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81" r:id="rId4"/>
    <p:sldId id="291" r:id="rId5"/>
    <p:sldId id="314" r:id="rId6"/>
    <p:sldId id="315" r:id="rId7"/>
    <p:sldId id="293" r:id="rId8"/>
    <p:sldId id="278" r:id="rId9"/>
    <p:sldId id="273" r:id="rId10"/>
    <p:sldId id="274" r:id="rId11"/>
    <p:sldId id="304" r:id="rId12"/>
    <p:sldId id="316" r:id="rId13"/>
    <p:sldId id="307" r:id="rId14"/>
    <p:sldId id="306" r:id="rId15"/>
    <p:sldId id="308" r:id="rId16"/>
    <p:sldId id="311" r:id="rId17"/>
    <p:sldId id="310" r:id="rId18"/>
    <p:sldId id="312" r:id="rId19"/>
    <p:sldId id="268" r:id="rId20"/>
    <p:sldId id="270" r:id="rId21"/>
    <p:sldId id="305" r:id="rId22"/>
    <p:sldId id="287" r:id="rId23"/>
    <p:sldId id="288" r:id="rId24"/>
    <p:sldId id="289" r:id="rId25"/>
    <p:sldId id="300" r:id="rId26"/>
    <p:sldId id="290" r:id="rId27"/>
    <p:sldId id="279" r:id="rId28"/>
    <p:sldId id="275" r:id="rId29"/>
    <p:sldId id="277" r:id="rId30"/>
    <p:sldId id="297" r:id="rId31"/>
    <p:sldId id="299" r:id="rId32"/>
    <p:sldId id="285" r:id="rId33"/>
    <p:sldId id="282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885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1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7652,'0'0'0,"0"0"-497,0 0 321,0 0 64,0 0-1425,0 0 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10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 8564,'0'15'387,"-1"98"-355,3 59 312,-1-166-332,1-1 0,0 0 0,0 0 1,0 0-1,1 0 0,-1 0 0,1 0 0,0-1 0,1 1 1,-1-1-1,1 0 0,0 0 0,0 0 0,0-1 0,0 1 1,1-1-1,0 0 0,-1-1 0,1 1 0,0-1 0,0 1 1,0-2-1,1 1 0,-1 0 0,0-1 0,1 0 0,-1 0 1,1-1-1,-1 0 0,1 0 0,-1 0 0,1 0 0,-1-1 1,1 0-1,-1 0 0,0 0 0,1-1 0,-1 0 1,0 0-1,0 0 0,0-1-12,5-5-5,-1-1-1,0-1 1,0 1 0,-1-1 0,-1-1 0,1 1-1,-2-1 1,0-1 0,0 1 0,-1-1 0,0 0-1,-1 0 1,0-1 0,-1 1 0,-1-1 0,0 1-1,0-1 1,-1 0 0,-1 0 0,-1-7 5,2 7-8,-1 0 0,0 0 1,-1 0-1,-1 0 0,0 1 1,-1-1-1,0 0 0,-1 1 0,-3-8 8,5 15 3,0-1-1,0 0 0,-1 1 0,1-1 1,-1 1-1,-1 0 0,1 0 0,-1 0 0,0 0 1,0 1-1,0 0 0,-1 0 0,1 0 1,-1 0-1,0 1 0,0-1 0,-1 1 0,1 0 1,0 1-1,-1-1 0,0 1 0,0 1 1,1-1-1,-6 0-2,8 3-8,0 0 1,-1 0 0,1 0-1,0 0 1,0 1-1,1-1 1,-1 1 0,0 0-1,0 0 1,1 0-1,-1 0 1,1 0 0,0 0-1,0 1 1,0-1-1,0 1 1,0 0 0,0 0-1,1-1 1,-1 1 0,1 0-1,0 0 1,0 0-1,0 1 1,0-1 0,0 0-1,1 0 1,-1 0 7,-1 5-65,-7 21-637,1 1 0,1 0 1,2 1-1,1-1 0,2 1 1,0 26 701,2-11-3175</inkml:trace>
  <inkml:trace contextRef="#ctx0" brushRef="#br0" timeOffset="281.185">305 323 2321,'0'0'2401,"18"99"-688,-6-52 192,-3-5-577,-1-10-335,-2-10-561,4-8-224,-3-9-208,4-5 0,4-10 0,0-21-160,4-9 160,-5 0-2033,-7 4-768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5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1345,'0'0'7827,"0"0"-6994,0 0 143,0 0-240,0 0-207,0 0-433,12-26-80,4 19 32,2 1-48,2 3-48,0 1 0,0 2 48,-2 0 0,-1 0-208,1 0-81,-1 2-415,-3 7-689,0-1-2368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7235,'-42'146'38,"35"-99"596,1-1 0,3 1 1,1 0-1,5 42-634,-3-76 15,1-1 1,1 0 0,0 1-1,0-1 1,2 0-1,-1 0 1,1-1 0,1 1-1,0-1 1,1 0-1,0 0 1,0 0 0,3 0-16,-5-7-44,1-1 1,-1 0-1,1 0 1,0 0-1,0-1 1,0 0 0,0 0-1,0 0 1,1-1-1,-1 1 1,1-1-1,-1 0 1,1-1-1,-1 0 1,1 0 0,-1 0-1,1 0 1,-1-1-1,1 0 1,-1 0-1,1 0 1,-1-1 0,0 0-1,1 0 1,-1 0-1,0-1 1,-1 1-1,1-1 1,0 0-1,-1-1 1,0 1 0,4-4 43,9-7-56,-1 0 1,-1-1-1,0 0 1,-1-2-1,-1 1 0,0-2 1,-1 0-1,-1 0 1,-1-1-1,-1 0 1,0-1-1,-1 0 1,-1 0-1,-2-1 1,0 0-1,2-18 56,-5 29 14,-1-1 1,0 1-1,-1 0 0,-1 0 1,1-1-1,-1 1 0,-1 0 0,0 0 1,-1 0-1,0 0 0,0 0 0,-1 1 1,0-1-1,0 1 0,-1 0 1,-1 0-1,0 1 0,0 0 0,0 0 1,-6-5-15,5 7-3,0 0 1,0 1 0,-1 0 0,0 1-1,0-1 1,0 2 0,0-1 0,-1 1-1,0 0 1,1 1 0,-1 0 0,0 0-1,0 1 1,0 0 0,0 0 0,0 1-1,0 1 1,0-1 0,-7 3 2,14-2-33,0 0-1,0 0 1,0 0 0,0 0 0,0 1-1,1-1 1,-1 1 0,0 0-1,1-1 1,-1 1 0,1 0 0,-1 0-1,1 0 1,0 0 0,0 0-1,0 0 1,0 0 0,0 0 0,0 0-1,1 1 1,-1-1 0,1 0 0,0 1-1,-1-1 1,1 0 0,0 1-1,0-1 1,0 0 0,1 2 33,-2 5-302,-3 92-2177,3-47-1080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5090,'0'0'985,"0"0"-350,0 0-352,0 0-161,0 0 145,0 0 56,-3-5 186,134-17 698,-49 4-2043,-56 14-1906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9156,'0'0'-1339,"0"0"1131,16-6 712,52-16-360,2 16-10,-67 6-199,0 0 1,1 0 0,-1 1 0,0-1 0,0 1-1,1-1 1,-1 1 0,0 0 0,0 0 0,0 1-1,0-1 1,0 1 0,0-1 0,-1 1 0,1 0 0,0 0-1,-1 0 1,1 0 0,-1 0 0,0 1 0,0-1-1,0 1 1,0 0 0,0-1 0,-1 1 0,1 0-1,-1 0 1,0 0 0,1 0 0,-1 0 0,-1 1 0,1-1-1,0 0 1,-1 3 64,-12 116-1494,-100 195 3434,109-305-3728</inkml:trace>
  <inkml:trace contextRef="#ctx0" brushRef="#br0" timeOffset="254.018">52 239 6915,'0'0'320,"0"0"-80,0 0-192,0 0 353,98-4-97,-78 8-128,-1 6-176,2 2-849,1-4-1616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0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2113,'0'0'1686,"0"0"-24,0 0-117,0 0 5,0 0-766,0-3-512,1-5-110,1 16 43,2 20 45,-3 131-317,-21-63-400,23-129-1067,3 17 851,1 0 1,1 0-1,1 1 0,0 0 1,1 1-1,1 0 1,0 0-1,11-9 683,-21 21-100,56-53-1867,-54 53 2033,0 0 0,0 0 0,0 0 1,0 1-1,0-1 0,0 1 1,0-1-1,1 1 0,-1 0 1,0 0-1,1 1 0,-1-1 0,1 1 1,-1 0-1,1-1 0,-1 2 1,1-1-1,-1 0 0,1 1 1,-1-1-1,2 2-66,-1 1 160,0 0 1,0 1-1,-1 0 0,1 0 1,-1 0-1,0 0 1,0 0-1,-1 1 0,1-1 1,-1 1-1,0 0 0,0 0 1,0 0-1,-1 0 0,0 0 1,0 0-1,0 0 1,0 1-161,4 132 4083,-3-29-3940,1-101-2304,4-7-2655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0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6403,'0'0'1505,"0"0"-1135,0 0-164,-2 21 175,-16 139 516,9-108-325,-2 1-1,-3-2 1,-13 34-572,24-106-309,9 0 140,0-1 1,2 1-1,0 1 1,1-1-1,1 1 1,1 1-1,1 0 1,0 1-1,1 0 1,2 0-1,-1 2 1,16-13 168,-29 27-1,0 1 0,-1 0 1,1 0-1,0 0 1,0 0-1,0 0 1,1 0-1,-1 0 1,0 0-1,0 1 1,0-1-1,1 0 0,-1 1 1,0-1-1,0 1 1,1-1-1,-1 1 1,1 0-1,-1-1 1,0 1-1,1 0 0,-1 0 1,1 0-1,-1 0 1,1 0-1,-1 0 1,0 1-1,1-1 1,-1 0-1,0 1 1,1-1-1,-1 1 0,0-1 1,1 1-1,-1 0 1,0 0-1,0-1 1,0 1-1,1 1 1,4 10 42,0 2 0,0-1 0,-1 1 0,-1-1 0,-1 1 0,0 1 1,0-1-1,-1 0 0,-1 0 0,-1 1 0,0-1 0,-1 4-42,1-1 31,1 47 33,3-64-13,40-97-446,-28 67-178,1 1-1,2 1 1,0 1-1,2 0 0,1 2 1,1 0-1,1 1 1,3 0 573,-26 22 9,0 1 0,0 0 1,0 0-1,0 0 1,0-1-1,0 1 1,0 0-1,1 0 0,-1 0 1,0 1-1,1-1 1,-1 0-1,0 0 1,1 1-1,-1-1 1,1 1-1,-1-1 0,1 1 1,-1 0-1,1 0 1,0-1-1,-1 1 1,1 0-1,-1 0 1,1 1-1,-1-1 0,1 0 1,-1 0-1,1 1 1,-1-1-1,1 1 1,-1-1-1,1 1 0,-1 0 1,1 0-1,-1-1 1,0 1-1,0 0 1,1 0-10,44 115 2281,-35-95-1248,-5-11-949,-1 0 0,0 0 0,0 0 1,-1 1-1,-1 0 0,0-1 0,0 1 1,-1 1-1,0-1 0,-1 3-84,-1-12-3313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3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1153,'0'0'840,"0"0"-240,0 0 134,0 0 85,0 0-13,0 0 45,0 0-339,9 0-163,27-3 6,-11-4 3634,95 14-4045,-35 1-859,-30-8-2498,-53 0 3147,15 0-4043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3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6915,'0'0'1854,"0"0"-1163,0 0-80,0 0-139,0 0-330,6-3 31,-3 2-154,-2 0-18,1 0 1,-1 0-1,1 0 1,-1 1-1,1-1 1,0 1-1,-1-1 1,1 1-1,0 0 1,-1-1-1,1 1 1,0 0-1,-1 0 1,1 0-1,0 0 1,-1 1-1,1-1 1,0 0-1,-1 1 1,1-1-1,0 1 1,-1 0-1,1-1 1,-1 1-1,2 1-1,5 4 49,-1 0-32,0 0 1,0-1-1,0 0 0,1-1 1,-1 1-1,1-2 1,0 1-1,0-1 0,1 0 1,-1 0-1,1-1 1,-1-1-1,7 2-17,-7-3-76,1 1-1,-1-1 1,0 0 0,0-1-1,0 0 1,0 0-1,0-1 1,0 0 0,0-1-1,-1 1 1,3-2 76,47-27-4400,-39 22-204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3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74 253 7395,'0'0'1444,"0"0"-204,0 0-442,0 0-339,-3-16-27,-10-51-347,13 64-82,-1-1-1,1 0 0,-1 1 1,1-1-1,0 0 0,0 1 1,1-1-1,-1 1 0,1-1 1,-1 0-1,1 1 0,1 0 1,-1-1-1,0 1 0,1-1 1,-1 1-1,1 0 0,0 0 1,0 0-1,0 0 0,1 0 1,-1 1-1,2-2-2,2-3 2,-1 0-20,0 1 0,0-1-1,1 2 1,0-1 0,0 0-1,0 1 1,1 0 0,-1 1-1,1 0 1,0 0 0,1 0-1,-1 1 1,1 0 0,-1 0-1,1 1 1,0 0 0,0 0-1,0 1 1,0 0 0,0 0-1,0 1 1,1 0 0,-1 0-1,4 2 19,-6 1-22,-1 1-1,0 0 1,-1 0-1,1 1 1,-1-1-1,0 1 1,0 0-1,0 0 1,0 0-1,-1 0 1,0 1-1,0 0 1,-1-1-1,0 1 1,1 0-1,-2 0 1,1 0-1,-1 1 1,0-1-1,0 0 1,-1 0-1,0 1 1,0 2 22,0-1-12,0 0 1,-1 0 0,0 0-1,0 0 1,-1 0-1,0 0 1,-1 0 0,1 0-1,-2-1 1,1 1-1,-1-1 1,0 0 0,0 0-1,-1 0 1,-1 1 11,-254 335-728,257-339 724,0-1-1,0 1-1,0 0 1,0 1-1,0-1 1,0 0-1,1 1 1,0 0-1,0-1 1,0 1 0,0 0-1,1 0 1,0 0-1,0 0 1,0 3 5,34-4-75,167-34 787,-147 32-1713,-19 4-2573,-7 1-2093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8676,'0'0'304,"0"0"-64,0 0-240,-43 104 961,40-76-801,1 6 96,2-1-256,0-2-144,0-8-192,0-18-6804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10501,'0'0'139,"0"0"-153,0 21-36,-6 136 322,4-139-155,-1 0 0,0 0 1,-2-1-1,0 1 1,-1-1-1,0 0 0,-8 12-117,13-26 224,1-3-87,2-16-121,5 2-129,0 0 0,1 0 1,1 1-1,0 0 1,0 1-1,1 0 1,1 0-1,0 1 1,1 0-1,0 1 1,4-2 112,-11 7-70,1 0 1,0 1-1,0 0 0,1 0 1,-1 1-1,1-1 1,0 1-1,0 1 1,0-1-1,0 1 1,0 1-1,0-1 1,1 1-1,-1 0 1,1 1-1,4 0 70,-8 2-62,-1 0 0,1 0 1,-1 0-1,1 1 0,-1-1 0,0 1 0,0 0 0,0 0 0,0 0 0,-1 1 1,1-1-1,-1 1 0,0-1 0,0 1 0,0 0 0,0-1 0,-1 1 1,1 0-1,-1 0 0,0 0 0,0 3 62,1-1-46,6 18 266,-2 1 0,-1-1 0,-1 1 0,-1 0 0,-1 0 0,-1 0 0,-1 5-220,3-13-486,5-16-2051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6659,'0'0'1385,"0"0"-345,0 0-82,0 0-139,0 0-245,0 0-281,-2-1-96,3 1-195,-1 0-1,0 0 0,0 0 1,1 0-1,-1 1 0,0-1 1,0 0-1,1 0 0,-1 0 1,0 0-1,1 0 0,-1 0 1,0 0-1,1 0 0,-1 0 1,0 0-1,0 0 0,1 0 1,-1 0-1,0 0 0,1 0 1,-1 0-1,0 0 0,1 0 1,-1-1-1,0 1 1,0 0-1,1 0 0,-1 0 1,0 0-1,0-1 0,1 1 1,-1 0-1,0 0 0,0 0 1,0-1-1,1 1 0,-1 0 1,0-1-1,0 1 0,0 0 1,0 0-1,0-1 0,0 1 1,0 0-1,1-1 0,-1 1 1,0 0-1,0 0 0,0-1 1,0 1-1,0 0 0,0-1 1,0 1-1,0 0 0,-1-1 1,1 1-2,9 0 14,7 0 14,-4 1-21,0-1 0,1 0-1,-1-1 1,1-1 0,-1 0 0,0 0 0,0-1 0,3-2-7,19-12-208,31-11 208,-23 26-4992,-40 3-995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10805,'0'0'219,"-3"21"-377,-27 156 150,26-150 27,-3 14 11,-1-1-1,-2 0 0,-14 36-29,23-96 181,5-1-434,2 1-1,0-1 0,1 2 1,1-1-1,1 1 0,0 0 1,2 1-1,0 0 0,1 1 1,1 0-1,6-6 254,-15 16-68,1 1 1,-1 0 0,1 0-1,0 0 1,1 1 0,0 0-1,-1 0 1,1 0 0,1 1-1,-1-1 1,1 2-1,0-1 1,0 1 0,0 0-1,0 0 1,0 1 0,0 0-1,1 0 1,-1 1 0,2 0 67,-6 2-42,0 0 1,0 0 0,0 1-1,0-1 1,-1 1 0,1 0 0,0 0-1,-1 0 1,0 0 0,1 0 0,-1 0-1,0 1 1,0-1 0,0 1 0,-1 0-1,1-1 1,-1 1 0,1 0 0,-1 0-1,0 0 1,0 0 0,0 0-1,0 0 1,-1 0 0,1 0 0,-1 0-1,0 1 1,0-1 0,0 0 0,0 0-1,-1 0 1,1 0 0,-2 3 41,3-3 14,0 27 332,0 0-1,-2 0 0,-1 0 0,-2 0 1,-1 0-1,-1-1 0,-8 21-345,-17 29 1265,31-78-1116,0-5 340,3-15-628,0-1 0,1 1 0,2 1 0,-1-1 0,2 1 0,1 0 1,0 0-1,1 1 0,3-2 139,-8 11-39,8-19-408,2 1 1,0 0-1,2 1 1,1 1-1,1 0 1,1 2-1,1 0 1,0 1-1,2 1 1,1 1-1,3-2 447,38 2 299,-62 20-270,0 0 0,0 0 0,0 0 0,0 0 0,0 0 0,0 0 0,0 1 0,-1-1 0,1 0 0,0 1 0,-1-1 0,1 1-1,-1 0 1,0 0 0,1-1 0,-1 1 0,0 0 0,0 0 0,0 0 0,-1 0 0,1 0 0,0 1 0,-1-1 0,1 0 0,-1 1-29,3 4 61,7 20 182,-2 1 1,0 0-1,-2 0 1,-1 0-1,-2 0 1,0 1-1,-2 22-243,-13 149 2602,10-188-3923,2-10-1518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3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7395,'0'0'1385,"0"0"-401,0 0-426,0 0 122,0 0-469,3-1-182,127-31-10,-101 27-25,-1 0-1,1 2 1,0 1 0,0 1-1,2 2 7,-29-1-16,0 1 0,0-1 0,0 1 0,0-1 0,0 1 0,0 0 1,0-1-1,0 1 0,0 0 0,0 0 0,0 1 0,0-1 0,-1 0 0,1 1 0,0-1 0,-1 1 0,0-1 0,1 1 0,-1 0 0,0 0 0,1-1 0,-1 1 0,0 0 0,-1 0 1,1 0-1,0 0 0,0 0 0,-1 0 0,1 1 0,-1-1 0,0 0 0,0 1 16,-6 72-442,-55 71 708,46-108-304,1 1 0,1 1-1,3 0 1,1 0 0,2 1-1,2 0 1,1 0 0,3 1 38,1-40-463,0 5 182,1-4-3799,4-3-228</inkml:trace>
  <inkml:trace contextRef="#ctx0" brushRef="#br0" timeOffset="254.042">62 283 11317,'0'0'0,"0"0"-432,0 0-64,0 0 400,0 0 96,93 27 48,-34-24 112,10-3-208,10-10 48,4-14-1169,2-1-2576,-3 5 1455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10309,'0'0'1056,"0"0"-1056,0 0-208,0 0-304,4 123 512,8-24 240,2 18-240,1 8 0,-3-9-48,-4-22-144,-3-22-48,-5-25 64,0-20-401,0-14-79,-5-13-1297,-9-10-3745</inkml:trace>
  <inkml:trace contextRef="#ctx0" brushRef="#br0" timeOffset="832.651">24 115 8356,'15'-14'-304,"49"-48"202,-58 58 127,0 0 0,0 0 0,0 0 0,0 0 0,1 1 0,0 0 0,-1 0 0,1 1 0,0 0 0,0 0 0,0 1 0,0 0 0,1 0 0,-1 0 0,0 1 0,0 0 0,4 1-25,-5-1 64,1 0-9,-1 0 0,1 0 1,-1 1-1,1 0 1,-1 0-1,1 0 0,-1 1 1,0 0-1,0 0 1,0 1-1,0 0 0,0 0 1,0 0-1,-1 1 1,0-1-1,1 1 0,-1 1 1,-1-1-1,1 1 1,-1 0-1,0 0 0,0 0 1,0 0-1,0 1 1,-1-1-1,0 1 0,0 0 1,-1 0-1,0 0 1,1 6-56,0 4 44,0 1 0,-2 0 0,0 0 0,-1-1 0,0 1 0,-1 0 0,-1 0 0,-1 0 0,-1-1 0,0 0 0,-1 1 0,-7 14-44,7-19-25,-1-1-1,-1 1 1,0-1-1,-1-1 1,0 1 0,0-1-1,-1-1 1,-1 0 0,1 0-1,-1 0 1,-1-2 0,0 1-1,0-1 1,0-1 0,-1 0-1,0 0 1,0-1 0,0-1-1,-1 0 1,1-1 0,-1 0-1,0-1 1,0 0 0,0-1 25,4-1-24,8 1-11,-1 0 1,0 0-1,0-1 0,0 1 1,0-1-1,0 0 0,0 1 1,0-1-1,0 0 0,0 0 0,0 0 1,0-1-1,0 1 0,0 0 1,1-1-1,-1 1 0,0-1 1,0 0-1,0 1 0,0-1 0,1 0 1,-1 0-1,0 0 0,1 0 1,-1-1-1,1 1 0,-1 0 1,1-1-1,-1 1 0,1-1 1,0 1-1,0-1 0,0 0 0,0 1 1,0-1-1,0 0 0,0-1 35,5 3-848,1 1 792,1 0 1,-1 0-1,0 1 0,0 0 1,0 0-1,-1 0 1,1 1-1,0 0 0,-1 0 1,0 0-1,0 0 0,4 4 56,11 7-44,14 9 334,0-2 1,2-2 0,1-1 0,0-1 0,1-2-1,1-2 1,0-1 0,34 5-291,-66-15 28,1-1-1,-1 1 1,1-1 0,0-1-1,-1 1 1,1-1 0,0-1 0,-1 1-1,1-1 1,0 0 0,-1-1-1,1 1 1,-1-1 0,1 0-1,-1-1 1,0 0 0,0 0 0,0 0-1,-1-1 1,1 1 0,1-3-28,31-37-87,-31 34-665,-1 1 0,1 0 0,1 0-1,0 0 1,0 1 0,0 0 0,1 1-1,4-3 753,-11 8-66,0 0 0,0 0-1,0 1 1,1-1-1,-1 0 1,0 1-1,0-1 1,0 1-1,1 0 1,-1 0 0,0 0-1,1 0 1,-1 0-1,0 0 1,0 1-1,0-1 1,1 1-1,-1 0 1,0-1-1,0 1 1,0 0 0,2 1 66,53 60 4602,-42-42-3525,-12-15-983,1 1-1,0-1 1,0 0 0,1 0-1,-1 0 1,1-1-1,0 0 1,0 1-1,1-2 1,-1 1-1,1-1 1,0 0-1,0 0 1,0 0-1,0-1 1,0 0-1,4 1-93,5-4 22,0 1-1,0-2 1,0 0-1,0-1 1,0 0-1,-1-1 0,1-1 1,-1 0-1,-1-1 1,1 0-1,-1-1 0,0-1 1,0 0-1,-1-1 1,3-3-22,-8 7 17,15-8-9,-1-1-1,-1-1 0,0-1 0,-1-1 0,0 0 1,-2-2-1,5-6-7,-19 21-18,-1 1-1,1 0 1,-1-1-1,0 1 1,0-1 0,-1 1-1,1-1 1,-1 0-1,1 0 1,-1 0 0,0 0-1,-1 0 1,1 0-1,-1 0 1,0 0 0,0 0-1,0 0 1,0 0-1,-1 0 1,1 0 0,-1 0-1,0 0 1,0 0-1,-1 0 1,1 1 0,-1-1-1,0 0 1,0 1-1,-1-2 19,-7-3-24,-1 0-1,-1 1 0,1 1 0,-1-1 1,0 2-1,0-1 0,-1 2 0,0 0 0,1 0 1,-1 1-1,-1 1 0,1 0 0,0 1 1,-12 0 24,24 1 2,-13-2 75,1 1 0,0 1 1,-1-1-1,1 2 1,-1 0-1,1 1 1,0 0-1,0 1 0,0 0 1,0 1-1,0 1 1,-10 5-78,15-5-23,0 0 1,0 1 0,0 0 0,1 0-1,0 1 1,0 0 0,1 0 0,0 1-1,0 0 1,1 0 0,-1 0-1,2 1 1,-1-1 0,1 1 0,1 0-1,0 0 1,0 1 0,1-1 0,0 1-1,0-1 1,1 1 0,0 0-1,1 9 23,10 5-2838,14-11-2463</inkml:trace>
  <inkml:trace contextRef="#ctx0" brushRef="#br0" timeOffset="1133.54">1374 421 10517,'0'0'0,"0"0"112,4 116-256,1-81 288,0-6 112,1-12-144,7-9-80,9-8-32,11-7 0,13-26-288,10-14-416,7-9-1810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4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1001 1825,'0'0'325,"0"0"59,0 0 921,0 0 405,0 0-90,0 0-591,-3-5-1,4-3-1018,1 1 1,0-1 0,0 1-1,1 0 1,-1 0 0,2 0-1,-1 0 1,1 0 0,0 0 0,0 1-1,3-3-10,4-8 19,2-4-44,42-63-171,-5-1 1,-3-3 0,-4-2 0,11-39 195,-44 88-931,0 0 0,-3 0 0,-2-1 0,-1 0-1,-3 0 1,-1 0 0,-4-25 931,5 65-5,-1 1 0,0 0-1,0 0 1,0-1 0,0 1 0,0 0-1,0-1 1,0 1 0,0 0-1,-1 0 1,1-1 0,-1 1 0,1 0-1,0 0 1,-1 0 0,0-1 0,1 1-1,-1 0 1,0 0 0,0 0-1,1 0 1,-1 0 0,0 0 0,0 0-1,0 1 1,0-1 0,0 0-1,0 0 1,0 1 0,-1-1 0,1 1-1,0-1 1,0 1 0,0-1-1,-1 1 1,1 0 0,0-1 0,0 1-1,-1 0 1,1 0 0,0 0-1,-1 0 1,1 0 0,0 1 0,0-1-1,-1 0 1,1 0 0,-1 1 5,-1 0 3,0 1-1,-1 0 1,1 0 0,0 0 0,0 0 0,0 0 0,0 0 0,1 1-1,-1 0 1,1-1 0,0 1 0,-1 0 0,1 0 0,0 0-1,1 0 1,-1 1 0,0-1 0,1 1 0,-1 0-3,-1 3 21,-12 22 696,2 1 0,1 1 1,1 0-1,1 0 0,2 1 1,2 1-1,0-1 0,3 1 1,0 12-718,2-34 103,0 4-38,1 1-1,0-1 0,1 1 1,0-1-1,2 1 1,0-1-1,0 0 0,1 0 1,2 1-65,0 0 28,1 0 1,0-1-1,2 0 1,0 0-1,0-1 1,1 0-1,1-1 0,0 0 1,1 0-1,1-1 1,0-1-1,5 3-28,-14-12-1,0 0 0,0 0 1,0 0-1,1-1 0,-1 1 0,1-1 0,-1 0 0,1-1 0,-1 1 0,1-1 0,-1 0 0,1 0 0,-1 0 0,1-1 0,-1 1 0,1-1 1,-1 0-1,1-1 0,-1 1 0,0-1 0,0 0 0,0 0 0,0 0 0,0 0 0,0-1 0,3-2 1,17-20-124,0-1-1,-2-2 0,-2 0 1,0-1-1,-2 0 0,9-21 125,-22 41-153,43-87-1123,-48 143 1468,1 125 86,-1-168-238,0 1-1,0-1 1,0 0 0,0 0 0,1 0 0,0 1-1,0-1 1,0 0 0,0 0 0,1 0 0,0 0-1,-1 0 1,1-1 0,1 1 0,-1 0-1,0-1 1,1 0 0,0 1 0,0-1 0,0 0-1,0 0 1,0-1 0,1 1 0,-1-1 0,1 0-1,-1 1 1,1-2 0,0 1 0,0 0 0,0-1-1,0 0 1,0 0 0,0 0 0,1 0-1,1 0-39,22-13-426,6-24-770</inkml:trace>
  <inkml:trace contextRef="#ctx0" brushRef="#br0" timeOffset="201.107">906 119 9764,'0'0'0,"0"0"16,0 0 721,0 0-1,0 0 0,0 0-511,-34 11-225,50-26-289,9-8-751,6-2-1217,-1 6-3522</inkml:trace>
  <inkml:trace contextRef="#ctx0" brushRef="#br0" timeOffset="1157.842">2083 33 11013,'0'0'96,"0"0"192,0 0 369,0 0-289,0 0 304,0 0-672,-16 0-112,18 0 112,12 0-928,6-5 431,6 3-287,0 2-1089,-4 0-1777</inkml:trace>
  <inkml:trace contextRef="#ctx0" brushRef="#br0" timeOffset="888.221">1135 429 8500,'0'152'232,"-1"-146"-191,1-1 0,-1 0 1,1 1-1,0-1 0,0 1 0,1-1 0,-1 0 1,1 1-1,0-1 0,1 0 0,-1 0 0,1 0 1,0 0-1,0 0 0,1 0 0,0 0 0,0-1 1,0 1-1,0-1 0,0 0 0,1 0 0,0 0 0,0 0 1,0-1-1,0 1 0,1-1 0,-1 0 0,1-1 1,0 1-1,0-1 0,0 0 0,0 0 0,0 0 1,0-1-42,-1 0-7,-1-1 0,1 1 1,-1-1-1,1 0 0,-1 0 1,1 0-1,-1-1 0,1 1 1,-1-1-1,1 0 0,-1 0 1,0 0-1,1-1 0,-1 1 1,0-1-1,0 1 0,0-1 1,0 0-1,0 0 0,0-1 1,-1 1-1,1 0 7,12-15-180,0 0 1,-1 0-1,-1-1 0,0-1 1,-2 0-1,0-1 0,-1 0 1,-1-1-1,-1 0 180,32-88-3660,-35 142 6418,-6 2-2176,-1-23-438,1 0 1,0-1-1,1 1 0,0 0 1,1-1-1,0 1 1,1 0-1,0-1 0,1 0 1,0 1-1,1-1 0,0 0 1,1-1-1,0 1 0,0-1 1,1 0-1,1 0 1,4 5-145,-9-13-7,-1-1 1,0 0 0,0 0-1,0 0 1,1 0 0,-1 0-1,1 0 1,-1-1 0,1 1 0,-1 0-1,1-1 1,-1 1 0,1-1-1,0 0 1,-1 1 0,1-1-1,-1 0 1,1 0 0,0 0 0,-1 0-1,1 0 1,0 0 0,-1-1-1,1 1 1,-1 0 0,1-1-1,0 0 1,-1 1 0,1-1-1,-1 0 1,1 1 0,-1-1 0,0 0-1,1 0 1,-1 0 0,1-1 6,36-51-885,-32 42 649,-5 10 221,15-28-750,2 0 0,1 2-1,1 0 1,1 1-1,22-20 766,-23 34-176,-18 21 889,-2 9-392,1 0 0,0 1-1,1-2 1,1 1 0,1 0 0,0-1 0,2 1 0,0-1 0,0 0 0,2-1 0,0 0 0,1 0 0,0-1-1,8 9-320,-14-21-23,0 0-1,1-1 1,-1 0-1,0 0 1,1 0-1,-1 0 0,1 0 1,0-1-1,0 1 1,0-1-1,0 0 0,-1 0 1,1-1-1,0 1 1,0-1-1,1 0 0,-1 0 1,0 0-1,0-1 1,0 1-1,0-1 0,-1 0 1,1 0-1,0 0 1,0-1-1,0 1 1,-1-1-1,1 0 0,-1 0 1,1 0-1,-1 0 1,0-1-1,0 0 0,0 1 1,0-1-1,0 0 1,-1 0-1,3-4 24,35-43-2374,-1-11-2442</inkml:trace>
  <inkml:trace contextRef="#ctx0" brushRef="#br0" timeOffset="1527.586">2292 382 4226,'0'0'1966,"6"22"-1288,22 72-515,-25-82 94,1 1 0,0-1 0,1 0 1,1 0-1,0 0 0,0 0 1,1-1-1,1 0 0,4 5-257,-9-13 30,1 0-1,-1 0 0,1 0 0,-1 0 1,1-1-1,0 1 0,0-1 1,0 0-1,1 0 0,-1-1 1,0 1-1,1-1 0,-1 0 0,1 0 1,-1-1-1,1 1 0,2-1-29,-4 0 16,-1 0-1,0 0 1,0 0 0,1 0-1,-1-1 1,0 1-1,0-1 1,0 0-1,1 1 1,-1-1 0,0 0-1,0 0 1,0 0-1,0-1 1,0 1-1,-1 0 1,1-1 0,0 1-1,-1-1 1,1 0-1,-1 1 1,1-1 0,-1 0-1,0 0 1,0 0-1,0 0 1,0 0-1,0 0 1,0 0 0,0-1-1,-1 1 1,1 0-1,-1 0 1,0-1-1,1 0-15,-1-3 47,1 1-1,-1 0 1,0-1-1,0 1 1,0-1-1,-1 1 1,1 0-1,-1 0 1,-1-1-1,1 1 1,-1 0-1,0 0 1,0 0-1,-3-4-46,-2-3-330,-1 0-1,0 1 0,-1 0 0,0 0 0,-1 1 0,0 0 1,0 1-1,-1 0 0,-1 0 0,1 1 0,-3 0 331,13 7-20,1 0 0,-1 0 0,0 1-1,0-1 1,0 0 0,1 0-1,-1 1 1,0-1 0,0 1 0,0-1-1,0 0 1,0 1 0,0 0 0,0-1-1,0 1 1,-1 0 0,1 0-1,0-1 1,0 1 0,0 0 0,0 0-1,0 0 1,0 0 0,0 0-1,-1 1 1,1-1 0,0 0 0,0 0-1,0 1 1,0-1 0,0 1 0,0-1-1,0 1 1,0-1 0,0 1-1,0 0 1,0-1 0,1 1 0,-1 0-1,0 0 1,0 0 0,1-1 0,-1 1-1,0 0 1,1 0 0,-1 0-1,1 0 1,-1 0 0,1 0 0,0 0-1,-1 0 1,1 1 0,0-1-1,0 0 1,0 0 20,-3 21 262,1 1 0,1-1 0,1 0 0,1 0 1,2 1-1,0-1 0,1 0 0,1-1 0,0 1 0,2-1 0,1 0 0,1-1 0,7 14-262,-12-30 66,-1 1 0,1-1 0,1 0 0,-1 0 0,0 0 0,1-1 0,0 1 0,0-1 0,0 0 0,0-1 0,0 1 0,1-1 0,-1 0 0,1 0 0,-1-1 0,1 0 0,0 0 0,-1 0 0,1 0 0,0-1 0,0 0 0,0-1 0,0 1 1,5-2-67,6-1 70,-1 0 1,1-2 0,-1 0 0,0-1 0,0 0 0,0-2 0,13-8-71,410-264-2361,-315 209-1371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13414,'0'0'160,"0"0"-160,0 0-144,0 0-96,0 0-48,0 0 112,-73-5-336,73 5-1441,0 0-7460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12694,'0'0'416,"0"0"-416,0 0-32,0 0-1489,0 0-3585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65 301 5282,'0'0'2434,"0"0"-1079,0 0-475,-9-15-109,-31-48-122,38 61-612,1 0 0,-1 0 0,1-1 1,0 1-1,-1 0 0,1 0 0,0-1 1,0 1-1,1 0 0,-1-1 1,0 1-1,1-1 0,-1 1 0,1-1 1,0 1-1,0-1 0,0 1 0,0-1 1,1-1-38,0-4-9,1 4 6,1 0 0,-1 0 1,1 1-1,0-1 1,0 1-1,1-1 1,-1 1-1,1 0 1,-1 0-1,1 1 0,0-1 1,0 1-1,0 0 1,1 0-1,-1 0 1,0 0-1,1 1 0,-1 0 1,3-1 2,-5 2-2,2-3-15,1 1 0,1 1 0,-1-1 0,0 1-1,0 0 1,0 0 0,1 0 0,-1 1 0,1-1 0,-1 1 0,0 1 0,1-1 0,-1 1 0,0 0 0,1 0 0,-1 1 0,0-1-1,0 1 1,0 0 0,0 1 17,2 6 8,0 1 0,-1-1-1,-1 2 1,0-1-1,0 0 1,-1 1 0,0 0-1,-1 0 1,0 0-1,-1 1 1,0-1-1,-1 1 1,0 10-8,3 97 117,-4-118 1,0-5-78,1-25-480,1 1 0,2 0 1,0 0-1,2 0 0,1 1 1,2-1-1,0 2 0,2-1 0,0 2 1,2-1-1,9-11 440,-21 34 27,0 0 0,0 0 1,0 1-1,1-1 0,-1 0 0,1 0 1,0 1-1,0-1 0,0 1 0,0-1 1,0 1-1,1 0 0,-1 0 0,1 0 1,-1 0-1,1 1 0,0-1 0,0 1 1,-1-1-1,1 1 0,0 0 0,0 0 1,0 0-1,0 1 0,1-1 0,-1 1 1,0-1-1,0 1 0,0 0 0,0 1 1,1-1-1,-1 0 0,0 1-27,3 5 103,-1-1-1,1 2 1,-1-1 0,-1 0-1,1 1 1,-1 0 0,0 0-1,-1 1 1,0-1 0,0 1-1,-1-1 1,1 1-103,0 1 17,49 185 532,-39-171 51,-4-37-642,-3-2-6,1-1 1,1 1 0,0 0-1,1 0 1,1 1 0,1 1-1,0 0 1,9-9 47,-16 20 13,1 0-1,-1 1 1,1 0 0,0 0-1,-1 0 1,1 1 0,0 0-1,0 0 1,0 0 0,0 0-1,0 1 1,0 0 0,0 0-1,0 0 1,1 1 0,2 0-13,7 0 8,-6 0 22,-1 0 0,1 0 1,-1 1-1,0 1 0,0-1 1,0 1-1,0 1 0,0-1 0,0 1 1,-1 1-1,0 0 0,0 0 1,0 0-1,-1 0 0,0 1 1,0 0-1,2 3-30,81 122 1165,-81-117-1130,47 70 308,-53-82-358,0 0 0,0 0 0,0 0 0,1 0 1,-1 0-1,1 0 0,-1 0 0,1-1 0,0 0 1,0 1-1,0-1 0,-1 0 0,1 0 0,0 0 1,0-1-1,0 1 0,0-1 0,1 0 0,-1 0 1,0 0-1,0 0 0,0 0 0,0 0 1,0-1-1,0 0 0,0 0 0,0 1 0,0-2 1,0 1-1,0 0 15,29-28-1668,-1-14-3265</inkml:trace>
  <inkml:trace contextRef="#ctx0" brushRef="#br0" timeOffset="416.765">1286 166 8052,'-17'136'-526,"16"-129"488,0-1 121,0 1 0,1-1 1,0 1-1,0-1 1,0 1-1,0-1 1,1 1-1,0 0 0,1-1 1,-1 0-1,1 1 1,1-1-1,-1 0 0,1 0 1,0 0-1,0-1 1,1 1-1,0-1 1,0 1-1,0-1 0,0 0 1,1-1-1,0 1 1,2 0-84,3 0 58,0-2 0,0 1 1,0-1-1,1-1 0,-1 0 1,1-1-1,-1 0 1,1 0-1,0-1 0,0 0 1,-1-1-1,1-1 0,0 1 1,-1-2-1,0 1 0,6-3-58,11-7 38,-1-1 0,0-1-1,-1 0 1,0-3 0,4-4-38,1 0 1,-9 7 5,-5 4-19,0 0-1,0-1 1,-1-1-1,0 0 1,-1-1-1,-1-1 1,0 0 0,0-1-1,7-14 14,-18 27-15,0-1 0,-1 1 1,0-1-1,1 0 0,-1 0 0,0 1 0,-1-1 0,1 0 0,0 0 0,-1 0 1,0 0-1,1 0 0,-1 0 0,0 0 0,-1 0 0,1 0 0,0 0 0,-1 0 1,0 0-1,0 1 0,0-1 0,0 0 0,0 0 0,0 1 0,-1-1 0,1 0 1,-1 1-1,0 0 0,1-1 0,-1 1 0,0 0 0,-1 0 0,1 0 0,0 0 1,-1 0-1,1 1 0,-1-1 0,1 1 0,-1-1 0,-2 0 15,-12-4-44,0 0 0,-1 1 0,1 0 0,-1 2 0,0 0 0,0 1 0,0 1 0,-1 0 0,1 2 0,-8 1 44,19-2-134,0 1 0,0 0 0,0 1 0,0 0 1,0 0-1,1 0 0,-1 1 0,1 0 0,-1 0 0,1 1 0,0-1 0,0 1 1,0 1-1,1-1 0,-1 1 0,1 0 0,0 0 0,1 1 0,-1-1 0,1 1 1,0 0-1,-3 7 134,0 10-2804</inkml:trace>
  <inkml:trace contextRef="#ctx0" brushRef="#br0" timeOffset="616.966">1894 368 2401,'0'0'8932,"0"0"-8932,60 94-16,-31-72-64,6-14-48,6-8 96,8-28-1088,3-31-2834</inkml:trace>
  <inkml:trace contextRef="#ctx0" brushRef="#br0" timeOffset="1102.555">2223 102 11397,'0'0'208,"6"24"-490,35 172 241,-31 48 386,7-318 127,-2 22-692,3 0 1,1 1-1,3 1 0,2 1 1,2 1-1,6-3 220,-29 44-19,0 1 1,1 0-1,-1 0 1,1 0-1,1 1 0,-1 0 1,1-1-1,0 1 1,0 1-1,1-1 1,-1 1-1,1 0 0,0 0 1,0 1-1,0-1 1,1 2-1,-1-1 1,1 1-1,0-1 0,-1 2 1,1-1-1,0 1 1,0 0-1,0 1 1,0-1-1,0 1 0,1 1 19,-4 0-13,1 1 1,0-1-1,-1 2 0,1-1 0,-1 0 0,0 1 0,0 0 0,0-1 0,0 2 1,0-1-1,0 0 0,-1 1 0,0 0 0,0 0 0,0 0 0,0 0 0,0 0 1,-1 0-1,1 4 13,31 90 260,-16 204 922,-7-265-2884,-5-35-1750</inkml:trace>
  <inkml:trace contextRef="#ctx0" brushRef="#br0" timeOffset="1566.129">2922 269 3906,'0'16'2710,"-2"93"-1941,2-106-686,0 0 1,1 0 0,-1 0 0,1 0 0,-1 0-1,1 0 1,0 0 0,0 0 0,0 0-1,0 0 1,0 0 0,1 0 0,0-1 0,-1 1-1,1-1 1,0 1 0,0-1 0,0 0-1,1 0 1,-1 0 0,0 0 0,1 0-1,-1 0 1,1 0 0,0-1 0,0 0 0,-1 1-1,1-1 1,0 0 0,3 0-84,12 4 117,1 0-1,-1-2 1,1 0 0,0-2 0,-1 0-1,1-1 1,0 0-117,-17 0 10,6 0-30,1 0 0,-1-1 0,0 0 0,1 0 1,-1-1-1,0 0 0,0 0 0,0-1 0,0 0 0,-1 0 0,1-1 0,-1 0 0,0 0 1,0-1-1,0 0 0,0 0 0,-1-1 0,0 1 0,0-1 0,-1-1 0,0 1 1,0-1-1,0 0 0,-1 0 0,0 0 0,0-1 0,-1 0 0,0 1 0,0-1 1,-1 0-1,2-8 20,-3 10 2,0-1 1,-1 1 0,1 0 0,-2-1 0,1 1-1,0 0 1,-1-1 0,0 1 0,-1 0 0,0 0-1,1 0 1,-2 0 0,1 0 0,-1 0-1,0 1 1,0-1 0,0 1 0,-1 0 0,0 0-1,0 0 1,0 0 0,-4-2-3,-5-4 12,-1 1-1,-1 1 1,1 0 0,-1 0 0,-1 2-1,0 0 1,0 0 0,0 2 0,-1 0-1,0 1 1,0 0 0,0 2 0,0 0-1,0 1 1,-15 0-12,29 1-45,1 0 1,-1 0-1,0 0 1,1 0-1,-1 0 1,1 0-1,-1 1 0,1-1 1,-1 1-1,1 0 1,-1 0-1,1-1 0,0 2 1,-1-1-1,1 0 1,0 0-1,0 1 0,0-1 1,0 1-1,0 0 1,0 0-1,0-1 0,1 1 1,-1 0-1,1 0 1,-1 1-1,1-1 1,0 0-1,0 0 0,0 1 1,0-1-1,0 1 1,0-1-1,1 1 0,-1 2 45,-2 27-2363,3-1-585</inkml:trace>
  <inkml:trace contextRef="#ctx0" brushRef="#br0" timeOffset="1820.368">3391 455 6643,'0'0'4802,"0"0"-4674,0 0-128,59 99 16,-34-87 112,6-12-224,12-3 96,9-34-640,6-20-1265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32 359 8180,'0'0'555,"0"0"37,-4-16-120,-12-50 395,11 0 254,6 56-1116,1 0-1,0 0 1,1 0 0,0 0 0,0 1-1,1-1 1,0 1 0,1 0 0,0 0 0,0 0-1,1 1 1,0 0 0,1 0 0,-1 1-1,1-1 1,1 2 0,0-1 0,0 1 0,0 0-1,0 0 1,1 1 0,0 0 0,0 1 0,1 0-1,-1 1 1,1-1 0,0 2 0,0-1-1,3 1-4,-9 1-16,0 0 0,-1 1 0,1-1 0,0 1 0,0 0 0,0 0 0,0 0-1,0 0 1,0 1 0,-1-1 0,1 1 0,0 0 0,0 0 0,-1 1 0,1-1-1,0 1 1,-1 0 0,0 0 0,1 0 0,-1 0 0,0 0 0,1 2 16,2 6-26,-1 1 0,1 0 0,-2 0-1,0 1 1,0-1 0,-1 1 0,0 0 0,-1 0 0,0 0 0,-1 0 0,-1 0 0,0 0 0,0 0 0,-2 4 26,2-10-12,0 16-193,0 0-1,-2 0 0,-1-1 0,-1 1 0,0-1 1,-2 0-1,-6 15 206,-30 59-400,-5-3 1,-4-1 0,-46 60 399,50-78 1019,46-72-1010,0 0 1,0 0-1,0 0 1,0 0-1,0 0 0,0 0 1,1 0-1,-1 0 1,0 0-1,1 0 0,-1 1 1,0-1-1,1 0 1,0 1-1,-1-1 0,1 0 1,0 1-1,0-1 1,-1 0-1,1 1 0,0-1 1,1 1-1,-1-1 1,0 0-1,0 1 0,0-1 1,1 0-1,-1 1 1,1-1-1,-1 0 0,1 0 1,-1 1-1,1-1 1,0 0-1,0 0 0,0 0 1,-1 0-1,1 0 1,0 0-1,0 0 0,0 0 1,2 0-10,8 2 25,1-1 1,0 0-1,0-1 1,0-1-1,0 0 1,0-1-1,0 0 1,0 0-1,3-2-25,140-47-138,-38 14-2674,-61 20-851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89 2881,'0'0'1124,"0"0"-570,0 0 161,16-13 251,52-42-336,-66 53-596,1 0-1,0 0 1,0 0 0,0 0 0,0 1-1,0-1 1,0 1 0,0 0 0,0 0-1,0 0 1,1 0 0,-1 1 0,0 0-1,1-1 1,-1 1 0,0 0 0,1 0-1,0 1-33,8-1 102,-7-1-51,0 1 0,1-1 0,-1 1 0,0 0 0,1 0 0,-1 1 0,0-1 0,0 1 0,0 0-1,1 1 1,-1-1 0,0 1 0,-1 0 0,1 0 0,0 1 0,0-1 0,-1 1 0,0 0 0,1 0 0,-1 1-1,0-1 1,-1 1 0,1 0 0,-1 0 0,3 3-51,-1 5 41,0 1 0,-1 0 1,0 0-1,-1 1 0,-1-1 0,0 1 1,0-1-1,-2 1 0,1 0 0,-2-1 0,0 1 1,-1-1-1,0 1 0,-1-1 0,0 1 1,-1-1-1,0 0 0,-1-1 0,-1 1 0,-6 9-41,-43 71 22,-5-2-1,-3-3 0,-32 31-21,-21 14 601,116-133-605,-1 1-1,1-1 1,0 1 0,0-1 0,-1 1 0,1-1 0,0 1 0,0-1 0,0 1-1,0 0 1,0-1 0,0 1 0,0-1 0,0 1 0,0-1 0,0 1 0,0-1-1,0 1 1,0-1 0,0 1 0,1-1 0,-1 1 0,0 0 0,0-1 0,1 0-1,-1 1 1,0-1 0,1 1 0,-1-1 0,0 1 0,1-1 0,-1 0 0,0 1-1,1-1 1,-1 0 0,1 1 0,-1-1 0,1 0 0,-1 0 0,1 1-1,-1-1 1,1 0 0,-1 0 0,1 0 0,-1 0 0,1 0 0,-1 1 0,1-1-1,0 0 1,-1 0 0,1-1 0,-1 1 0,1 0 4,214 34-8,-18-24-152,-182-10-129,0 0 1,-1-1-1,1-1 1,0-1 0,-1 0-1,0 0 1,0-2-1,4-1 289,48-25-4284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49 222 4594,'0'0'109,"-1"19"-18,-6 63 285,-2-26 1127,7-50-1325,0 0-1,1 1 1,0-1-1,0 0 0,0 0 1,1 1-1,0-1 1,0 0-1,1 1 1,0-1-1,0 0 1,0 0-1,1 0 0,0 0 1,0 0-1,0 0 1,2 2-178,0-2 1,0 0 1,0 0 0,1 0 0,-1-1-1,1 1 1,1-1 0,-1 0-1,1-1 1,0 1 0,0-1-1,0-1 1,1 1 0,-1-1-1,1 0 1,0 0 0,0-1-1,0 0 1,0 0 0,0 0 0,1-1-1,-1 0 1,0-1 0,1 0-1,-1 0 1,0 0 0,1-1-1,-1 0 1,0-1 0,0 1-1,6-3-1,4-6-207,-1 1 0,0-2 0,-1 0 0,0-1 0,0 0 0,-2-1 0,1-1 0,-2 0 0,0-1 0,0-2 207,3-3-612,0-1 0,-2-1 0,-1 0 0,0-1 0,0-4 612,14-45-4210</inkml:trace>
  <inkml:trace contextRef="#ctx0" brushRef="#br0" timeOffset="262.982">511 56 0,'0'0'0,"0"0"0,-120-56 16,63 56 1153,-3 17-209,-3 29-880,4 17-32,2 10-96,10 4 112,15-6-144,16-14 48</inkml:trace>
  <inkml:trace contextRef="#ctx0" brushRef="#br0" timeOffset="501.005">526 246 7555,'0'0'97,"-1"18"-17,-8 131 1184,8 285 1191,1-415-2394,0 0 0,-2 0 0,0 0 0,-2-1 0,0 1 0,-1-1-61,4-12 20,-1 0 0,0-1-1,0 1 1,-1-1 0,1 0 0,-1 0 0,0 0-1,-1 0 1,1-1 0,-1 1 0,0-1-1,0 0 1,-1 0 0,1 0 0,-1 0-1,1-1 1,-1 0 0,0 0 0,-1 0-1,1-1 1,-4 1-20,-2 0 13,0 0 0,-1-1-1,0-1 1,1 0 0,-1 0 0,0-1-1,1-1 1,-1 0 0,0-1-1,1 0 1,-1 0 0,1-2 0,-10-3-13,-135-71-1641,134 64-1489,21 13-1248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4306,'0'0'2334,"0"0"-818,0 0-663,0 0-380,0 0-145,-1-3-157,-2-9-81,2 9-55,1 3 5,0 0-5,0 0-6,0 0-8,228-1 1818,-43-33-3374,-184 36-1151,-1 10-3354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2513,'0'0'1564,"0"0"-593,8-16-280,-2 1-473,-3 7-143,1 0 0,-1 0 0,2 0 1,-1 0-1,1 1 0,0 0 0,0 0 0,1 0 1,0 0-1,0 1 0,1 0 0,0 0-75,6-4 102,0 0-1,1 1 1,0 1-1,1 0 1,0 1 0,0 1-1,0 0 1,1 1-1,0 0 1,0 1-1,0 1 1,0 1 0,1 0-1,3 1-101,-17 1 40,-1 1 1,1-1-1,-1 0 0,1 1 1,-1-1-1,0 1 1,1 0-1,-1 0 0,0 0 1,0 0-1,1 0 0,-1 1 1,0-1-1,0 1 0,0-1 1,0 1-1,-1 0 0,1 0 1,0-1-1,-1 1 0,1 0 1,-1 1-1,0-1 0,0 0 1,0 0-1,0 0 0,0 1 1,0-1-1,0 1 0,-1-1 1,1 3-41,5 81 531,-9-65-468,-1 0-1,-1-1 1,-1 0-1,-1 0 1,0 0-1,-2-1 1,0 0-1,-1-1 1,-1 0-1,-2 2-62,4-5 58,-161 249 492,170-264-555,1 0 1,0-1-1,-1 1 1,1 0-1,0 0 1,-1 0-1,1 0 1,0 0-1,-1 0 0,1 0 1,0 0-1,-1 0 1,1 0-1,0 0 1,-1 0-1,1 0 1,0 0-1,-1 1 1,1-1-1,0 0 1,-1 1-1,1-1 1,-1 0-1,1 1 0,0-1 1,-1 1-1,1-1 1,-1 1-1,0-1 1,1 1-1,-1-1 1,1 1-1,-1-1 1,0 1-1,1 0 1,-1-1-1,0 1 1,0 0-1,1-1 0,-1 1 1,0 0-1,0-1 1,0 1-1,0 0 1,0-1-1,0 1 1,0 0-1,0-1 1,0 1-1,0 0 1,0-1-1,0 1 0,-1 0 1,1-1-1,0 1 1,0 0-1,-1-1 1,1 1-1,-1-1 1,1 1-1,0-1 1,-1 1-1,1-1 1,-1 1-1,1-1 1,-1 1-1,1-1 0,-1 1 1,0-1-1,1 0 5,85-9-37,31-26-2505,-80 31-943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0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11237,'0'0'0,"0"0"-1136,0 0 1136,0 122-32,1-73 128,-1 0-48,3-9 32,-3-6-80,0-6-448,0-8-1409,0-13-1217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0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2689,'0'0'5349,"0"0"-3575,0 0-1397,2 3-241,7 20-56,0 1 0,-1 0 0,-2 0 0,0 1 0,-2-1 0,-1 1 0,-1 1 0,-1-1 0,-1 0 0,-3 25-80,3-41 14,0 0 0,0 0 0,-1 0 0,-1 0 0,1 0 0,-1 0 0,-1 0 0,0-1-1,-1 3-13,2-22 169,6-16-296,2 0 1,1 1-1,1 0 1,1 0-1,2 1 1,0 1-1,1-1 1,10-12 126,-21 36-5,4-9-110,3-8-65,2 1 0,0-1 0,0 2 0,2-1 0,0 2 0,1-1 0,0 2 0,15-13 180,-26 26-32,0-1 0,0 0 0,1 1 0,-1-1 0,1 1 0,-1 0 0,1 0 0,-1 0 0,1 0 1,0 0-1,-1 1 0,1-1 0,0 1 0,0 0 0,-1 0 0,1 0 0,0 0 0,0 0 0,-1 0 0,1 1 0,0 0 1,-1-1-1,1 1 0,0 0 0,-1 0 0,1 0 0,1 2 32,27 76 408,-27-61-282,42 221 1693,-46-236-1880,0-1 0,0 1-1,1-1 1,-1 1 0,1-1 0,0 1-1,-1-1 1,1 1 0,0-1 0,0 1-1,1-1 1,-1 0 0,0 0 0,1 0-1,-1 0 1,1 0 0,0 0 0,0 0-1,0 0 1,0-1 0,0 1 0,0-1-1,0 1 1,1-1 61,15 1-2721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6259,'0'0'2628,"0"0"-1676,0 0-762,5 14-177,28 127 8,-28-65-20,-3 0 0,-4-1 0,-5 18-1,20-152-227,9-7-886,3 1-1,3 2 0,3 0 1,2 2-1,12-12 1114,-42 67-36,1 0-1,0 0 1,0 0-1,1 0 1,0 1-1,0 0 1,0-1-1,1 2 1,-1-1-1,1 1 1,0 0-1,0 0 1,1 1-1,-1-1 1,1 1-1,3 0 37,-8 4 44,0 0 1,0 0-1,1 0 0,-1 0 1,0 0-1,0 1 0,0-1 1,0 1-1,0-1 0,0 1 1,-1 0-1,1 0 0,-1 0 1,1 0-1,-1 0 0,1 0 0,-1 0 1,0 0-1,0 1 0,0-1 1,-1 0-1,1 1 0,0-1 1,-1 1-1,1-1 0,-1 1 1,0-1-1,0 1 0,0-1 1,0 2-45,2 9 482,8 46 667,-2 1 0,-3 0 1,-3 0-1,-3 19-1149,1-47 53,12-49-422,11-22-17,-8 13 236,1 0 1,1 1 0,1 1-1,1 0 1,1 1-1,1 2 1,9-8 149,-29 28 22,0-1-1,0 1 1,0 0 0,0 0-1,-1 0 1,1 0 0,1 0-1,-1 0 1,0 0 0,0 0-1,0 0 1,0 1 0,1-1-1,-1 0 1,0 1 0,1-1 0,-1 1-1,0 0 1,1-1 0,-1 1-1,1 0 1,-1 0 0,0 0-1,1 0 1,-1 0 0,1 0-1,-1 0 1,0 0 0,1 0 0,-1 1-1,1-1 1,-1 1 0,0-1-1,1 1 1,-1-1 0,0 1-1,0 0 1,0 0 0,1 0-1,-1 0 1,0-1 0,0 1 0,0 1-1,0-1 1,0 0 0,0 1-22,19 185 1254,-13-168-3517,0-17-1448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0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8084,'0'0'1344,"0"0"-847,0 0 175,0 0-416,0 0-240,0 0 128,36-9-64,3 18 48,8-4-112,4 0 192,-1-2-416,-4-1 160,-5-2-480,-5 0 352,-1 0-1041,-7-14-1696,-9 1-2450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0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8820,'0'0'1281,"0"0"-1281,0 0 16,0 0-16,93 0 144,-52 0-96,1 0 64,-1 0-112,-3 0 0,-5 3-80,-8 17-737,-9 0-2976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0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8676,'0'0'1363,"0"0"-549,0 0-598,5 4-256,-3-1 45,0-1 1,1 0-1,0 0 0,-1 0 1,1-1-1,0 1 0,0-1 1,0 1-1,0-1 0,0 0 1,0 0-1,0 0 0,0-1 1,1 1-1,-1-1 0,0 1 1,0-1-1,1 0-5,129-12 251,-103 4-205,8-3-197,0 3 0,1 0 0,0 3 0,28 0 151,-65 5-19,-1 1 1,0-1-1,1 1 0,-1-1 0,0 1 1,0 0-1,1 0 0,-1 0 0,0 0 0,0 0 1,0 0-1,0 0 0,0 0 0,0 0 0,0 0 1,0 1-1,-1-1 0,1 0 0,0 1 0,-1-1 1,1 0-1,-1 1 0,1-1 0,-1 1 0,0-1 1,0 1-1,0-1 0,1 1 0,-1-1 0,-1 1 1,1-1-1,0 1 0,0-1 0,0 0 1,-1 1-1,1-1 0,-1 1 0,1-1 0,-1 1 19,0 5-35,-3 16 6,-1 0-1,-1 0 1,-1-1-1,0 0 1,-2-1 0,-1 1-1,-1-2 1,-13 20 29,-11 25-77,23-39 16,2 1 0,0 0 0,2 1 0,1 0-1,1 0 1,1 1 0,2-1 0,1 1 0,1 27 61,1-52-2353</inkml:trace>
  <inkml:trace contextRef="#ctx0" brushRef="#br0" timeOffset="278.573">59 365 9764,'0'0'1073,"0"0"-721,0 0-352,0 0 0,0 0 64,85-3 160,-33 3-224,8-9 0,9-4-400,9-6-560,2-2-5187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1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8 272 3826,'0'0'568,"0"0"-304,-1-14-136,-6-48 3,8 55 3,-1 0 1,1 1-1,1-1 0,-1 0 0,1 1 1,0-1-1,1 1 0,0-1 1,0 1-1,0 0 0,0 0 1,1 1-1,0-1 0,0 1 1,1 0-1,0 0 0,0 0 1,0 1-1,0-1 0,1 1 0,-1 0 1,1 1-1,0-1 0,0 1 1,0 1-1,1-1 0,-1 1 1,1 0-1,2 0-134,19-11-328,-25 11 340,5-3 5,-1 1 0,1 0 0,0 0 0,0 1 0,1 0-1,-1 0 1,1 1 0,-1 0 0,1 1 0,0 0 0,0 0 0,-1 1 0,8 0-17,-14 2-3,0-1 0,0 1 0,-1-1 0,1 1 0,0 0 0,-1 0 0,1 0 0,-1 0 0,1 0 0,-1 0 0,0 0 0,0 0 0,0 1 0,0-1 0,-1 0 0,1 1 0,0-1 0,-1 1 0,0-1 0,1 1 0,-1-1 0,0 0 0,-1 1 0,1-1 0,0 1 0,-1-1 3,2 4 9,0 7 32,-1 0 1,0 1-1,-1-1 1,0 1-1,-1-1 1,-1 0-1,0 0 1,-1 0-1,0 0-41,-20 37 116,-3-1 0,-1-1 0,-3-2 0,-2-1-1,-1-1 1,-3-2 0,-35 31-116,72-72-4,0 0-1,0 0 0,0 0 1,0 0-1,0 0 1,0 1-1,0-1 0,0 0 1,1 0-1,-1-1 1,0 1-1,1 0 0,-1 0 1,1 0-1,-1 0 1,1 0-1,-1 0 0,1 0 1,-1-1-1,1 1 1,0 0-1,0 0 0,-1-1 1,1 1-1,0 0 1,0-1-1,0 1 0,0-1 1,0 1-1,0-1 1,0 0-1,-1 1 0,1-1 1,0 0-1,0 0 1,0 0-1,1 1 0,-1-1 1,0 0-1,0 0 1,0 0-1,0-1 0,0 1 1,0 0-1,0 0 1,0-1-1,0 1 0,0-1 5,0 2 0,172 7 312,-117 2-2305,-28-10-2847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1521,'0'0'1710,"16"-1"-283,50-5-627,-63 5-724,-1 1-1,0-1 0,0 0 0,0 1 1,0-1-1,1 1 0,-1 0 0,0-1 0,0 1 1,1 0-1,-1 1 0,0-1 0,0 0 0,0 1 1,1-1-1,-1 1 0,0 0 0,0-1 1,0 1-1,0 0 0,0 0 0,0 1 0,0-1 1,0 0-1,-1 1 0,1-1 0,0 1 0,-1-1 1,1 1-1,-1 0 0,1 0 0,-1-1 0,0 1 1,0 0-1,0 0 0,0 0 0,0 1 1,-1-1-1,1 0 0,0 0 0,-1 0 0,0 0 1,1 1-1,-1-1 0,0 0 0,0 0 0,-1 2-75,0 7 94,-1 0-1,-1 0 1,0-1-1,-1 1 1,0-1 0,0 0-1,-1 0 1,-1-1-1,0 1 1,0-1-1,0 0 1,-1-1-1,0 0 1,-1 0-1,0 0 1,0-1-1,-1 0 1,0-1-1,0 0 1,-1 0-94,-79 45-513,88-51 271,5 0-1693,160-8 1439,-162 8 484,0 0-1,0 0 1,0 0-1,0 1 1,-1-1-1,1 0 1,0 1-1,0-1 1,0 1-1,0 0 1,-1 0-1,1 0 1,0 0 0,-1 0-1,1 0 1,0 0-1,-1 0 1,0 1-1,1-1 1,-1 0-1,0 1 1,0-1-1,1 1 1,-1 0-1,0-1 1,-1 1-1,1 0 1,0 0-1,0 0 1,-1-1-1,1 1 1,-1 0-1,0 0 1,1 1 12,4 123 125,-5-115-131,0 1-1,-1 0 1,-1-1-1,0 1 0,0-1 1,-1 0-1,0 1 1,-1-1-1,-1 0 1,0-1-1,0 1 0,-1-1 1,0 0-1,-1-1 1,-3 5 6,4-10 89,0-1 0,0 0 0,0 0 0,0 0 0,0 0 0,-1-1 0,1 0 0,-1-1 0,0 1 0,1-1 0,-1-1 0,0 1 0,0-1 1,1 0-1,-1-1 0,0 1 0,-6-3-89,9 3 28,0 0-17,1 0-1,-1 0 1,1 0 0,0-1 0,-1 0 0,1 1 0,0-1 0,-1 0 0,1-1 0,0 1-1,0 0 1,0-1 0,0 0 0,0 0 0,0 0 0,1 0 0,-1 0 0,1 0 0,-1-1-1,1 1 1,0-1 0,0 0 0,0 1 0,0-1 0,0-1-11,1-12-1748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7459,'0'0'1590,"0"0"-685,0 0-700,1 10-261,2 18 114,0 1 0,-2 0-1,-2 1 1,0-1 0,-2 0-1,-1-1 1,-2 1 0,-1 3-58,-19 42 192,51-98-795,52-74 74,-50 62 249,1 1 0,2 1 0,26-23 280,-53 54 3,0 0-1,0 1 0,1-1 0,-1 1 0,1 0 1,-1 0-1,1 0 0,0 0 0,0 1 1,0 0-1,-1-1 0,2 1 0,-1 1 0,0-1 1,0 0-1,0 1 0,0 0 0,0 0 1,0 0-1,0 1 0,1-1 0,-1 1 0,0 0 1,2 1-3,-1 3 66,0 1 0,0-1 0,0 1 0,0 0 0,-1 0 0,0 0 0,0 1 0,-1 0 0,0 0 1,0 0-1,-1 0 0,1 0 0,0 6-66,37 229 1155,-40-241-1225,0 0 1,0 0-1,1 0 1,-1 0-1,0 0 1,0 1-1,1-1 0,-1 0 1,0 0-1,1 0 1,-1 0-1,1 0 1,-1 0-1,1 0 0,0 0 1,-1 0-1,1 0 1,0-1-1,0 1 1,0 0-1,0 0 1,0-1-1,0 1 0,-1 0 1,2-1-1,-1 1 1,0-1-1,0 1 1,0-1-1,0 0 0,0 1 1,0-1-1,0 0 1,0 0-1,1 0 1,-1 0-1,0 0 0,0 0 1,0 0-1,1 0 70,16-13-5973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12422,'0'0'64,"0"0"-64,0 0 176,0 0-128,0 0-48,0 0-496,-30-5-673,30-8-3713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8116,'0'0'912,"0"0"-549,0 0-203,-1 21 208,-15 149 318,-55 95 349,102-344-1713,-8 36-323,1 0-1,2 2 1,2 1-1,1 1 1,16-14 1001,-45 52 21,1 0 1,0 0-1,0 0 1,-1 0-1,1 0 1,0 0-1,0 0 1,0 0-1,0 0 1,0 0-1,0 1 1,0-1-1,1 0 0,-1 1 1,0-1-1,0 1 1,1-1-1,-1 1 1,0 0-1,0 0 1,1-1-1,-1 1 1,0 0-1,1 0 1,-1 0-1,0 0 1,1 0-1,-1 1 1,0-1-1,1 0 1,-1 1-1,0-1 1,0 0-1,1 1 1,-1 0-1,0-1 1,0 1-1,0 0 1,0 0-1,0-1 1,0 1-1,0 0 1,0 0-1,0 0 0,0 0 1,0 0-1,-1 0 1,1 0-1,0 1 1,-1-1-1,1 0 1,-1 0-1,1 1 1,-1-1-1,0 0 1,1 0-1,-1 2-21,5 23 629,0 0-1,-2 0 1,-1 1 0,-1-1-1,-3 27-628,-35 127 534,103-270-897,-18 31 133,3 1 1,45-38 229,-91 90-6,1 0-1,1 1 1,-1 0 0,1 0 0,-1 1 0,1 0-1,1 0 1,-1 0 0,0 1 0,1 0-1,0 1 1,0-1 0,0 2 0,0-1 0,1 1 6,-2 0-15,0 0 0,0 0 0,0 1 0,0 0 0,0 1 0,0 0 0,0 0 0,0 0 0,0 1 0,-1 0 0,1 0 0,-1 0 0,4 3 15,0 2 18,0 2 0,0 0 0,-1 0 0,-1 0 0,0 1 0,0 0 0,0 1 0,-2 0 0,1 0 0,-1 1 1,-1-1-1,0 1 0,-1 0 0,0 1 0,-1-1 0,0 1 0,-1-1 0,0 1 0,-1 0 0,-1 0 0,0 0 0,-1 8-18,-2 140-1115,-2-142-1673,1-11-907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8676,'0'0'80,"0"0"-872,0 0 850,15-14 305,52-42-205,-63 53-153,0 0 0,0 0 0,0 1 0,1 0 0,-1 0 0,1 0 0,0 1 0,-1-1 0,1 1 1,0 0-1,0 1 0,0-1 0,0 1 0,0 0 0,0 0 0,0 0-5,6 0 20,-8 0-17,0 0-1,0 0 1,1 0 0,-1 1 0,0-1 0,0 1-1,1-1 1,-1 1 0,0 0 0,0 0-1,0 0 1,0 1 0,0-1 0,0 1-1,0 0 1,-1 0 0,1 0 0,-1 0-1,1 0 1,-1 0 0,0 1 0,0-1-1,0 1 1,0 0 0,0-1 0,0 1-1,-1 0 1,1 0 0,0 2-3,5 17 29,0 1 1,-2-1-1,-1 1 0,0 0 0,-2 1 1,0-1-1,-2 0 0,-2 22-29,2-8 57,-3 7 185,-1-1 0,-3 0 0,-1 0 0,-5 9-242,-16 101 502,24-110-1148,4-38-1584,-1-5-2017</inkml:trace>
  <inkml:trace contextRef="#ctx0" brushRef="#br0" timeOffset="238.394">4 373 9508,'0'0'817,"0"0"-817,0 0 0,0 0 176,88 30-112,-44-22-64,8-6 0,5-2-48,4 0-544,-4-15-4163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10421,'0'0'-761,"18"-13"-76,118-106-929,-111 93 277,-2-2 0,-1 0 1,-1-1-1,6-13 1489,-24 36-3,-3 7 161,0-1-1,0 0 0,1 0 1,-1 0-1,0 0 0,0 1 0,0-1 1,0 0-1,1 0 0,-1 0 1,0 0-1,0 0 0,0 0 1,1 0-1,-1 0 0,0 0 0,0 0 1,0 0-1,1 0-157,-2 5-252,-21 126 3128,-18 184-248,34-286-4887,6-28-2133</inkml:trace>
  <inkml:trace contextRef="#ctx0" brushRef="#br0" timeOffset="242.892">416 589 10261,'0'0'880,"-8"87"-880,8-42-608,0-4 608,0-4 480,0-7-480,0-10-384,0-8-593,0-12-3168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1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4914,'0'0'1630,"0"0"-971,0 0-461,0 0 141,0 0 464,0 0-6,-3 9 977,51 2-2593,-39-9 628,0 0-1,-1 1 0,0 1 0,0-1 0,0 1 0,0 1 1,0-1-1,-1 1 0,1 1 192,15 9-1139,73 21-3359,7-25 5624,374 44 464,-359-49-1533,5-1 290,-1 5-1,5 6-346,-11 4 122,1-5 1,97-1-123,384-13 691,-45 48 680,-7-41-1276,-180-7-139,198 36 180,-273-10-1302,19 17 1166,-278-38-2924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3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5683,'0'0'336,"0"0"-67,0 0 203,0 0 41,11-4 15,54-17 310,-51 20-703,0 0 0,0 2 0,0 0 1,-1 0-1,1 1 0,0 1 0,-1 0 1,0 1-1,8 3-135,34 8 79,285 39-79,-136-4-6,-113-25 28,2-5 0,56 5-22,182-5 36,68 8 0,-203-1-80,527 55 85,50-32-41,-521-20 10,-3 0-41,17-10 31,306-18 40,-9-18-35,-560 16-107,0 0 1,1 0-1,-1 0 0,0 0 0,0 1 1,1-1-1,-1 1 0,0 0 1,0 0-1,1 0 0,-1 0 1,0 0-1,0 1 0,0-1 1,-1 1-1,1 0 0,0 0 102,0 9-4655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2:5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4002,'-1'22'4869,"-6"159"-4029,21 95 1348,-14-286-2213,0-1-4,0 0 0,0 0 0,1 0 0,0 0 0,0 0 0,2 0 0,-1 0 0,1 1 0,1-1 0,3-5 29,15-28-355,2 2 0,2 0 0,2 2 1,4-3 354,-29 40-11,0-1 0,0 1 1,0 0-1,1 0 0,-1 0 1,1 0-1,-1 0 0,1 1 1,0 0-1,0 0 0,0 0 1,0 0-1,1 0 0,-1 1 1,0 0-1,1 0 0,-1 0 1,1 1-1,-1-1 0,1 1 1,2 0 10,-4 0 3,0 1 0,0 0 0,0 0 0,1-1 1,-1 2-1,0-1 0,0 0 0,-1 1 0,1-1 0,0 1 1,0 0-1,-1 0 0,1 0 0,-1 0 0,0 0 1,1 1-1,-1-1 0,0 1 0,0-1 0,-1 1 1,1 0-1,-1 0 0,2 2-3,25 73 335,-18-31-5,-3 2 0,-1-1 0,-3 1 1,-2 3-331,0-25-187,0-11-1027,2-11-1660</inkml:trace>
  <inkml:trace contextRef="#ctx0" brushRef="#br0" timeOffset="5731.456">1298 215 4866,'0'0'2826,"0"0"-1052,0 0-766,0 0-290,0 0-137,2-11-397,8 7-178,1 0 0,-1 1 0,1 0 0,-1 1 0,1 0 0,0 1 0,0 0 0,3 1-6,12-2-34,258-27-1383,-240 23-2547,-38 5-1906</inkml:trace>
  <inkml:trace contextRef="#ctx0" brushRef="#br0" timeOffset="6047.723">1452 115 4530,'0'0'336,"10"107"1073,1-57-769,-2-11 32,-1-9-287,-2-6-321,1-4-64,-3-3-417,1-10-4417</inkml:trace>
  <inkml:trace contextRef="#ctx0" brushRef="#br0" timeOffset="37831.932">511 199 320,'0'0'595,"0"0"53,0 0-5,0 0 256,0 0 179,0 0 64,0 0 189,0 0-397,0 0-374,0 0-29,0-7-328,5-118-817,-4 118 577,-1 6-83,0 1-8,8 57-467,3 436 2593,-11-501-1955,12-122 125,-7 113-190,0 1 1,1-1-1,1 1 1,1 0-1,0 1 0,1 0 1,0 0-1,1 1 0,5-5 22,-12 15-8,1-1 0,-1 1 0,1-1 0,0 1 0,0 0-1,0 0 1,0 1 0,1-1 0,0 1 0,0 0 0,0 0 0,0 1 0,0-1-1,0 1 1,0 1 0,1-1 0,-1 0 0,1 1 0,0 0 0,0 1 8,-3 1-8,-1 0 1,0 1-1,1-1 1,-1 1 0,0-1-1,0 1 1,0 0-1,-1 0 1,1 0-1,0 0 1,-1 0 0,1 0-1,-1 1 1,0-1-1,1 0 1,-1 1 0,0-1-1,-1 1 1,1-1-1,0 1 1,-1 0 0,1-1-1,-1 1 1,0 0-1,0 1 8,1 3-9,6 38 72,-1 1 0,-3 0 0,-2 0 0,-3 13-63,2 1 47,-3 26 217,3-321-350,1 227 8,-1-1 0,1 1 0,1-1 0,0 1 0,0 0 1,0 0-1,1 0 0,1 0 0,-1 0 0,1 1 0,0-1 0,1 1 0,0 0 0,0 0 0,0 1 0,1 0 0,0 0 0,0 0 0,1 0 0,0 1 0,0 0 0,6-3 78,-9 6 11,0 0 0,-1 1 0,1-1 1,0 1-1,0 0 0,0 0 0,0 1 0,0-1 0,0 1 1,0 0-1,0 0 0,0 0 0,0 0 0,0 1 0,0-1 1,0 1-1,0 0 0,0 0 0,0 1 0,-1-1 1,1 1-1,0 0 0,-1 0 0,0 0 0,1 1 0,-1-1 1,0 1-1,0-1 0,0 1 0,0 0 0,-1 0 0,2 3-11,7 15 107,0 0 0,-2 1-1,0 1 1,-2-1-1,0 1 1,-2 0 0,0 1-1,-2 0 1,0 15-107,2-5 46,7 63 74,-13-100-1029,-6-11-3104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07:37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2857 768 0,'0'0'1259,"0"0"179,0 0-163,0 0-93,0 0-219,0 0-162,3-3 746,70 16-1501,-69-12-49,-1 1 0,1-1 0,-1 1 0,1-1 0,-1 1 0,0 0 0,0 0 0,0 1 0,0-1 0,0 1 0,0-1 0,0 1 0,-1 0 0,0 0 0,1 0 0,-1 0 0,0 1 0,-1-1 0,1 0 0,0 1 0,-1-1 0,0 1 0,0 0 0,0 1 3,0-3-3,11 24-79,12 53-631,-33 74-461,-76 112 942,83-256 249,-1 0-1,0 0 1,0 0 0,-1-1 0,0 1 0,0-1 0,-1 0-1,0 0 1,0-1 0,-3 3-17,-89 142-21,25-43 1226,-43 4-999,5-10 154,-3 20-227,73-90-67,-43 25 445,-1-24-10,15-9-437,56-21-50,1 1 0,0 1 0,0 0 0,0 1 0,1 0 0,-1 0 0,2 1-1,-1 1 1,-2 3-14,2-3 3,-66 37-13,20-27 215,-59 42 139,-39-22-274,135-33-23,0 0 1,-1-2 0,1 0 0,-1-2 0,0 0 0,0-1-1,-13-2-47,-20 2 133,-172 34-112,200-35 41,-6-1-49,-1 2 0,1 1 0,0 1 1,-1 2-1,-14 4-13,21-2 8,0-1 0,-1-1 0,0-2 0,0 0 0,-16-2-8,34-1 5,0 0 0,0 0 0,0 1 0,0 1 0,0-1 1,0 1-1,0 1 0,1 0 0,-1 0 0,1 0 0,-5 4-5,-132 33 77,74 15 49,-47 39-142,22 6-30,31 26 68,22-74-9,1 12-34,28-42 45,13-22-38,1 0 25,0 0 82,0 0-13,0 0 6,0 0-25,0 0-55,0 0-135,0 0-369,0-2-1028,0-10-1665</inkml:trace>
  <inkml:trace contextRef="#ctx0" brushRef="#br0" timeOffset="643.69">34 2816 896,'0'0'2055,"0"0"-577,0 0-403,0 0 179,0 0 8,3 3 536,5 68-1830,-3 0 0,-4 51 32,-1-108 10,-5 17 41,5-31-112,0 0-99,0 0-558,0 0-616,0 0 64,0 0 318,0 0 258,0-12-18,0-154-1356,2 146 942</inkml:trace>
  <inkml:trace contextRef="#ctx0" brushRef="#br0" timeOffset="893.565">34 2816 576</inkml:trace>
  <inkml:trace contextRef="#ctx0" brushRef="#br0" timeOffset="4211.187">34 2816 576,'22'-84'891,"-18"60"4811,9 25-5425,42 29 665,79-14-955,-99-9-553,-4 13-141,-52 10 1035,-21 11-277,-51 68-49,54-45-74,33-51 128,6-12-55,0 0 0,0 0 0,0 0 0,-1 0 0,1 0 0,0 0 0,-1 0 0,1 0 1,-1 0-1,1 0 0,-1 0 0,1 0 0,-1-1 0,0 1 0,1 0 0,-1 0 0,0-1 1,0 1-1,1 0 0,-1-1 0,0 1 0,0-1 0,0 1 0,0-1 0,0 1 0,0-1 1,0 0-1,0 1 0,0-1 0,0 0 0,0 0 0,0 0-1,0 0 5,1-29-1165,-4-219 488,0 226 653,3 22 22,1 0 26,0-23 849,3 20-326,31 7-1723,39-4-414,-73 0 1484,0 0 37,0 0-139,-3 0-115,-66-30-207,9 0 205,28 27 498,28-4 1434,-7 3-1434,16 4-476,18 7-188,48 2 155,-54-9 724,-17-11 444,29 20-1640,1-9 272,113 0 643,-125-10-29,-17 10-78,0 0-18,42-7-1670,-10 7 1725,-33 0 476,0 0 373,0 0 107,0 0-331,0 0-264,0 0-46,0 0-210,0 0-43,0 0-45,0 0 21,0 0-3,0 0 22,0 0 29,0 0 141,0 0 1,0 0 124,0 0-207,0 0-64,-16 0 205,-18 34-1072,-95 125-633,61-63-325,68-96 1676,0 1-1,0-1 1,0 1 0,0-1-1,0 0 1,-1 1-1,1-1 1,0 1 0,0-1-1,0 1 1,-1-1 0,1 0-1,0 1 1,0-1 0,-1 0-1,1 1 1,0-1-1,-1 0 1,1 1 0,0-1-1,-1 0 1,1 0 0,0 1-1,-1-1 1,1 0 0,-1 0-1,1 0 1,0 1-1,-1-1 1,1 0 0,-1 0-1,1 0 1,-1 0 0,1 0-1,-1 0 1,1 0 0,0 0-1,-1 0 1,1 0-1,-1 0 1,1 0 0,-1-1-1,1 1 1,-1 0 0,1 0-1,0 0 1,-1 0-1,1-1 1,-1 1 0,1 0-1,0-1 1,-1 1 0,1 0-1,0 0 1,-1-1 0,1 1-1,0-1 1,0 1-1,-1 0 1,1-1 0,0 1-1,0-1 1,0 1 0,0 0-1,-1-1 1,1 1 0,0-1-1,0 1 27,-1-15-635,-1-1-491</inkml:trace>
  <inkml:trace contextRef="#ctx0" brushRef="#br0" timeOffset="4804.796">172 2764 16,'0'0'85,"0"0"-45,0 0-13,0 0 82,2-3 228,4-48 4001,-6 51-4381,0 0-50,0 0 15,0 0 118,0 0 6,0 0 55,0 0 198,0 0 130,0 0-13,0 0-202,0 0-137,6 0-352,56 0-1560,-62 0 1747,0 0 120,0 2 35,-8-5-3984,8 2 3573</inkml:trace>
  <inkml:trace contextRef="#ctx0" brushRef="#br0" timeOffset="5085.96">141 2898 96,'0'0'688,"0"0"-448,0 0-143,0 0-49,0 0-96,0 0-625</inkml:trace>
  <inkml:trace contextRef="#ctx0" brushRef="#br0" timeOffset="1.24028E6">4123 4 80,'0'0'1598,"0"0"30,0 0-703,0 0 241,0 0 128,0 0-600,0 0-46,1-3-157,24 48-1025,-13 62-2091,-11-99 2548,-1 0 0,1-1 0,-2 1 0,1 0 0,-1-1 0,0 1 0,0 0 0,-1-1 0,0 1 1,-1-1-1,0 0 0,0 0 0,-1 1 77,-27 84 69,-12 13-120,7-52 702,-38 74 601,1-45 367,-22 42-1448,78-104-53,-58 54 215,-31 9 526,27-30-755,-10 6 253,81-53-346,0 0-1,0 0 0,0-1 1,-1 0-1,0 0 0,0-1 1,-1 0-1,-9 2-10,-52 39 136,23-10-181,-36-7 205,-25 19 5,-88 35-13,124-51-266,-22 4 260,-69 7 142,-54-17-71,135-19-303,-143 18-127,193-24 229,14-1-19,0 1 0,0 0 1,1 2-1,-1 0 0,-17 5 3,-60 8-22,-20 7-28,76-5-111,12-5 120,0-1 0,-1-1 0,0-1 1,0-2-1,-12 1 41,35-8-11,0 0 0,0 1 1,0 0-1,0 0 0,0 1 1,0 0-1,0 0 0,0 0 1,1 0-1,-1 1 0,1 0 1,0 0-1,-1 1 0,1-1 1,1 1-1,-1 0 0,1 1 1,-1-1-1,1 1 0,-3 4 11,-128 131-357,33 20 568,37-77-404,43-22 236,21-60-39,-6 26-28,-1-2 1,-2 1 0,-1-1-1,0-1 1,-2 0-1,-1-1 1,-14 18 23,16-25 216,12-16-210,0 0-148,0-4-784,1-15-1683,4-14-1662</inkml:trace>
  <inkml:trace contextRef="#ctx0" brushRef="#br0" timeOffset="1.24083E6">843 2015 464,'0'0'1083,"0"0"377,0 0-396,0 0-375,0 0-57,-5 4 1654,-3 231-658,2-100-1618,6-135-74,0 0-50,0 0 49,0-7-4,4-100-5798,3 80 3738</inkml:trace>
  <inkml:trace contextRef="#ctx0" brushRef="#br0" timeOffset="1.24213E6">881 1993 384,'0'0'739,"0"0"-227,0 0 123,0 0-379,3-11 121,7-31 146,-7 31 229,-3 11-88,0 0-85,0 0 99,0 0-139,0 0-24,0 0-129,0 0-252,0 0 21,0 0 5,0 0-38,0 0 118,0 0 70,0 0-182,0 0 85,0 0-100,0 0 15,0 0-72,47 36-6,54 40 46,3-22-242,-56-43-705,-42-6 1352,-22 1 362,4-2-899,3 1-86,2 1 0,-1 0 0,1 1 0,0-1-1,0 2 1,0-1 0,1 1 0,1 0 0,-2 3 122,-36 41-643,-20-10 141,11-14 1263,21-14-836,30-14 66,0 0-1,0 0 1,1 0 0,-1 0-1,0 0 1,1 0-1,-1 0 1,0 0 0,1 0-1,-1 0 1,0 0 0,1 1-1,-1-1 1,0 0-1,1 0 1,-1 1 0,0-1-1,1 1 1,-1-1 0,1 0-1,-1 1 1,1-1-1,-1 1 1,1 0 0,-1-1-1,1 1 1,0-1 0,-1 1-1,1-1 1,0 1-1,-1 0 1,1-1 0,0 1-1,0 0 1,0-1 0,-1 1-1,1 0 1,0 0-1,0-1 1,0 1 0,0 0-1,0 0 10,-2 11-457,0 6-1675,2-17-1149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15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0 161 0,'0'0'571,"0"0"259,0 0 165,0 0 51,0 0-51,0 0 67,2 0 2036,11-4-3104,10-14 203,1-2 0,-2 0 0,-1-2 0,16-20-197,-34 39 1,22-28 50,-21 31-4142,-1 15 3501,-3-15 567,0 279 1187,0-278-1343,0-8-1590,0-13 83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16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15 136 816,'0'0'1025,"0"0"-291,0 0-470,0 0-176,0 0 101,-2-1 123,1 0-231,0-1 1,0 1-1,0-1 0,-1 1 0,2-1 0,-1 0 0,0 1 0,0-1 1,0 0-1,1 0 0,-1 1 0,1-1 0,0 0 0,-1 0 0,1 0 1,0 0-1,0 0 0,0 1 0,0-1 0,0 0 0,1 0 0,-1 0 1,0 0-1,1 1 0,0-1 0,-1 0 0,1 0 0,0 1 0,0-1 1,0 0-1,0 1 0,0-1 0,0 1 0,0 0 0,1-1 0,-1 1 1,1 0-1,-1 0 0,0-1 0,1 1 0,0 0-81,86-59-48,-86 59-6,1 0 0,0 0 0,-1 0 0,1 0 0,0 0 0,0 1 0,-1 0 0,1-1 0,0 1 0,0 0-1,-1 0 1,1 0 0,0 1 0,0-1 0,0 1 0,-1-1 0,1 1 0,0 0 0,-1 0 0,1 0 0,-1 1 0,1-1 0,1 2 54,0 1-139,-1 0 1,0-1-1,1 2 0,-2-1 1,1 0-1,0 1 1,-1-1-1,0 1 0,0 0 1,-1-1-1,1 1 1,-1 0-1,0 0 0,0 0 1,0 0-1,-1 1 1,0-1-1,0 0 0,0 0 1,-1 0-1,0 1 139,-25 45 312,-59 94 8,60-125-71,25-19 23,0-1 18,0 1-63,1 1-307,0 0 1,1 0-1,-1 0 0,1 0 0,-1 0 0,1-1 1,0 1-1,0 0 0,0-1 0,0 1 0,0-1 0,0 0 1,0 0-1,1 0 0,-1 0 0,0 0 0,0 0 1,1-1-1,-1 1 0,1-1 0,-1 1 0,1-1 1,-1 0-1,1 0 80,15 0 102,71-10 3376,-82 14-5738,-7 10-520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19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2 219 864,'0'0'577,"0"0"-9,0 0-307,-1 14-199,0 110 2382,1-120-2462,1 0 1,-1 0-1,0 0 1,1-1-1,0 1 1,0 0-1,0 0 1,0 0-1,1-1 1,-1 1-1,1 0 1,0-1 0,0 1-1,1-1 1,-1 0-1,0 0 1,1 0-1,0 0 1,0 0-1,0-1 1,0 1-1,0-1 1,1 0-1,-1 0 1,1 0-1,-1 0 1,1-1 0,0 1-1,-1-1 1,1 0-1,0 0 1,0 0-1,2-1 18,-2 1-152,1 0 143,0 0-1,0 0 0,0-1 0,0 0 0,0 1 0,0-2 0,0 1 0,0 0 1,0-1-1,-1 0 0,1 0 0,0-1 0,0 1 0,-1-1 0,1 0 1,-1-1-1,1 1 0,-1-1 0,0 1 0,0-1 0,0 0 0,0-1 0,0 0 10,8-14 289,0-1-1,-2-1 1,0 0-1,-2 0 1,0 0-1,-1-1 0,-1 0 1,-1-1-1,0-4-288,-2 6 136,-1 1 0,-1-1 0,0 0 1,-2 0-1,-2-17-136,2 33 44,-1 0-1,1 0 1,-1 0 0,0 0 0,0 0 0,0 0 0,0 0 0,-1 1 0,1-1 0,-1 1 0,0 0 0,0 0 0,0 0 0,-1 0-1,1 0 1,-1 1 0,1-1 0,-1 1 0,0 0 0,0 0 0,0 0 0,0 1 0,0 0 0,0-1 0,-1 1 0,1 1 0,0-1 0,-1 1-1,1-1 1,0 1 0,-1 1 0,1-1 0,-1 1 0,1-1 0,0 1 0,0 0 0,0 1 0,-1-1 0,1 1 0,0 0 0,1 0 0,-1 0-1,-2 1-43,-3 7-235,0-1 0,0 2 0,2-1-1,-1 1 1,1 0 0,0 0 0,1 1-1,1 0 1,0 0 0,0 0-1,2 1 1,-1 0 0,1 0 0,1-1-1,0 2 1,1 1 235,0 34-1923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2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8708,'0'0'608,"0"0"-448,0 0-85,0 0 114,0 0 57,14-21-1,84-136 233,-36 40-314,-6-4 0,30-97-164,-78 208-105,-7 29-29,-1-13 144,-10 310 283,0-107-634,26-204-4667,-2-6-744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19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1281,'0'0'1758,"0"0"219,0 0 69,0 0-731,6 9-1611,-3 181 851,-3-174-1470,2-45 440,1 18 410,1 0 1,0 0-1,0 1 0,1-1 1,1 1-1,0 0 0,0 0 1,1 1-1,0 0 1,1 0-1,0 1 0,0 0 1,8-6 64,-12 11-57,1 0 1,0 0 0,0 0-1,1 1 1,-1-1-1,0 1 1,1 1 0,-1-1-1,1 1 1,0 0 0,-1 0-1,1 0 1,0 1 0,0 0-1,-1 0 1,3 1 56,-6-1-30,0 0-1,0 1 1,0-1 0,0 1-1,-1-1 1,1 1 0,0 0-1,0 0 1,0 0 0,0 0-1,-1 0 1,1 0 0,0 0-1,-1 1 1,1-1 0,-1 0-1,0 1 1,1-1 0,-1 1-1,0 0 1,0-1 0,0 1-1,0 0 1,0 0 0,0 0-1,-1 0 1,1 0 0,-1 0-1,1 0 1,-1 0 0,1 1 30,5 67-130,-6-67 143,0 81 1260,11-85-3453,-2-10 305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20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2289,'0'0'1881,"0"0"-1137,-1 17-520,-7 105 798,-17 34 808,30-170-2057,1 1 0,0-1 0,1 2 0,0-1-1,1 1 1,1 0 0,5-7 227,1-1-392,32-41-299,-46 60 675,0 0 1,0 0-1,0 0 0,1 1 1,-1-1-1,0 1 0,1-1 0,-1 1 1,0-1-1,1 1 0,-1 0 1,0 0-1,1 0 0,-1 0 1,0 0-1,1 0 0,-1 0 0,1 0 1,-1 0-1,0 0 0,1 1 1,-1-1-1,0 1 0,1-1 0,-1 1 1,0-1-1,0 1 0,1 0 1,-1 0-1,0-1 0,0 1 1,0 0-1,0 0 0,0 0 0,0 0 1,0 0-1,-1 1 0,1-1 1,0 0-1,-1 0 0,1 0 1,0 1-1,-1-1 0,1 1 16,2 11 56,-1 1 0,0-1 0,0 1 0,-1 0 0,-1-1 0,0 1 0,-2 3-56,1 17 248,1-7-186,0-25-97,6-12-24,29-68 835,-27 56-861,1 0-1,1 1 0,1 0 0,1 1 0,9-12 86,-20 30-29,1 0 1,0 1-1,0-1 0,0 1 0,0-1 1,1 1-1,-1 0 0,0 0 0,0 0 0,1 0 1,-1 0-1,1 1 0,-1-1 0,1 1 1,-1-1-1,1 1 0,-1 0 0,1 0 0,-1 0 1,1 0-1,-1 1 0,1-1 0,-1 1 0,1-1 1,-1 1-1,0 0 0,1 0 0,0 0 29,59 40 1785,-57-34-1551,0-1 0,0 1-1,-1 0 1,0 0 0,-1 0-1,0 1 1,0-1 0,0 1-1,-1 0 1,0-1 0,1 8-234,2 54-2072,-6-72-1052,-2-9-155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17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50 155 656,'0'0'2196,"0"0"-654,0 0-389,0 0-545,0 0-96,0 0-232,0 2-194,-11 81 549,6-20-577,26-61-1813,44-19 509,-64 16 1219,1 0 1,-1 1-1,1-1 1,-1 0-1,1 0 1,-1 1-1,1-1 1,-1 1-1,1 0 1,0-1-1,-1 1 1,1 0-1,0 0 1,-1 0-1,1 0 1,0 0-1,-1 1 1,1-1-1,0 0 1,-1 1-1,1-1 1,-1 1-1,1-1 1,-1 1-1,1 0 1,-1 0-1,1 0 1,-1 0-1,0 0 1,1 0-1,-1 0 1,0 0-1,0 0 1,0 1-1,0-1 1,0 0-1,0 1 1,0-1-1,0 1 0,-1-1 1,1 1-1,-1-1 1,1 1-1,-1 0 1,1-1-1,-1 1 1,0 0 26,16 140 336,-39-124 1633,9-12-1793,0 0 1,0-1-1,0 0 0,-1-1 1,1 0-1,-1-2 0,0 1 1,0-2-1,0 0 0,-1-1-176,5-26-1219,11-28-1985,0 25 160</inkml:trace>
  <inkml:trace contextRef="#ctx0" brushRef="#br0" timeOffset="369.12">94 83 64,'0'0'1553,"0"0"-705,0 0-624,0 0 2033,99-71-672,-80 63-1393,-3 5 16,-2 3-208,-2 0-256,0 6 0,-1 8 256,-2 1 80,-3-2-80,-1-8-1361,-3-5-928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25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74 80,'0'0'603,"0"0"-77,0 0-25,0 0-181,0 0-234,0 0-30,-5-1 1747,5-65-605,0 65-1190,0 1-32,0 0-72,0 0-35,0 0 134,0-5-78,-10 121-101,7-107 3298,2-15-5286,1 2-1363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42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2913,'0'0'2545,"0"0"-533,0 0-913,0 0-266,0 0-537,0 0-166,2 2-76,6 95 270,-9-70-224,1 111 121,0-137-450,0-1 120,0 0 13,0-6-353,3-10 342,0 1 0,1-1-1,0 1 1,1 0 0,1 0-1,1 1 1,0 0-1,8-12 108,-12 19-218,36-40-735,-37 47 981,0 0 0,0 0-1,0 1 1,0-1 0,0 0-1,0 1 1,0-1 0,0 1-1,0 0 1,-1-1 0,1 1 0,0 0-1,0 0 1,-1 1 0,1-1-1,0 0 1,-1 0 0,1 1 0,-1-1-1,0 1 1,1-1 0,-1 1-1,0 0 1,0-1 0,0 1-1,0 0 1,0 0 0,-1 0 0,1 0-1,0 0 1,-1 0 0,1 0-1,-1 0 1,0 0 0,0 0-1,0 0 1,0 1-28,1 1-30,20 112 30,-13-96-2724,-4-19 313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43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2721,'0'0'2036,"0"0"-1326,0 0-545,0 14-26,0 94 1128,1-11 694,1-109-2069,0 0 0,1 0 0,1 0 0,0 0 0,0 1-1,1 0 1,0 0 0,7-10 108,28 17-2118,-37 6 2073,-1 0 0,0 1 1,-1-1-1,1 1 0,0-1 0,-1 1 0,1 0 1,-1 0-1,0-1 0,0 1 0,0 0 0,0 0 0,-1 0 1,1 0-1,-1 0 0,0 0 0,0 1 0,0-1 1,0 0-1,-1 1 45,2 89 2190,-1-92-2315,2-14-94,49-123-1801,-51 136 2010,1-1-1,-1 0 0,1 0 0,-1 1 1,1-1-1,-1 0 0,1 1 1,-1-1-1,1 0 0,0 1 0,-1-1 1,1 1-1,0-1 0,0 1 1,-1-1-1,1 1 0,0 0 0,0-1 1,0 1-1,-1 0 0,1 0 1,0 0-1,0-1 0,0 1 0,0 0 1,0 0-1,0 0 0,-1 0 1,1 1-1,0-1 0,0 0 0,0 0 1,0 0-1,-1 1 0,1-1 1,0 0-1,0 1 0,0-1 0,-1 1 1,1-1-1,0 1 0,-1-1 1,1 1-1,0-1 0,-1 1 0,1 0 1,-1-1-1,1 1 0,-1 0 1,1 0-1,-1-1 0,1 1 0,-1 0 1,0 0-1,1 0 0,-1 0 1,0-1-1,0 1 0,0 0 0,0 0 1,0 0-1,0 0 0,0 0 11,7 17 321,-1 1-1,-1-1 1,-1 1-1,-1 1 1,-1-1-1,0 0 1,-1 1-1,-2 10-320,-12-4-1745,3-23-896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0:39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0 172 672,'0'0'1742,"0"0"-432,0 0-600,0 0 301,0 0-13,0 0 88,0 0-38,0 0 54,0 0-275,0 0-624,0-5-1083,8 120 719,-3-20-353,-4-95 495,0 1 0,0-1 1,0 0-1,0 0 0,0 0 1,0-1-1,0 1 1,1 0-1,-1 0 0,0-1 1,0 1-1,0 0 0,0-1 1,0 1-1,0-1 1,0 1-1,0-1 0,-1 0 1,1 1-1,0-1 1,0 0-1,0 0 0,-1 0 1,1 0-1,0 1 0,-1-1 1,1 0-1,-1 0 1,1 0-1,-1 0 0,1 0 1,-1 0-1,0 0 1,1-1-1,-1 1 0,0 0 19,2-2-50,0 0 38,0 1 0,1 0 0,-1 0 0,0 0 0,1 0 0,0 0 0,-1 0 0,1 1 0,0-1-1,0 1 1,0 0 0,-1 0 0,1 0 0,1 0 0,-1 0 0,0 1 0,0-1 0,0 1 0,0 0 0,0 0 0,0 0 0,1 0 0,-1 1 0,0-1 12,7 0-295,-6 1 271,-1 0 1,0 0-1,1 1 1,-1-1-1,0 1 1,0-1-1,1 1 1,-1 0-1,-1 0 1,1 1-1,0-1 1,-1 0-1,1 1 1,-1 0-1,1-1 1,-1 1-1,0 0 1,0 0-1,-1 0 1,1 1-1,-1-1 1,1 0-1,-1 1 1,0-1-1,0 1 1,-1-1-1,1 1 1,-1-1-1,1 1 1,-1-1-1,0 1 1,-1 1 23,1 0 28,1-3-18,-1-1 0,0 0 1,0 1-1,0-1 0,0 1 0,0-1 1,0 1-1,0-1 0,0 1 0,-1-1 1,1 0-1,-1 1 0,1-1 1,-1 1-1,1-1 0,-1 0 0,0 0 1,1 1-1,-1-1 0,0 0 1,0 0-1,0 0 0,0 0 0,0 0 1,0 0-1,0 0 0,-1 0 1,1 0-1,0-1 0,0 1 0,-1 0-10,-118 54 899,95-41-1464,23-30-1359,1-8-23</inkml:trace>
  <inkml:trace contextRef="#ctx0" brushRef="#br0" timeOffset="288.584">32 163 1281,'0'0'1808,"0"0"-319,0 0 80,0 0 848,0 0-1761,0 0-640,49-47 80,-38 44-48,3 1 16,3-1-64,0 1 0,1 2 112,1 0-224,-2 0-992,-4 5-1249,-4 5-3186</inkml:trace>
  <inkml:trace contextRef="#ctx0" brushRef="#br0" timeOffset="850.963">380 355 1665,'0'0'1665,"0"0"-460,0 0 73,0 0-109,-2-1-553,0 2-617,0 0 0,0 1 0,0-1 1,0 1-1,0-1 0,1 1 0,-1 0 0,0 0 0,1-1 0,0 1 0,-1 0 0,1 0 0,0 1 0,0-1 1,0 0-1,0 0 0,1 0 0,-1 1 0,1-1 0,-1 0 0,1 1 0,0-1 0,0 0 0,0 1 0,0-1 1,0 2 0,-1 4 12,-2 9-79,0 0-1,2 0 1,0 1-1,1-1 1,1 0-1,2 11 68,-2-25-47,-1 0 1,1 0-1,0 1 0,1-1 0,-1 0 1,1 0-1,-1 0 0,1-1 0,0 1 1,0 0-1,0-1 0,0 1 1,1-1-1,-1 1 0,1-1 0,-1 0 1,1 0-1,0 0 0,0-1 0,0 1 1,0-1-1,0 1 0,0-1 1,0 0-1,0 0 0,0-1 0,1 1 1,-1-1-1,0 1 0,1-1 0,-1 0 1,0 0-1,1 0 0,-1-1 1,4 0 46,-5-1 22,1 0 0,-1 0 0,1 0 1,-1 0-1,0-1 0,1 1 0,-1-1 1,0 0-1,-1 1 0,1-1 1,0 0-1,-1 0 0,0 0 0,0 0 1,0 0-1,0 0 0,1-4-22,1-3 51,3-4-6,-2 0 1,1-1-1,-2 0 0,0 0 1,-1 0-1,-1 0 1,0 0-1,-1-4-45,-1 14 101,-1 1 0,1-1 0,-1 0 0,0 1 0,-1-1 0,1 1 0,-1 0 0,0 0 0,0 0 0,-1 0 0,1 0 0,-1 1 0,1 0 0,-1-1 0,0 1 0,-1 1 0,1-1 0,0 0 0,-1 1 0,1 0 0,-1 0 0,-3 0-101,6 1-90,1 1 0,-1-1 1,1 1-1,-1 0 0,1-1 0,-1 1 0,1 0 0,-1 0 0,1 0 0,-1 0 0,1 1 0,-1-1 0,1 0 1,-1 1-1,1-1 0,-1 1 0,1-1 0,-1 1 0,1 0 0,0-1 0,-1 1 0,1 0 0,0 0 0,0 0 1,0 0-1,0 0 0,-1 0 0,1 1 0,1-1 0,-1 0 0,0 0 0,0 1 0,0-1 0,1 0 0,-1 1 1,1-1-1,-1 1 0,1-1 0,-1 1 0,1-1 0,0 1 0,0-1 0,0 1 0,0-1 0,0 1 0,0-1 1,0 1-1,1-1 0,-1 1 0,1 1 90,-2 12-2401</inkml:trace>
  <inkml:trace contextRef="#ctx0" brushRef="#br0" timeOffset="1350.888">584 370 880,'0'0'593,"0"0"-14,0 0 194,-3 18 110,-12 59 14,8 23 319,7-98-1232,0 0-1,0 0 1,0 0-1,0 0 1,0 1-1,1-1 1,-1 0-1,1 0 0,-1 0 1,1 0-1,0 0 1,0 0-1,0 0 1,0 0-1,0 0 1,0 0-1,0 0 1,1-1-1,-1 1 1,1 0-1,-1-1 0,1 1 1,-1-1-1,1 0 1,0 0-1,0 1 1,0-1-1,0 0 1,0-1-1,0 1 1,0 0-1,0 0 0,0-1 1,0 1-1,0-1 1,1 0-1,-1 0 1,0 0-1,0 0 1,0 0-1,1 0 1,-1 0-1,0-1 1,0 1-1,0-1 17,4-2-11,-1-1 1,0 0-1,0 0 1,0 0-1,-1 0 1,1-1-1,-1 0 0,0 0 1,-1 0-1,1 0 1,-1-1-1,0 1 1,0-1-1,-1 0 0,2-3 11,-2 4 10,6-14 19,-2 0 0,0-1 0,-1 0 0,-1 0 0,-1 0 0,0 0 0,-2 0 0,0-1 0,-2 1 0,0-3-29,-17-47 38,17 68-29,0 0-1,0 0 1,0 0 0,0 0 0,-1 0 0,1 1 0,0-1-1,-1 0 1,1 1 0,-1-1 0,0 1 0,1 0 0,-1-1-1,0 1 1,0 0 0,0 0 0,0 0 0,0 0 0,0 1 0,0-1-1,0 0 1,-1 1 0,1 0 0,0-1 0,0 1 0,0 0-1,0 0 1,-1 0 0,1 1 0,0-1 0,0 0 0,0 1-9,-2 1-11,0 1 0,1-1-1,0 1 1,0 0 0,0 0 0,0 0 0,0 1 0,1-1 0,-1 1 0,1-1 0,0 1 0,0 0 0,0 0 0,1 0 0,-1 0 0,1 0 0,0 0 0,0 1 0,0 0 11,-1 2-20,-20 124-2344,21-95 812</inkml:trace>
  <inkml:trace contextRef="#ctx0" brushRef="#br0" timeOffset="1882.008">852 341 1713,'0'0'1563,"0"0"-522,-5 19-321,-18 63-112,18-61-559,1-1 1,1 1-1,1 0 0,1 0 0,0 1 0,2 2-49,0 12 47,-1-34-40,0 1 0,0-1 0,0 0 1,1 1-1,-1-1 0,1 0 0,-1 1 0,1-1 1,0 0-1,0 0 0,0 0 0,0 0 1,1 0-1,-1 0 0,0 0 0,1 0 0,-1 0 1,1-1-1,0 1 0,0-1 0,-1 1 0,1-1 1,0 0-1,0 1 0,0-1 0,1 0 1,-1 0-1,0-1 0,0 1 0,0 0 0,1-1 1,-1 1-1,0-1 0,1 0 0,-1 0 1,0 0-1,1 0 0,-1 0 0,0 0 0,1-1 1,-1 1-1,0-1 0,0 1 0,3-2-7,4-2 24,0-1 0,0-1-1,0 0 1,-1 0-1,1 0 1,-2-1 0,1 0-1,-1-1 1,0 0 0,0 0-1,-1 0 1,0-1 0,-1 0-1,0 0 1,3-8-24,-4 10 30,-1 0-1,0 0 1,-1-1-1,1 1 0,-2-1 1,1 1-1,-1-1 1,0 0-1,-1 0 1,1 0-1,-2 0 1,1 1-1,-1-1 1,0 0-1,-1 0 1,0 1-1,0-1 1,-1 1-1,-1-4-29,-2 0 0,-1 0 0,-1 0-1,1 1 1,-2 1 0,1-1 0,-1 1-1,-1 1 1,1 0 0,-2-1 0,10 9-31,1-1 0,-1 0 1,0 1-1,0-1 1,1 0-1,-1 1 0,0-1 1,0 1-1,0 0 1,0-1-1,0 1 0,0 0 1,0-1-1,0 1 1,1 0-1,-1 0 0,0 0 1,0 0-1,0 0 1,0 0-1,0 0 0,0 0 1,0 0-1,0 0 1,0 0-1,0 1 0,0-1 1,0 0-1,0 1 0,0-1 1,0 1-1,1-1 1,-1 1-1,0-1 0,0 1 1,1 0-1,-1-1 1,0 1-1,0 0 31,-10 40-1573,11-39 1512,-6 45-1623,1 6-301</inkml:trace>
  <inkml:trace contextRef="#ctx0" brushRef="#br0" timeOffset="15286.178">577 0 224,'0'0'432,"0"0"-104,0 0 297,0 0 47,0 0-61,0 0-133,7 2 5711,0 69-7128,-5-67 653,1 2-3713,-3-5 2417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01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2065,'0'0'6147,"0"0"-5651,0 0-384,0 0 672,0 0-175,0 0-609,-18 12-64,18-12-1185,0 0-1440,3-10-2754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00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39 137 944,'0'0'846,"0"0"-107,0 0-125,0 0 119,0 0 311,0 0 73,-2-11-335,-7-45 261,9 55-907,0 1-50,0 0 130,0 0-112,0-1-27,0 1 14,0 0-147,0 478-622,-22-402 78,20-73-1155,-1-3-1855</inkml:trace>
  <inkml:trace contextRef="#ctx0" brushRef="#br0" timeOffset="562.366">10 1 3762,'0'0'589,"0"0"-258,4 16 219,14 57 82,41 84 203,-42-110-738,-2-6 51,1-1 0,2 0 1,2-1-1,1-1 0,12 13-148,-32-48 24,1-1 0,0 1 0,0-1 0,0 0 0,0 0 0,0 0 1,0 0-1,1 0 0,-1-1 0,1 1 0,-1-1 0,1 1 0,-1-1 0,1 0 1,0 0-1,0 0 0,0 0 0,0-1 0,0 1 0,-1-1 0,1 0 0,0 1 0,0-1 1,0-1-1,3 1-24,-4-2 4,0 1 1,0-1 0,0 1-1,0-1 1,0 0 0,-1 1 0,1-1-1,-1 0 1,1 0 0,-1 0-1,0 0 1,1-1 0,-1 1-1,0 0 1,0-1 0,-1 1-1,1 0 1,0-1 0,-1 1-1,1-3-4,0 0 16,8-34-5,-2 0 0,-1-1 0,-2 0 0,-2 1 0,-2-10-11,4-51 20,5-65-290,-7 182-3849,-2 10 1609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03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 9957,'0'0'416,"0"0"80,0 0-48,0 0-384,0 0 240,0 0-304,-16-4-560,16 4-1841,5 0-5523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35 190 8676,'0'0'1177,"-4"18"-924,-15 57-192,7 51 1110,13-104-1125,-1-10-31,2 1 0,0 0-1,0-1 1,1 0 0,1 1 0,0-1 0,0 0 0,1-1 0,1 1 0,0-1-1,0 0 1,1-1 0,1 1 0,2 1-15,-7-9-3,-1 0-1,0 0 1,1-1-1,0 1 1,-1-1-1,1 0 1,0 0-1,0 0 1,0 0-1,1 0 1,-1-1-1,0 0 1,1 1-1,-1-1 1,1 0-1,-1-1 1,1 1 0,-1-1-1,1 1 1,-1-1-1,1 0 1,0 0-1,-1-1 1,1 1-1,-1-1 1,1 0-1,-1 0 1,1 0-1,-1 0 1,2-1 3,10-8-63,-1-1 1,0-1-1,-1 0 1,0-1-1,-1-1 1,0 0-1,5-8 63,-10 12-40,1-1 0,-1 0-1,-1 0 1,0-1-1,-1 0 1,0 0 0,-1 0-1,0 0 1,-1-1-1,0 0 1,-1 0 0,-1 1-1,0-1 1,0-10 40,0 1 5,-1-1 0,-1 1-1,-1 0 1,-1-1 0,-1 1 0,-2-5-5,3 14 2,-1 0-1,0 1 1,-1-1-1,0 1 1,0 0-1,-2 1 1,1-1 0,-1 1-1,-1 0 1,0 1-1,-1 0 1,-8-8-2,14 16 4,0 0-1,-1 0 1,1 0 0,-1 1 0,1-1-1,-1 1 1,0 0 0,1 0 0,-1 0-1,0 0 1,0 1 0,0-1 0,0 1-1,1 0 1,-1 0 0,0 1 0,0-1-1,0 1 1,0 0 0,1 0 0,-1 0-1,0 0 1,1 1 0,-1 0 0,1-1-1,-1 1 1,1 0 0,0 1 0,0-1-1,0 0 1,0 1 0,-2 2-4,-7 12-22,0 1 0,2-1 1,0 2-1,0 0 0,2 0 0,1 0 0,0 1 1,1 0-1,1 0 0,1 1 0,1 0 0,0 20 22,7 78-560,25-48-2668,4-32-2559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02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22 1169,'0'0'1435,"0"0"-427,0 0 46,0 0-51,0 0-312,-1 10-211,-34 215 2139,-30 85-2619,53-252 65,12-57-65,-10 40-425,10-65-825,8-26-756</inkml:trace>
  <inkml:trace contextRef="#ctx0" brushRef="#br0" timeOffset="369.712">113 17 3570,'0'0'336,"0"0"-224,0 0 168,0 0 664,0 0 780,-1-3-596,-1-8-482,2 8-398,0 3-192,0 6-128,3 38 264,2-1 0,2 1-1,2-1 1,5 11-192,-3-10 33,0 2-30,0 11-29,4 0 0,2-1 0,2-1 0,2-1-1,10 12 27,-19-37-2129,-11-25-1912</inkml:trace>
  <inkml:trace contextRef="#ctx0" brushRef="#br0" timeOffset="665.991">37 350 7267,'0'0'1361,"0"0"-1361,0 0 0,0 0 96,0 0 32,0 0 336,96-9-368,-64 8-64,1 1-64,-3-2-1664,-7 0-5972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10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14 800,'0'0'1049,"0"0"-484,0 0-194,0 0-155,0 0 507,3 15 678,13 107 589,-16 152-1069,2-304-1055,2 1-1,0-1 1,2 1 0,2 0 0,0 0 134,-7 26-7,2-12-222,1 1 0,0-1 0,1 1 1,1 0-1,0 1 0,0-1 0,2 1 0,0 0 0,0 1 0,1 0 1,0 0-1,1 1 0,1 0 0,0 1 229,-4 4 45,0 0 0,0 1 0,1 0 1,0 1-1,0-1 0,0 1 0,0 1 0,0 0 0,1 0 1,0 1-1,-1-1 0,1 2 0,0 0 0,7-1-45,-13 2 17,-1 0 0,0 1 1,0-1-1,1 0 0,-1 1 0,0 0 0,0-1 0,0 1 0,0 0 0,0 0 0,0 0 1,0 0-1,0 0 0,0 1 0,0-1 0,-1 1 0,1-1 0,-1 1 0,1-1 0,-1 1 1,1 0-1,-1 0 0,0 0 0,0 0 0,0 0 0,0 0 0,0 0 0,0 0 0,0 2-17,11 26 320,-2 0 0,-1 1 0,-1 1 0,-2-1 0,-1 1 1,-2 0-1,-1 0 0,-1 1 0,-3 28-320,2-42-111,0-19-2771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09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1 720,'0'0'867,"0"0"-117,0 0-254,0 0 62,0 0 261,0 0 101,0 0 121,0 0-179,0 0-251,0 0-65,0 0-356,0 0-38,5 5-315,13-1 183,1 0 0,-1-1 0,1-1 0,-1-1 0,19-1-20,13 1 74,-48-1-189,33 5-110,-21 7-4755,-13-4 1757</inkml:trace>
  <inkml:trace contextRef="#ctx0" brushRef="#br0" timeOffset="528.645">23 130 1681,'0'0'2441,"0"0"-734,0 0-690,0 0-334,0 0-323,7-1-197,119 0 1445,-39 33-1845,-81-32-1401,-2 0-2465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11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48 5859,'0'0'1843,"0"0"-1248,0 0-43,0 0-82,0 0 85,-5-7-72,-15-20-387,18 25-93,1 1 1,-1 0 0,0-1-1,0 1 1,1 0 0,-1 0 0,0 0-1,0 1 1,0-1 0,0 0-1,0 1 1,0-1 0,0 1-1,0 0 1,0-1 0,0 1-1,-1 0 1,1 0 0,0 1-1,0-1 1,0 0 0,-1 1-4,-7 0 12,2 0-9,1 2 0,-1-1 0,0 1 0,1 0 0,-1 1 0,1 0 0,0 0 0,0 0 0,1 1 0,0 0 0,-1 1 0,1-1 0,1 1 0,-1 0 0,1 0 0,0 1 0,1 0 0,-2 3-3,5-9-19,0 1 0,0-1 0,0 1 0,0-1 0,0 1 0,0-1 1,1 1-1,-1-1 0,0 1 0,1 0 0,0-1 0,-1 1 0,1 0 1,0-1-1,0 1 0,0 0 0,0-1 0,0 1 0,0 0 1,1 0-1,-1-1 0,0 1 0,1-1 0,0 1 0,-1 0 0,1-1 1,0 1-1,0-1 0,-1 1 0,1-1 0,0 0 0,1 1 1,-1-1-1,0 0 0,0 0 0,0 0 0,1 1 0,-1-2 0,1 1 1,-1 0-1,1 0 0,-1 0 0,1-1 0,-1 1 0,1 0 0,0-1 19,60 8-682,-56-8 376,0 0 0,-1 0 0,1 0-1,0 0 1,-1 1 0,1 0 0,0 0-1,-1 1 1,0 0 0,1 0-1,-1 0 1,0 0 0,0 1 0,0 0-1,0 0 1,0 0 0,-1 0 0,1 1 306,-1 2 222,0-1 1,0 1-1,-1 0 1,0 0-1,0 0 1,0 0-1,-1 1 1,0-1-1,0 1 1,0 0-1,-1-1 1,0 1-1,0 0 1,-1 0-1,0 1-222,-1-6 85,-1 0-1,1 0 1,-1 0 0,0-1-1,0 1 1,0-1-1,0 1 1,0-1 0,0 0-1,0 0 1,0 0-1,0 0 1,0 0 0,-1 0-1,1 0 1,0-1 0,-1 1-1,1-1 1,0 0-1,-1 0 1,1 0 0,-1 0-1,1 0 1,0 0-1,-1-1 1,1 1-85,-12 1 95,-102 10 585,114-10-702,0-1 0,0 0-1,0 1 1,0-1 0,1 1 0,-1 0 0,0 0 0,0-1-1,1 1 1,-1 0 0,0 1 0,1-1 0,-1 0 0,1 0-1,0 1 1,-1-1 0,1 1 0,0-1 0,0 1 0,0-1-1,0 1 1,0 0 0,0-1 0,0 1 0,0 2 22,-4 30-4985,5-26 866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12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7828,'0'0'941,"0"0"-653,0 0-186,0 0-49,-5 20 33,-13 67 47,11 43 99,8-85-32,-1-39-203,0 0 0,1 0-1,0-1 1,0 1 0,0 0 0,0 0 0,1 0-1,0-1 1,0 1 0,1-1 0,0 0-1,0 0 1,0 0 0,0 0 0,1 0-1,0 0 1,0-1 0,0 0 0,4 3 3,-6-5-271,1-1 1,-1 1-1,1-1 1,0 0-1,-1 0 1,1 0 0,0 0-1,0-1 1,0 1-1,0-1 1,0 1-1,0-1 1,0 0-1,0 0 1,0-1 0,2 0 270,13-4-1649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12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11093,'0'0'0,"0"0"-320,0 0-1089,0 0 673,0 0-945,0 0-2161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12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 2865,'0'0'2220,"0"0"-1652,0 0-330,0 0 703,0 0-57,0 7-498,-12 244 1306,-4-127-1276,16-123-472,0-12-187,2-10 114,1 1-1,2-1 0,0 1 1,1 0-1,1 0 1,1 1-1,3-6 130,-4 9-177,0 0 0,0 0 0,2 1 0,0 0 0,0 0-1,1 1 1,1 1 0,1 0 0,0 0 0,0 1 0,1 0 0,1 2 0,10-8 177,-21 17 27,0-1 1,1 1-1,-1-1 1,0 1-1,1 0 0,-1 0 1,1 1-1,-1-1 1,1 1-1,0 0 1,-1-1-1,1 2 1,-1-1-1,1 0 1,-1 1-1,1-1 0,0 1 1,-1 0-1,0 1 1,1-1-1,-1 0 1,0 1-1,0 0 1,0 0-1,0 0 1,0 0-1,0 0 0,0 0 1,-1 1-1,1-1 1,0 2-28,6 15 178,0 1 0,-2 1-1,0 0 1,-1 0 0,-1 0 0,-1 0 0,-1 1 0,-1 0 0,-1-1 0,-1 1 0,-2 20-178,2-28-7,0 28 95,1-42-2220,1 0-2078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21:14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54 2353,'0'0'3175,"0"0"-1793,0 0-675,0 0 136,0 0-502,-4 0-141,-13-1-133,16 1-50,0 1 0,-1-1-1,1 1 1,0 0 0,0 0-1,0-1 1,-1 1 0,1 0 0,0 0-1,0 0 1,0 0 0,0 0-1,1 0 1,-1 0 0,0 1 0,0-1-1,1 0 1,-1 0 0,0 1-1,1-1 1,0 0 0,-1 1-1,1-1 1,0 1 0,-1 0-17,0 2 52,-11 35-31,1 1 0,2 0 1,2 0-1,1 1 0,3 0 1,1 0-1,2 0 0,2 6-21,-1-29-159,1-1 0,1 0-1,1 0 1,1 0 0,0 0-1,1 0 1,1-1 0,0 0-1,1 0 1,1-1-1,0 0 1,1-1 0,1 0-1,0 0 1,4 1 159,-7-9-30,0 0 0,0-1 0,1 0 0,0-1 0,0 0 0,0 0 0,0-1 0,1 0 0,-1 0 0,1-1 0,0-1 0,0 0 0,0 0 0,0 0 0,-1-2 0,1 1 0,5-2 30,-8 2-5,4 0 29,0-2-1,-1 1 1,1-2-1,-1 1 1,1-1-1,-1-1 1,0 0 0,0 0-1,0-1 1,-1 0-1,0-1 1,0 0-1,0 0 1,-1-1 0,0 0-1,0-1 1,0 0-24,11-12-151,-1-1 0,-1-1 0,-1-1 0,-1-1 1,-1 0-1,1-3 151,-5 7 42,0-1 0,-2 0 0,0 0 0,-1-1 1,-1 0-1,-2 0 0,0 0 0,-1-1 0,-1 1 0,-1-11-42,-3 20 90,-1 0-1,0 0 0,-1 0 1,-1 1-1,0 0 0,-1 0 0,0 0 1,-1 0-1,0 1 0,0 0 0,-1 1 1,-1 0-1,0 0 0,0 1 1,-1 0-1,0 0 0,-1 1 0,0 1 1,0 0-1,0 0 0,-1 1 1,0 0-1,0 1 0,-1 1 0,1 0 1,-1 0-1,0 1 0,-12 0-89,15 0 3,-1 1 0,1 0-1,-1 1 1,0 0 0,0 1-1,1 0 1,-1 0 0,0 2-1,1-1 1,-1 1 0,1 1-1,-1-1 1,1 2 0,0 0-1,0 0 1,0 1 0,1 0-1,0 0 1,0 1 0,0 0-1,0 1 1,1 0 0,-4 4-3,5-1-109,1 0 1,-1 0-1,2 1 1,-1-1-1,1 1 1,1 0-1,0 1 1,1-1 0,0 1-1,0 0 1,1-1-1,1 1 1,0 0-1,1 0 1,0 0 0,1 0-1,0 3 109,8 26-2012,11-3-1157</inkml:trace>
  <inkml:trace contextRef="#ctx0" brushRef="#br0" timeOffset="546.788">199 462 6211,'0'0'592,"0"0"-314,0 0 317,-3-14-257,-8-93 260,13 87-554,1 1 1,1 0-1,0 0 1,1 1-1,1-1 1,3-2-45,-9 20-3,0 0-1,0 1 1,0-1 0,0 0 0,1 1-1,-1-1 1,0 0 0,1 1 0,-1-1 0,1 0-1,-1 1 1,0-1 0,1 0 0,-1 1 0,1-1-1,0 1 1,-1-1 0,1 1 0,-1 0-1,1-1 1,0 1 0,-1-1 0,1 1 0,0 0-1,-1 0 1,1-1 0,0 1 0,0 0 0,-1 0-1,1 0 1,0 0 0,0 0 0,-1 0 0,1 0-1,0 0 1,0 0 0,-1 0 0,1 0-1,0 1 1,-1-1 0,1 0 0,0 0 0,-1 1-1,1-1 1,0 0 0,-1 1 0,1-1 0,0 1-1,-1-1 1,1 1 0,-1-1 0,1 1 0,-1-1-1,1 1 1,-1 0 0,0-1 0,1 1-1,-1 0 1,1 0 3,24 40-88,-25-41 91,11 23 148,35 54 370,-44-76-511,0 1 0,1-1 0,-1 1 0,1-1 0,-1 0 0,1 0 0,-1 0 0,1 0-1,0 0 1,0 0 0,-1-1 0,1 1 0,0-1 0,0 0 0,0 0 0,0 0 0,0 0 0,-1-1 0,1 1-1,0-1 1,0 0 0,-1 1 0,1-1 0,0-1 0,-1 1 0,1 0 0,-1 0 0,1-1 0,-1 0 0,0 1-1,0-1 1,1 0 0,-1 0 0,-1 0 0,3-2-10,74-108-3063,-64 82-888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3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9124,'0'0'1361,"0"0"-1121,0 0-208,0 0 48,0 0-16,0 0 400,99-7-160,-58 7-112,-1 0-144,0 0-48,-2-10 0,-1 1-448,-3 2-800,-9 5-2354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9444,'0'0'-795,"0"0"654,0 0 341,15-18-88,50-54-96,-17 23-7,-38 41-4,-1-1 0,0 0-1,-1 0 1,0-1-1,-1-1 1,0 1 0,0-1-1,-1 0 1,0-1-5,22-39 66,-25 55-423,-14 176 1147,-7-35 1021,16-83-3556,2-61-1192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1 273 784,'0'0'8844,"13"-21"-7328,85-127-2333,2 44 73,-101 105 748,1 0 0,0-1 0,0 1 0,-1-1 0,1 1 0,0 0 0,0-1 0,0 1 0,0-1 0,0 1 1,0 0-1,0-1 0,0 1 0,0 0 0,0-1 0,0 1 0,0 0 0,0-1 0,0 1 0,0-1 0,1 1 0,-1 0 0,0-1 0,1 1 0,-1-1 0,0 1 0,1-1 0,-1 1 0,1-1 0,-1 1 0,0-1 0,1 1 0,-1-1 0,1 0 0,-1 1 1,1-1-1,0 0 0,-1 1 0,1-1 0,-1 0 0,1 0 0,0 1 0,-1-1 0,1 0 0,0 0 0,-1 0 0,1 0 0,-1 0 0,1 0 0,0 0 0,-1 0 0,1 0 0,0 0 0,-1 0 0,1-1 0,-1 1 0,1 0 0,0 0 0,-1-1 1,1 1-1,-1 0 0,1-1 0,-1 1 0,1 0 0,-1-1 0,1 1 0,-1-1 0,1 1-4,1 305 1190,-2-191-1486,1-113-1321,-1-5-3340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2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20 3009,'0'0'4672,"0"0"-3477,0 0-832,0 0 176,0 0-280,-11 14-158,-76 92-26,-88 81 1059,174-185-1141,-1-1 1,1 1 0,1 0 0,-1 0-1,0 0 1,0 0 0,1 0 0,-1 0-1,1 0 1,0 0 0,-1 0 0,1 1-1,0-1 1,0 0 0,1 0 0,-1 0 0,0 0-1,1 0 1,-1 0 0,1 0 0,0 0-1,-1 0 1,1 0 0,0 0 0,0 0-1,0 0 1,1-1 0,-1 1 0,0 0-1,1-1 1,-1 1 0,1-1 0,-1 1 0,1-1-1,0 0 1,0 1 6,4 4-32,-3-2 4,1 0-1,0 0 0,1 0 0,-1-1 1,1 0-1,0 0 0,-1 0 0,1 0 1,0-1-1,1 1 0,-1-2 0,0 1 1,1 0-1,-1-1 0,1 0 1,-1 0-1,1-1 0,0 1 0,-1-1 1,1 0-1,-1-1 0,1 0 0,0 0 1,-1 0-1,1 0 0,-1-1 0,0 0 1,0 0-1,1 0 0,-1-1 0,4-2 29,84-71-3303,-70 47-520</inkml:trace>
  <inkml:trace contextRef="#ctx0" brushRef="#br0" timeOffset="345.467">273 1 7988,'0'0'192,"0"19"40,0 131 1321,0-43-745,-8 268 315,-3-214-1253,10-93-2488,2-67-23,8-1-2057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9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9380,'0'15'507,"17"299"-72,-14-236-21,2-86-369,-2 2-201,25-43-993,7 32-2442,-14 16 1172,2 1-391</inkml:trace>
  <inkml:trace contextRef="#ctx0" brushRef="#br0" timeOffset="290.202">229 402 288,'0'0'2561,"0"0"-1200,0 0-433,0 0-31,0 0-17,0 0 673,0 0-897,55-105-368,-45 59-272,-2 1 64,-4-4-32,-1 6-48,1 2-144,-3 8 128,1 9-496,1 12-80,-2 9-1873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2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61 3554,'0'0'2742,"0"0"-1792,0 0-443,0 0 253,0 0-216,0 11-173,1 28-57,-1 1 1,-3-1-1,-1 0 0,-3 7-314,-26 79 197,33-120-197,0-5-93,5-7-206,8-6 147,0 0-1,2 1 1,-1 0-1,1 1 1,1 1-1,4-2 153,-18 11-17,1-1 0,-1 1 0,1 0 0,-1 0 0,1-1 0,0 2 0,-1-1 0,1 0 0,0 1 0,0-1 0,0 1 0,0 0 0,-1 0 0,1 0 0,0 0 0,0 0 0,0 1 0,0-1 0,-1 1-1,1 0 1,0 0 0,-1 0 0,1 0 0,0 0 0,-1 1 0,1-1 0,-1 1 0,0-1 0,0 1 0,1 0 0,-1 0 0,0 0 0,0 0 0,1 2 17,4 5 28,-1-1 1,1 2-1,-2-1 0,1 0 0,-1 1 0,-1 0 1,1 0-1,-2 1 0,0-1 0,0 1 0,0 0 1,-2 0-1,1-1 0,-1 5-28,-1-13 10,1 8 68,-1 0 1,0-1-1,-1 1 1,0 0-1,0 0 1,-1 0 0,0-1-1,-1 1 1,0-1-1,0 0 1,-1 0-1,-3 4-78,3-7 43,0 1 0,0-1 0,-1-1 0,0 1 0,-1-1 0,1 1 0,-1-2 0,0 1 0,0-1 0,0 1 0,-1-2 0,0 1 0,1-1 0,-1 0 0,0 0 0,-1-1 0,1 0 0,-5 1-43,-12 3 102,16-3-158,0-1 1,0 0-1,0 0 0,0-1 0,0 0 0,-1 0 1,1-1-1,0 0 0,-4-1 56,5-12-2244,4-2-1315</inkml:trace>
  <inkml:trace contextRef="#ctx0" brushRef="#br0" timeOffset="308.212">98 101 5282,'0'0'3647,"0"0"-2558,0 0-371,0 0-99,4-7-406,1-2-196,-4 4-12,1-1-1,1 1 0,-1 0 0,1 0 0,0 0 1,0 1-1,0-1 0,1 1 0,-1-1 0,1 1 1,0 0-1,1 1 0,-1-1 0,1 1 0,-1-1 1,1 2-1,0-1 0,0 0 0,0 1 0,3-1-4,65 10-133,-17 0-1729,-23-7-48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1 714 3185,'0'0'683,"0"0"-525,0 0-62,0 0 181,0 0 51,0 0-122,0 0 189,0-2 357,33-49 1089,132-225-1022,23-17-1270,-141 202-323,-46 91 778,-1 0-1,0 0 0,1 0 0,-1 0 0,0 0 0,1 0 0,-1 0 0,0 0 1,1-1-1,-1 1 0,0 0 0,1 0 0,-1 0 0,0 1 0,1-1 1,-1 0-1,0 0 0,1 0 0,-1 0 0,0 0 0,1 0 0,-1 0 0,0 0 1,1 1-1,-1-1 0,0 0 0,0 0 0,1 0 0,-1 1 0,0-1 1,0 0-1,1 1 0,-1-1 0,0 0 0,0 0 0,0 1 0,0-1 0,1 0 1,-1 1-1,0-1 0,0 0 0,0 1 0,0-1 0,0 0 0,0 1 1,0-1-1,0 0 0,0 1 0,0-1 0,0 0 0,0 1 0,0-1 0,0 0 1,0 1-1,0-1 0,0 0 0,-1 1 0,1-1 0,0 0 0,0 0 0,0 1 1,0-1-1,-1 0 0,1 1 0,0-1 0,0 0 0,-1 0 0,1 0 1,0 1-4,0 243 5,-5-148 244,-5 0 1,-3-1-1,-5 0 1,-3 0-250,8-40-208,13-55-753,1 0-1317,2 0-1425</inkml:trace>
  <inkml:trace contextRef="#ctx0" brushRef="#br0" timeOffset="330.097">623 744 2753,'0'0'6019,"0"0"-6019,0 0-96,0 0 96,12 93 192,-12-63-96,2 0-64,-2 2-32,0-4 16,0-5 64,0-8-80,0-8-208,0-7-1441,0 0-1904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4706,'0'0'2271,"0"0"-1170,0 0-794,0 0-144,0 0-24,0 5-73,-5 250 1394,-7-196-1274,12-94-84,4 11-137,2 1 0,0 0 1,1 1-1,1 0 0,1 0 1,2-2 34,-8 19-78,0-1 0,0 1 0,0 0 0,1 1 0,0-1 0,0 1 0,0-1 0,0 1 0,1 0 0,0 1 0,-1-1 0,2 1 0,-1 0 0,0 0 0,0 0 0,1 1 0,2-1 78,-7 3-14,1 0 1,-1-1 0,1 1 0,0 0-1,-1 0 1,1 0 0,-1 1-1,1-1 1,-1 0 0,1 1-1,-1-1 1,1 0 0,-1 1-1,1 0 1,-1-1 0,1 1-1,-1 0 1,0 0 0,1 0-1,-1 0 1,0 0 0,0 0-1,0 0 1,0 0 0,0 0 0,0 1-1,0-1 1,0 0 0,0 1-1,-1-1 1,1 1 0,-1-1-1,1 2 14,15 54 441,-15-52-413,8 119 359,-9-121-390,4-6 1,43-121-1284,-44 117 1189,0 0 0,1 0 0,0 1 1,0-1-1,1 1 0,-1 0 1,1 0-1,1 0 0,-1 1 0,1 0 1,0 0-1,0 0 0,1 1 0,-1 0 1,1 0-1,0 0 0,0 1 0,0 0 1,0 1-1,1 0 0,-1 0 1,1 0-1,-1 1 0,1 0 0,0 0 1,-1 1-1,8 0 97,-11 3 74,0-1 0,0 1 0,-1-1 0,1 1 0,-1 0 0,1 0 0,-1 0 0,0 1 0,0-1 0,-1 1 0,1 0 0,-1 0-1,0 0 1,0 0 0,0 0 0,0 0 0,-1 0 0,1 1 0,-1-1 0,0 1 0,-1-1 0,1 4-74,18 174 2111,-6-151-4793,-6-29-1261</inkml:trace>
  <inkml:trace contextRef="#ctx0" brushRef="#br0" timeOffset="842.913">757 188 4066,'0'0'251,"0"17"384,0 57 232,-21 68 1603,21-142-2451,0-1-6,1-11-84,1 1 0,1-1 0,0 0 0,0 1-1,1 0 1,1 0 0,0 0 0,0 0 0,1 1 0,2-2 71,11-23-127,29-58 317,-46 91-195,0 1 1,0 0-1,-1 0 0,1 0 1,0 0-1,0 0 0,0 0 1,0 1-1,0-1 0,0 1 1,0-1-1,0 1 0,0 0 1,0-1-1,0 1 0,0 0 1,1 1-1,-1-1 0,0 0 1,0 1-1,0-1 1,0 1-1,0-1 0,0 1 1,0 0-1,0 0 0,-1 0 1,1 0-1,0 0 0,0 0 1,-1 1-1,1-1 0,-1 1 1,1-1-1,-1 1 0,0-1 1,1 1-1,-1 0 0,0 0 5,5 14 166,-1 0 0,0 0-1,-1 0 1,-1 1-1,-1 0 1,0-1 0,-1 1-1,-1 2-165,7 58 383,3-96 62,61-128-1048,-69 141 562,1 0 0,0 0 0,0 0-1,0 1 1,1 0 0,0-1-1,0 1 1,0 1 0,1-1 0,-1 1-1,1-1 1,0 1 0,1 1-1,-1-1 1,0 1 0,1 0 0,0 0-1,0 0 1,0 1 0,0 0-1,2 0 42,76-3-458,-82 7 479,0 0 1,0 0 0,0 0 0,-1 0 0,1 0 0,0 0 0,-1 0 0,1 1 0,-1-1 0,0 1-1,0-1 1,0 1 0,0-1 0,0 1 0,0 0 0,-1 0 0,1-1 0,-1 1 0,0 0 0,0 2-22,0-3 28,3 226 1082,3-228-4757,1 0-1278</inkml:trace>
  <inkml:trace contextRef="#ctx0" brushRef="#br0" timeOffset="48268.806">91 513 3922,'0'0'256,"0"0"-109,0 0 197,0 0 547,0 0-288,-2 7-414,-1 1-73,-2 5-25,-1 0 3803,12-28-3694,66-59-224,-5 17-211,3 3 0,2 3 1,73-37 234,97-69-619,-226 147 190,24-28-4249,-38 29 479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2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863 488 192,'0'0'1774,"0"0"-1157,0 0 202,17-13 42,-1 2-683,85-79 445,92-125-343,-141 148 1582,-48 70-1115,2 25-274,-1 1 0,-2 0-1,0 0 1,-2 1 0,-3 22-473,2-14 208,0 8-66,-1-8-154,1 0-1,3 0 1,1-1 0,1 3 12,0-15-1222,-1-6-1211</inkml:trace>
  <inkml:trace contextRef="#ctx0" brushRef="#br0" timeOffset="13198.887">1227 274 1056,'0'0'1468,"0"0"261,0 0-198,0 0-557,0 0-241,0 0-42,0 0-88,0 0-168,0 0-136,0 0-150,4-6 340,5-10-705,0 1 1,1-1-1,1 2 1,1-1-1,0 2 1,0-1 0,1 2-1,6-4 216,-16 14-5,1 0 1,0 1-1,-1-1 0,1 1 1,0 0-1,0 0 0,0 0 1,0 0-1,0 1 0,0 0 0,0 0 1,0 0-1,0 0 0,0 1 1,2 0 4,11-1-7,-14 2 24,0 0 0,0-1 0,0 1 0,0 0 0,-1 0 0,1 1 0,-1-1 0,0 0 0,1 1 0,-1-1 0,0 1 0,0 0 0,-1 0 0,1 0 0,-1 0 0,1 0 0,-1 0 0,0 0 0,0 0-17,7 17 32,-2-1 0,0 1 0,0 0 0,-2 0 0,-1 0 0,0 1 0,-2-1 0,0 2-32,-1 130 1043,7-220-1715,40-105-235,-7 41 336,3 130 877,-35 5-269,0 0-1,0 0 0,-1 1 0,0 0 1,0 0-1,0 0 0,0 1 0,0 0 1,-1 1-1,0 0 0,0 0 0,-1 0 1,0 0-1,0 1 0,0 0 0,-1 0 1,3 5-37,-1 1 28,-1 0 1,0 1-1,-1-1 1,0 1 0,-1 0-1,-1 0 1,0 1 0,-1-1-1,0 0 1,-1 1-1,-2 8-28,2-7 86,-11 41 178,11-21-152,0-35-99,0-1 38,0 0 138,0 0 30,0-5 72,0 1-281,-2-21-83,2-1 0,0 0 0,2 0 0,1 0-1,1 1 1,2 0 0,0-1 0,1 2 0,11-25 73,-13 40-5,-3 4 0,0 0 1,0 0-1,1 0 0,0 0 0,0 0 1,0 1-1,0-1 0,1 1 0,0 0 1,-1 0-1,2 0 0,-1 1 0,0-1 1,1 1-1,-1 0 0,1 0 0,4-1 5,41 4-21,-48 1 24,0 1 1,0 0-1,0 0 1,0 0-1,0 0 0,0 0 1,0 0-1,-1 0 0,1 1 1,-1-1-1,0 1 1,1-1-1,-1 1 0,0-1 1,-1 1-1,1 0 1,0-1-1,-1 1 0,0 0 1,1 0-1,-1 0 0,0-1 1,0 3-4,0-4 2,5 180 129,-18-91-86,12-128-198,0 13-188,0 0 0,2 0 1,1 0-1,1 1 0,5-19 341,-7 41-133,2-12 10,0 0-1,2 0 1,0 0-1,0 1 1,1 0-1,1 0 0,0 1 1,1 0-1,0 0 1,7-7 123,-14 18 28,0 0 0,1 1 0,-1-1 0,0 1 0,1-1 0,-1 1 0,0-1 0,1 1-1,-1 0 1,1 0 0,-1 0 0,1 0 0,-1 0 0,0 0 0,1 0 0,-1 0 0,1 0 0,-1 1 0,1-1 0,-1 1 0,0-1 0,1 1 0,-1-1 0,0 1 0,0 0 0,1 0 0,-1-1 0,0 1 0,0 0 0,0 0 0,0 0 0,0 0 0,0 1 0,0-1 0,-1 0 0,1 0 0,0 0 0,-1 1 0,1-1-28,50 70 141,-47-9 478,-7 145-253,-5-189-510,1-17-2700</inkml:trace>
  <inkml:trace contextRef="#ctx0" brushRef="#br0" timeOffset="1559.258">0 832 1505,'0'0'4244,"0"0"-2718,0 0-987,0 0 211,0 0-6,7 0 753,326 7-1217,-250-3-269,-57-5 26,0 2-1,0 1 1,0 1-1,0 1 1,-1 1-1,0 2 1,11 4-37,7 8 29,-32-13-24,0 0 0,1-1 1,-1-1-1,1 0 1,0 0-1,0-1 0,1-1 1,8 1-6,182 0 165,-90 12-178,58 6 41,-41-9-27,28-6 597,-121-9-591,0-1-1,-1-2 1,1-1-1,30-11-6,23-4 65,-6 8-20,1 3 0,74 1-45,215-15 54,-351 25-58,-1 2 1,0 1 0,-1 0 0,1 2 0,18 6 3,157 31 16,21-20 13,-202-20-24,-15-2 9,-1-2-1,-2-56-3543,-8 47-3534</inkml:trace>
  <inkml:trace contextRef="#ctx0" brushRef="#br0" timeOffset="25182.46">3153 834 768,'0'0'1241,"0"0"-243,0 0 154,0 0 172,0 0-292,19-2-298,554 2-57,-484 27-597,159-11-2,-237-14-23,0 0 0,-1 0 0,1-1 1,0 0-1,0-1 0,0-1 0,0 1 0,0-2 1,-1 1-1,1-1 0,0-1 0,-1 0 0,8-4-55,-11 4 11,0 1 1,1 0-1,-1 0 0,1 0 0,0 1 0,-1 0 0,1 0 0,0 1 0,0 0 0,0 1 0,-1 0 0,1 0 0,3 1-11,145 2 120,-66-8-1264,-88 4-1783</inkml:trace>
  <inkml:trace contextRef="#ctx0" brushRef="#br0" timeOffset="69782.693">1022 721 2609,'0'0'2169,"0"0"-1342,0 0-347,0 0 334,0 0-102,2-7 903,34-27-1481,2 2 0,1 1 0,1 2 0,2 2 0,1 2 1,0 2-1,27-10-134,92-51-957,-4-7 0,-4-7 0,97-83 957,-218 155-2172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3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751 313 864,'0'0'5427,"0"0"-3554,0 0-1196,0 0 89,0 0-120,0 0-297,0 0-231,0 0-49,0 0 48,0 0-31,0 0-28,1 0 4,47-29 71,-7-10-494,-1-1 0,-2-2 1,-2-1-1,25-41 361,-33 49-1449,-21 42 473,-6 190 3382,-28 18-1221,19-155-2813,5-49-1389</inkml:trace>
  <inkml:trace contextRef="#ctx0" brushRef="#br0" timeOffset="5909.926">1 610 2897,'0'0'577,"0"0"-407,0 0 220,0 0 688,0 0 130,3-8 2279,82-17-3210,-66 18-187,0 1 0,1 1-1,0 0 1,0 2 0,18-2-90,209-13-19,-64 8 105,-94 22-73,393-10 96,-367-27-93,-4 34 35,-101-8-51,0 0 1,1 0-1,-1-1 1,1 0-1,-1-1 1,1 0-1,-1-1 1,0 0-1,0 0 1,0-1-1,0-1 1,0 0-1,0 0 1,-1-1-1,0 0 1,3-2-1,-1 1-1,0 1 0,0 0 0,0 0 0,1 1 0,-1 1 0,1 0-1,0 1 1,0 0 0,0 1 0,8 0 1,289 3-341,-235-7 291,-51 5 79,-1-1 1,0-1-1,1-1 0,-1-1 0,0-1 0,0 0 1,13-7-30,30-10-394,-35 19-3046,-30 3 484</inkml:trace>
  <inkml:trace contextRef="#ctx0" brushRef="#br0" timeOffset="6841.397">337 942 4290,'0'0'2132,"0"0"-1183,0 0-423,0 0 24,0 0-116,0 3-244,3 98 670,0-60-646,-2-1 0,-2 1 0,-1 0 1,-3-1-1,-1 0 0,-2 2-214,-5 4 50,13-45 1,0-13-51,2-9-79,2 0 0,0 0 0,1 1 0,1-1 0,1 1 0,1 1 0,1-1 0,9-14 79,-14 25-46,0 0 1,1 0-1,0 1 1,0-1-1,1 1 0,0 0 1,1 1-1,-1 0 1,1 0-1,1 0 1,-1 1-1,1 0 0,0 0 1,1 1-1,0 0 1,-1 0-1,1 1 1,1 1-1,-1-1 0,0 1 1,1 1-1,0 0 1,-1 0-1,7 0 46,-15 2 1,1 0 1,0 0-1,0 0 0,0 0 1,0 0-1,0 0 0,0 0 1,0 0-1,0 1 0,0-1 1,0 1-1,-1 0 0,1-1 1,0 1-1,0 0 0,-1 0 1,1 0-1,0 0 0,-1 0 1,1 1-1,-1-1 0,0 0 1,1 1-1,-1-1 0,0 1 1,0-1-1,0 1 0,0 0-1,11 21 168,-2 1-1,0 0 0,-2 1 1,-1 0-1,-1 1 0,0-1 1,-2 3-168,1 1 45,10 47-69,-4-66-1667,-5-10-1724</inkml:trace>
  <inkml:trace contextRef="#ctx0" brushRef="#br0" timeOffset="7644.315">960 947 4514,'0'0'507,"0"0"512,-1 21 440,-2 134 782,1-108-1943,-3-1-1,-1 1 0,-2-1 0,-2-1 0,-5 7-297,10-40 549,3-26-353,2 8-222,0-11-124,0 0-1,0 0 1,2 0 0,0 0 0,1 0-1,1 0 1,4-10 150,-1 6-255,1 2 0,1-1 0,1 1 0,0 0 0,2 1 0,0 0 0,1 1 255,-11 16 5,-1 0-1,1 0 1,0 0 0,0 0-1,0 0 1,0 1-1,0-1 1,0 0 0,0 1-1,0 0 1,1-1-1,-1 1 1,0 0 0,0 0-1,0 0 1,0 1-1,0-1 1,0 0 0,1 1-1,-1-1 1,0 1-1,0 0 1,0 0 0,0 0-1,-1 0 1,1 0-1,0 0 1,0 0-1,-1 1 1,1-1 0,0 0-1,-1 1 1,0 0-1,1-1 1,-1 1 0,0 0-1,0 0 1,0-1-1,0 1 1,0 0 0,0 0-1,0 0 1,-1 0-1,1 0 1,-1 0 0,1 1-1,-1 0-4,7 19 142,-2-1-1,0 1 0,-1 0 1,-2 0-1,0 0 1,-1 1-1,-2 13-141,14-91-1267,-1 2-288,3 1 1,2 1-1,9-16 1555,-25 65 39,-1-1-1,1 0 1,0 1-1,1-1 1,-1 0-1,0 1 1,1 0-1,-1-1 1,1 1-1,0 0 0,0 0 1,0 0-1,0 0 1,0 0-1,0 0 1,0 0-1,1 1 1,-1-1-1,1 1 1,-1 0-1,1 0 1,0 0-1,-1 0 0,3 0-38,-3 1 30,-1-1 55,1 1 0,-1 0 0,0 0 0,1 0 0,-1 0 1,1 0-1,-1 0 0,1 1 0,-1-1 0,1 0 1,-1 1-1,0-1 0,1 1 0,-1-1 0,0 1 0,1 0 1,-1 0-1,0-1 0,0 1 0,0 0 0,0 0 1,0 0-1,0 0 0,0 0 0,0 1 0,0-1 0,1 1-85,8 18 376,0 0 0,-1 0-1,-1 1 1,-1 1 0,2 12-376,-2-11 552,1 3-536,-2 0 0,0 1 0,-2-1 0,0 1 0,-2 15-16,-2-41-1331,0-1-2442</inkml:trace>
  <inkml:trace contextRef="#ctx0" brushRef="#br0" timeOffset="8049.011">1624 814 8788,'0'0'1953,"0"0"-1545,1 6-379,75 159 409,-68-131-384,-1 0 0,-2 1 1,-1 0-1,-2 0 0,-2 0 0,-3 33-54,2-46-195,-2 1 0,0-1 0,-1 0 0,-1 0-1,-2 0 1,-3 8 195,-44 66-4015,16-53-2388</inkml:trace>
  <inkml:trace contextRef="#ctx0" brushRef="#br0" timeOffset="8648.094">216 837 3970,'0'0'1307,"0"0"-587,-18 17 254,-56 53 464,65-61-1236,0 0-1,1 0 1,0 1-1,0 1 1,1-1-1,1 1 1,-1 0-1,2 1 1,0-1 0,0 1-1,1 0 1,0 0-1,-1 10-201,0-3 149,-3 13-61,2 0 1,1 1-1,1-1 0,2 1 0,1 0 0,1-1 0,3 8-88,-1-25-35,1-1 1,0 1-1,1-1 1,1 1 0,0-1-1,1-1 1,1 1-1,0-1 1,1 0-1,0 0 1,1-1 0,0 0 34,2 1-515,0-1 0,0 0 0,1-1 0,1-1 0,0 1 0,12 6 515,26 10-4834</inkml:trace>
  <inkml:trace contextRef="#ctx0" brushRef="#br0" timeOffset="9638.005">2056 806 6275,'0'0'1657,"0"0"-916,0 0-431,0 0-105,2-16-15,10-51-36,-11 65-145,0-1-1,0 0 1,0 1-1,0-1 1,1 1 0,-1 0-1,1-1 1,-1 1-1,1 0 1,0 0-1,0 0 1,0 0-1,0 0 1,0 0-1,0 0 1,1 1-1,-1-1 1,1 1-1,-1 0 1,1 0 0,-1 0-1,1 0 1,0 0-1,-1 0 1,1 1-1,0-1 1,0 1-9,-1-1 20,3 0 14,0 0-1,0 0 1,0 0 0,0 0-1,0 1 1,0 0 0,0 0-1,0 0 1,0 0-1,0 1 1,0 0 0,0 0-1,0 1 1,0-1 0,0 1-1,0 0 1,-1 0 0,1 1-1,-1-1 1,0 1-1,0 0 1,0 0 0,0 0-1,0 1 1,0-1 0,-1 1-1,0 0 1,1 1-34,-2 1 13,0-1 1,0 1-1,0 0 1,-1 0-1,0 0 1,0 0-1,-1 0 1,1 0-1,-1 0 1,0 0-1,-1 0 1,0 0-1,0-1 1,0 1-1,-1 0 1,1 0-1,-1 0 1,-1-1-1,0 2-13,-100 153 64,102-159-65,0 1 0,-1 0-1,1-1 1,0 1 0,0 0-1,0-1 1,1 1 0,-1 0 0,0 0-1,1 0 1,-1 0 0,1-1-1,-1 1 1,1 0 0,0 0 0,0 0-1,0 0 1,0 0 0,0 0-1,0 0 1,1 0 0,-1 0 0,1 0-1,-1 0 1,1 0 0,0-1 0,0 1-1,-1 0 1,1 0 0,1-1-1,-1 1 1,0-1 0,0 1 0,1-1-1,-1 1 1,0-1 0,1 0-1,-1 1 1,1-1 0,0 0 0,-1 0-1,1 0 1,0-1 0,0 1 0,0 0-1,0-1 1,-1 1 0,2-1 1,16 7 4,1-2 0,1 0 0,-1-2 0,1 0 1,-1-1-1,1-1 0,20-2-4,-33 1-133,0 0 1,0-1-1,0 0 1,0-1-1,0 1 0,0-2 1,0 1-1,-1-1 0,1 0 1,-1-1-1,0 1 0,0-1 1,0-1-1,4-3 133,29-24-3569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4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1153,'0'0'7117,"0"0"-5556,0 0-1494,0 0 13,1 0 67,56 3 522,-38-3-461,13 2-98,0-1 1,0-2 0,-1-2-1,1-1 1,17-4-111,150-69-305,-161 61-335,-16 6-1091,-10 6-2122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1585,'0'0'3663,"0"0"-2228,0 0-386,0 0 239,0 0-421,6 2-176,46 4 15,-1-2-1,0-3 1,23-2-706,0 0 330,34 1-1875,-97 0-29,-6 3-2121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4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1857,'0'0'2993,"0"0"-762,0 0-767,0 0-655,0 0-452,3-1-194,107-12 1369,-24 8-1261,-62-2-382,0-1-1,0-1 0,-2-1 0,1-1 1,-1-1-1,-1-1 0,0 0 1,14-14 111,-19 15-1945,-8 4-2732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1649,'0'0'5762,"0"0"-4817,0 0-945,0 0 160,0 0 832,0 0 1,63 11-417,-40-6-112,2-3-128,3-1 17,4-1-145,1 0-176,5-3-32,-3-10-16,-4 5-368,-4 6-705,-13 2-2305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1 670 6131,'0'0'1355,"0"0"-877,0 0-292,0 0 68,0 0 61,5-16-86,43-110-2,-29 79-88,15-32 134,2 1 1,20-26-274,82-96 0,-115 180-251,-23 20 157,17 71-938,9 100 2490,-3 53-1458,-14-122 228,2-39-626,-1-56-3225,-6-7-1534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8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9716,'0'0'0,"0"0"-112,0 0 112,5 116 385,3-64 127,3 4-240,0-1 0,2-1-48,-4-7-160,-1-7-64,-3-8 0,-4-10-176,-1-9-272,0-6-705,0-7-1632</inkml:trace>
  <inkml:trace contextRef="#ctx0" brushRef="#br0" timeOffset="343.131">213 220 4690,'0'0'579,"0"0"136,0 0 830,-12 17-414,-37 52-339,14-22 257,27-38-936,0 1 0,1 0 0,0 0 0,1 1 0,0 0 1,0 0-1,1 0 0,1 1 0,0 0 0,-2 8-113,5-16-12,0 0-1,0 0 1,1 0 0,-1 0-1,1 1 1,0-1-1,0 0 1,0 0 0,1 0-1,0 0 1,-1 0 0,1 0-1,1 0 1,-1 0 0,1-1-1,-1 1 1,1 0-1,0-1 1,0 1 0,1-1-1,-1 0 1,1 1 0,-1-1-1,1 0 1,0-1 0,0 1-1,0 0 1,1-1 0,-1 0-1,4 2 13,3 1-53,0 0-1,0 0 1,0-1 0,0 0-1,1-1 1,0 0 0,0-1-1,0 0 1,0-1 0,0 0-1,0-1 1,7 0 53,2-8-2025,-1-13-3546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10405,'0'0'784,"0"0"-768,0 0 16,0 0 32,0 0-64,0 0-736,-37 1-177,37-8-159,0-2-833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1257 8100,'0'0'1064,"0"0"-808,0 0-189,0 0 152,14-24-16,88-164-1,46-198-20,-140 377-68,-3 25-95,23 359 181,-27-369-378,10 40 403,6-29-3727,-8-17-1524</inkml:trace>
  <inkml:trace contextRef="#ctx0" brushRef="#br0" timeOffset="442.335">539 672 9524,'0'0'272,"-2"20"-186,-9 125 338,10-112-222,0-20-134,0 0-1,1 0 0,0 0 1,1 0-1,1-1 1,0 1-1,1 0 1,0-1-1,0 0 0,2 0 1,-1 0-1,4 6-67,-3-9-10,0 0 0,0-1-1,1 0 1,0 0 0,1 0 0,0-1-1,0 0 1,0 0 0,1-1 0,0 1-1,0-2 1,0 1 0,1-1 0,0-1-1,0 1 1,0-2 0,0 1 0,1-1-1,2 0 11,-6-4-32,-1 0 0,0-1-1,0 1 1,1-1 0,-1-1-1,-1 1 1,1-1 0,0 1-1,0-1 1,-1-1 0,0 1-1,0 0 1,0-1 0,0 0-1,0 0 1,-1 0 0,1-1-1,-1 1 1,0-1 0,-1 0-1,1 0 1,-1 0 0,0 0-1,0 0 1,0-2 32,8-16-46,0 0 1,-2-1-1,0 0 1,-2-1-1,-1 1 0,0-1 1,-2 0-1,-1 0 1,-1 0-1,-2 0 0,-1-12 46,1 29-5,0 0 0,-1 0-1,0 1 1,0-1 0,-1 0-1,0 1 1,0-1 0,-1 1-1,0 0 1,0 0 0,-1 1-1,0-1 1,0 1 0,-1 0-1,1 0 1,-1 1 0,0 0-1,-1 0 1,1 0 0,-1 1-1,0 0 1,0 0 0,-1 0-1,1 1 1,-1 0 0,1 1-1,-1 0 1,0 0 0,0 0-1,-4 1 6,6 0-49,1 0-1,0 0 0,0 1 0,-1 0 0,1 0 0,0 0 0,-1 1 1,1-1-1,0 1 0,0 0 0,-1 1 0,1 0 0,0-1 1,1 2-1,-1-1 0,0 0 0,0 1 0,1 0 0,-3 2 50,2 1-239,0-1 0,0 1 0,0 0 0,1 0 0,0 1 0,0-1 0,1 1 0,0 0 0,0 0 0,0 0 0,1 0-1,0 1 1,1-1 0,-1 0 0,1 1 0,1-1 0,0 1 0,0 0 239,0 18-3201</inkml:trace>
  <inkml:trace contextRef="#ctx0" brushRef="#br0" timeOffset="870.411">748 372 5539,'0'0'2753,"0"0"-1505,0 0-223,0 0-81,0 0-496,0 0-448,0 0 32,46-2-16,-19-2 17,2 3 31,0-3-64,-1 1 0,3-3-305,1-1-399,1-2-609,-5 4-2672</inkml:trace>
  <inkml:trace contextRef="#ctx0" brushRef="#br0" timeOffset="1433.12">1192 485 8564,'0'0'755,"0"0"-334,0 0 30,15-19-141,92-123-113,-9-55-109,-80 170-98,-13 32-44,-1 10 98,-1 0-1,-1 1 0,0-1 1,-1 0-1,-1 1 0,0-1 0,-2 1-43,2 17 60,0 235-447,0-266-1523</inkml:trace>
  <inkml:trace contextRef="#ctx0" brushRef="#br0" timeOffset="1764.263">1644 274 9300,'0'0'1051,"10"-15"-931,69-97-40,30-35 660,-107 153 172,-17 348-1307,15-309-2332,0-27 193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5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64 5330,'0'0'646,"0"0"-312,0 0 47,0 0 555,-17 17-415,-54 59-343,-84 93 1002,156-167-1183,0-1 1,0-1-1,0 1 1,0 0-1,0 0 0,1 0 1,-1 0-1,0-1 1,0 1-1,1-1 1,-1 1-1,0-1 1,1 1-1,-1-1 1,0 0-1,1 1 0,-1-1 1,0 0-1,1 0 1,-1 0-1,1 0 1,-1 0-1,0-1 1,1 1-1,-1 0 1,1-1-1,-1 1 0,0-1 1,1 1 2,5-1 15,50 2 8,64-2-2693,-104-2-1937</inkml:trace>
  <inkml:trace contextRef="#ctx0" brushRef="#br0" timeOffset="346.051">238 1 7828,'0'0'280,"0"0"341,1 18 188,12 117-190,-5 108 922,-9-163-1396,6 49-575,2-122-3177,0-6-1318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6099,'0'0'1280,"0"0"-1200,2 111 289,-2-70 1439,2-1-1103,4 1-449,-1-6-208,2-5-16,-2-8-32,-2-7-448,0-6-401,1-9-2128,-3 0-2818</inkml:trace>
  <inkml:trace contextRef="#ctx0" brushRef="#br0" timeOffset="554.728">300 0 1745,'0'0'4170,"0"0"-3079,-6 18-211,-20 54-37,18 2-189,10-73-658,-1 0-1,0-1 1,1 1 0,-1 0 0,1-1-1,-1 1 1,1-1 0,0 0 0,-1 1-1,1-1 1,-1 0 0,1 0 0,0 0-1,-1 0 1,1 0 0,-1 0 0,1-1-1,0 1 1,-1 0 0,1-1 0,-1 1-1,1-1 1,-1 0 0,1 1 0,-1-1-1,0 0 1,2-1 4,0 0 3,7-6-71,1 1 0,0 1 0,0 0 0,0 0-1,1 1 1,-1 0 0,1 1 0,1 1 0,-1 0-1,0 0 1,12 0 68,-19 4 7,-1 0 1,0 1-1,0-1 0,0 1 0,0 0 0,0 0 1,0 0-1,0 1 0,0-1 0,-1 1 0,0 0 0,1 0 1,-1 0-1,0 1 0,-1-1 0,1 1 0,0 0 1,-1-1-1,0 1 0,0 1-7,7 7 78,-4-6-49,0 1 0,0 0 0,-1 0 0,0 1 0,0-1 1,-1 1-1,0 0 0,0-1 0,-1 2 0,0-1 0,0 0 0,-1 0 1,0 5-30,-1-5 29,2-1 3,-2 0 0,1 1 0,-1-1 0,-1 1-1,1-1 1,-1 0 0,0 0 0,-1 1 0,0-1-1,0 0 1,-1 0 0,1 0 0,-1-1 0,-1 1-1,-3 5-31,-3-3 50,0 0-1,-1-1 0,0 0 0,-1-1 1,0 0-1,0-1 0,0 0 0,-1-1 0,0 0 1,0-1-1,0-1 0,0 0 0,-1 0 1,1-1-1,-1-1 0,1-1 0,-1 0 1,0 0-1,1-2 0,-6 0-49,-6 2-24,22-17-2423,3-7-1069</inkml:trace>
  <inkml:trace contextRef="#ctx0" brushRef="#br0" timeOffset="870.622">298 11 2225,'0'0'5875,"0"0"-5651,0 0-192,0 0 928,0 0-111,0 0-481,14 0-144,-3 0 352,4 0-304,2 0-80,3 0-128,3 0 32,2 0-80,3-2-16,2-1 0,-1 3-432,-2 0-800,-2 0-2050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4482,'0'0'819,"0"0"-448,0 0 477,0 0 598,0 0-419,1-1 646,63-84-1508,-46 65-159,169-188-209,-179 199 137,-6 6 30,1 0 0,-1 0 0,1 0 0,-1 0 0,1 0 0,0 0 0,0 1 0,0 0 0,0-1 0,0 1 0,1 0-1,-1 1 1,1-1 0,-1 1 0,1-1 0,1 1 36,-3 2-20,0 0 0,-1 0 0,1 0 0,0 1 0,-1-1 0,1 1 0,-1-1 0,0 1 0,0-1 0,1 1 0,-1 0 1,0 0-1,0 0 0,-1-1 0,1 1 0,0 0 0,-1 0 0,1 0 0,-1 0 0,1 0 0,-1 0 0,0 0 0,0 1 20,1 1-8,4 22 135,-2 1 0,-1 0-1,-1 0 1,-1 0 0,-1 2-127,0 24 143,1 31-829,0-72-1005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1809,'0'0'2094,"0"0"-1240,0 0-577,0 0 65,0 0 186,0 0 46,1 1 253,22 6-443,-1 0 0,1-2 0,0 0 0,0-2 1,1 0-1,-1-2 0,0 0 0,11-2-384,310 4 520,-238-9-272,-93 3-230,1 0 0,0 1 0,0 1 0,0 0-1,0 1 1,0 0 0,3 1-18,20 0 3,307-3 224,-171-28 229,-157 31-454,57-11 12,-58 5-18,0 1-1,0 0 0,0 1 1,1 1-1,-1 0 0,1 1 0,-1 1 1,0 1-1,6 0 5,74-3-30,-27-6-87,168-1-302,-43 3 505,-137-7-30,-51 8-3221,-6-1 426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5314,'0'0'1446,"0"0"-736,0 0 341,0 0 78,0 0-414,0 0-467,276 8 518,-267-9-806,0-1 1,-1 0-1,1-1 1,0 0-1,-1 0 1,0 0-1,0-1 1,0 0 0,6-5 39,32-33-4272,-39 31-1295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3650,'0'0'2670,"0"0"-1499,0 0-215,0 0-129,0 0-414,2-1-85,45 22 401,-27-12-653,1-1 0,0-1 0,1-1 0,-1 0 0,1-2 1,0-1-1,1 0 0,-1-2 0,0 0 0,0-2 0,15-1-76,8-13-1128,-32 7-889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5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30 486 4930,'0'0'3922,"0"0"-3506,0 0-304,0 0 401,0 0 79,0 0-352,-21 41-192,14-34 32,6-4-48,1-3 0,0 0 32,0 0-64,0 0-256,0-9-240,5-14-673,8 0-3617</inkml:trace>
  <inkml:trace contextRef="#ctx0" brushRef="#br0" timeOffset="7777.861">673 452 7411,'0'0'827,"0"0"-594,0 0-71,0 0 292,0 0 45,1-1-267,38-61 179,-24 35-391,2 1 1,0 0-1,2 1 1,0 0-1,2 2 0,22-20-20,-29 33-10,-14 10-41,0 0-53,-6 445 1000,14-443-3113,7-7-725</inkml:trace>
  <inkml:trace contextRef="#ctx0" brushRef="#br0" timeOffset="8257.924">1117 249 2001,'0'0'5226,"0"0"-4129,0 0-950,0 0 370,0 0 153,-2 11-350,-10 70 0,12 108 139,29-104-359,-28-82-104,1 0 0,-1-1 0,1 1 0,0-1 0,0 0 0,0 1 0,0-1 0,1 0 0,-1 0 0,0 0 0,1-1 0,0 1 0,-1-1 0,1 1 1,0-1-1,0 0 0,-1 0 0,1 0 0,0 0 0,0-1 0,0 1 0,0-1 0,0 0 0,0 1 0,0-2 0,0 1 0,0 0 0,2-1 4,0-1-14,1-1-1,-1 1 0,0-1 1,0-1-1,0 1 0,0-1 1,-1 0-1,1 0 0,-1 0 1,0 0-1,0-1 1,-1 0-1,1 0 0,-1 0 1,0 0-1,0-2 15,3-1-30,3-6-89,0 0 0,-1 0 0,0-1 0,-1-1 0,-1 1 0,0-1 0,-2 0-1,1 0 1,-2 0 0,0-1 0,0-8 119,-3 24 0,0-5 1,1 1 0,-1 0 0,0 0 0,0-1 1,0 1-1,-1 0 0,0 0 0,0 0 0,-1 0 0,1 0 0,-1 0 0,0 0 0,0 0 0,0 1 0,-2-2-1,-3-3 13,0 1 0,-1 0 0,0 1 0,0 0-1,-1 0 1,0 1 0,0 0 0,0 0 0,-1 1 0,0 0-1,0 1 1,0 0 0,-1 1 0,1 0 0,-1 1 0,0 0-1,1 0 1,-1 1 0,0 0 0,0 1 0,-7 1-13,15 0-73,1-1 1,-1 1-1,1-1 1,0 1-1,-1 0 1,1 0-1,0 0 1,-1 0-1,1 0 1,0 0-1,0 1 1,0-1-1,0 1 1,0-1-1,1 1 1,-1 0-1,0 0 1,1 0-1,-1 0 1,1 0-1,0 0 1,0 0-1,-1 0 1,1 1-1,1-1 1,-1 0-1,0 1 1,1-1-1,-1 1 1,1-1-1,0 0 1,-1 1-1,1-1 1,0 1-1,1-1 1,-1 1-1,0-1 1,1 1-1,-1-1 1,2 2 72,1 22-2516,14-2-1110</inkml:trace>
  <inkml:trace contextRef="#ctx0" brushRef="#br0" timeOffset="8550.606">1455 150 1793,'0'0'7155,"0"0"-6995,0 0-32,0 0 497,0 0-161,0 0-192,35 53-32,-19-49-176,4-4 16,-2 0-48,5 0-32,2-4-608,2-12-2194</inkml:trace>
  <inkml:trace contextRef="#ctx0" brushRef="#br0" timeOffset="9171.907">1824 25 9124,'0'0'408,"0"0"-194,0 0 303,0 0 28,0 0-324,3-1-130,11-4-68,1 0 1,-1 1-1,1 1 1,1 1-1,-1 0 1,0 0 0,0 2-1,1 0 1,1 1-24,-15-1-28,0 0 16,0 0 1,0 1-1,0-1 0,-1 1 1,1-1-1,0 1 1,-1 0-1,1 0 1,0-1-1,-1 1 0,1 0 1,-1 0-1,0 1 1,1-1-1,-1 0 0,0 0 1,1 1-1,-1-1 1,0 1-1,0-1 0,0 1 1,0-1-1,-1 1 1,1-1-1,0 1 0,-1 0 1,1 0-1,-1-1 1,1 1-1,-1 0 1,0 0 11,5 61 26,-5-62-27,0 20 62,-1 0-1,-1 1 1,-1-1-1,-1 0 1,0 0-1,-8 18-60,2-11-2350,7-26-1719</inkml:trace>
  <inkml:trace contextRef="#ctx0" brushRef="#br0" timeOffset="9450.776">1844 150 9108,'0'0'1041,"0"0"-641,0 0-192,0 0-208,0 0 112,0 0 96,91 0-48,-59 0-48,-1-1-112,4-1-16,5-7-864,1-10-2722</inkml:trace>
  <inkml:trace contextRef="#ctx0" brushRef="#br0" timeOffset="9969.01">2510 260 2113,'0'0'4207,"0"0"-2510,0 0-923,0 0-275,0 0-177,-14-6-132,-42-19-78,51 23-88,-1 1 0,1 0 0,0 0 0,0 1 0,0-1 0,-1 1 0,1 0 0,0 0 0,-1 1 0,1 0 0,0 0 0,0 0 0,0 0 0,0 1 0,0 0 0,0 0 0,0 0 0,1 1 0,-1-1 0,1 1 0,-1 0 0,1 1 0,0-1 0,0 1 0,1 0 0,-1 0-24,-3 3 61,0 0 0,1 1-1,0-1 1,1 1 0,0 1-1,0-1 1,0 1 0,1-1-1,1 1 1,0 1 0,0-1-1,0 0 1,1 1 0,1-1 0,0 1-1,0 0 1,0-1 0,1 1-1,1 0 1,0 2-61,0-9-1,-1 1-1,1-1 1,0 0-1,0 1 1,1-1 0,-1 0-1,1 1 1,-1-1-1,1 0 1,0 0 0,0 0-1,0-1 1,1 1-1,-1 0 1,1-1-1,-1 0 1,1 1 0,0-1-1,0 0 1,0 0-1,0-1 1,0 1 0,0-1-1,1 1 1,-1-1-1,2 0 2,94 12-750,-52-15-693,-2-11-1724</inkml:trace>
  <inkml:trace contextRef="#ctx0" brushRef="#br0" timeOffset="10740.941">2747 161 8884,'0'0'435,"-4"20"-214,-9 68 57,-2 110 506,14-192-829,3-20-59,61-116-456,-18 37 474,-44 92 83,0-1 0,0 1 0,1 0 0,-1 0 0,0 0 0,0 0 0,1 0 0,-1 0-1,1 0 1,-1 0 0,1 1 0,-1-1 0,1 0 0,-1 1 0,1 0 0,0-1 0,-1 1 0,1 0 0,0 0 0,-1-1 0,1 1-1,0 1 1,-1-1 0,1 0 0,-1 0 0,1 1 0,0-1 0,-1 1 0,1-1 0,-1 1 0,1-1 0,-1 1 0,1 0 0,-1 0-1,1 0 1,-1 0 0,0 0 0,0 0 0,1 0 0,-1 1 0,0-1 0,0 0 0,0 1 0,0-1 0,-1 0 0,1 1-1,0-1 1,0 1 0,-1-1 0,1 1 0,-1 0 0,1 0 3,26 129 300,-20-83-261,1-54 17,51-118-1619,10 10-1647,-67 112 3245,0 0-1,0-1 1,0 1-1,0 0 0,0 0 1,1 1-1,-1-1 1,1 1-1,0-1 1,-1 1-1,1 0 1,0 0-1,0 0 1,0 0-1,-1 0 1,1 0-1,0 1 1,0 0-1,0 0 1,0-1-1,0 2 1,0-1-1,0 0 1,0 1-1,0-1 0,2 2-34,1 1 154,-1 0 0,1 1 0,-1 0-1,0 0 1,0 1 0,-1-1 0,1 1 0,-1 0-1,0 0 1,-1 0 0,1 1 0,-1-1-1,0 1 1,0 0 0,-1 0 0,1 0-1,-1 0 1,0 4-154,-1-7 138,64 218 1988,-55-207-4687,-9-14-3194</inkml:trace>
  <inkml:trace contextRef="#ctx0" brushRef="#br0" timeOffset="12531.708">241 760 5763,'0'0'1059,"0"0"-787,0 0 51,0 0 450,0 0-162,10 0-90,135 17 562,147-17-971,-113 13 291,186 20-6,-352-32-376,1 0 0,-1 1 0,-1 1 0,1 0 0,0 0 0,-1 1 0,1 1 0,4 3-21,1-2 31,0-1-1,0-1 0,0-1 1,1 0-1,-1-1 0,1-1 1,-1-1-1,1-1 0,5-1-30,29 1 122,687 2 337,-440-41-358,-176 35-31,0-5-1,6-6-69,235-22-72,-249 27 117,1 5 0,52 7-45,9-1 43,24-9 155,-63 9-113,-140 0-138,1 0 1,0 1-1,-1-1 0,1 0 0,0 0 0,-1 0 0,1 0 0,0 0 1,0 0-1,-1 1 0,1-1 0,0 0 0,0 0 0,-1 0 0,1 1 1,0-1-1,0 0 0,0 0 0,-1 1 0,1-1 0,0 0 0,0 0 1,0 1-1,0-1 0,-1 0 0,1 1 0,0-1 0,0 0 0,0 0 1,0 1-1,0-1 0,0 0 0,0 1 0,0-1 0,0 0 0,0 1 1,0-1-1,0 0 0,0 1 0,1-1 0,-1 0 0,0 0 0,0 1 1,0-1-1,0 0 0,0 1 0,1-1 0,-1 0 0,0 0 1,0 1-1,0-1 0,1 0 0,-1 0 0,0 0 0,0 1 0,1-1 1,-1 0-1,0 0 0,0 0 0,1 0 0,-1 0 0,0 0 0,1 1 1,-1-1-1,0 0 0,1 0 0,-1 0 0,0 0 0,1 0 53,-20 7-6315</inkml:trace>
  <inkml:trace contextRef="#ctx0" brushRef="#br0" timeOffset="16751.878">817 1793 816,'0'0'1860,"0"0"-569,0 0-88,0 0 177,0 0-278,0 0-267,0 0-321,9-10-233,54-59 57,10-13-230,-5-3 0,19-33-108,18-25-1750,-78 114-347,-27 28 1361,5 16 256,-1 268 4404,-4-98-3129,3-182-4634,2-3-293</inkml:trace>
  <inkml:trace contextRef="#ctx0" brushRef="#br0" timeOffset="17389.884">1609 1371 3121,'0'0'1817,"0"0"-888,-6 17 183,-33 106 865,31-79-1660,2 1 0,2 0 0,1 1 0,3-1 0,2 7-317,-1-39 8,0-1 1,0 1-1,1-1 1,1 0-1,0 1 1,1-1-1,0 0 1,1-1-1,0 1 1,1-1 0,0 0-1,1 0 1,0-1-1,1 0 1,0 0-1,0-1 1,1 0-1,0 0 1,1-1-1,0 0 1,0-1-1,1 0 1,0 0-1,0-1 1,1-1-1,0 0-8,-3-2-48,-1-1-1,1 0 0,0-1 0,0 0 1,0 0-1,0-1 0,1 0 0,-1 0 1,0-1-1,0-1 0,0 1 1,-1-1-1,1-1 0,0 0 0,-1 0 1,1-1-1,-1 0 0,0 0 1,2-2 48,8-14-550,0 1 1,-2-2-1,-1 0 1,0-1 0,-2-1-1,-1 0 1,0-1 0,-2 0-1,0 0 1,-2-1 0,0-4 549,-2 2-109,-1-1 0,-1 0 1,-2 0-1,0 0 1,-2-1-1,-1 1 0,-2-1 109,2 9 216,-1 0 1,-1 0-1,-1 1 0,-1-1 0,0 1 0,-2 0 0,0 1 0,-1-1 0,-1 1 0,0 1 0,-1 0 1,-1 0-1,-1 1 0,-1 1 0,0 0 0,-6-5-216,13 15 90,0 1 0,0-1 0,-1 2 0,1-1 0,-1 1 1,0-1-1,0 2 0,0-1 0,0 1 0,-1 0 0,1 1 0,0 0 0,-1 0 0,0 0 0,1 1 0,-1 0 1,1 1-1,-1 0 0,1 0 0,-1 0 0,1 1 0,0 0 0,0 1 0,0-1 0,0 1 0,-6 4-90,3 1 12,-1 0-1,1 1 1,1 0-1,0 1 1,0 0-1,1 1 1,0 0-1,1 0 1,0 0-1,1 1 1,0 0-1,1 0 1,0 1-1,1-1 1,-2 12-12,0 1-36,1 1-1,2 1 1,0-1 0,2 0 0,1 1 0,1-1 0,3 15 36,11 20-1720,6-11-2448</inkml:trace>
  <inkml:trace contextRef="#ctx0" brushRef="#br0" timeOffset="18259.883">2188 1226 5122,'0'0'2938,"0"0"-1724,0 0-273,0 0 22,0 0-418,-2 0-404,89 2-189,103 0 27,-104-17-3978,-67 5-3605</inkml:trace>
  <inkml:trace contextRef="#ctx0" brushRef="#br0" timeOffset="18853.582">3061 915 8148,'0'0'613,"0"0"62,0 0 80,-17-3-320,-53-10-168,67 12-255,0 0-1,0 0 1,-1 1-1,1-1 1,0 1-1,0 0 1,0-1 0,0 1-1,-1 1 1,1-1-1,0 0 1,0 1 0,0 0-1,0 0 1,0 0-1,0 0 1,0 0-1,0 0 1,0 1 0,0-1-1,1 1 1,-1 0-1,1 0 1,-1 0-1,1 0 1,0 1 0,0-1-1,0 0 1,0 1-1,0 0 1,0-1 0,1 1-1,-2 2-11,-3 4 21,-8 18 14,1 0 0,1 1 0,1 1 0,2 0 0,0 0 1,2 1-1,2-1 0,0 2 0,2-1 0,2 0 0,0 1 0,4 25-35,-4-52-2,1 1-1,0-1 0,0 0 0,0 0 0,0 0 0,1 1 0,-1-1 1,1 0-1,0 0 0,0 0 0,1 0 0,-1 0 0,1 0 1,0-1-1,0 1 0,0 0 0,1-1 0,-1 0 0,1 1 1,0-1-1,0 0 0,0 0 0,0-1 0,0 1 0,1-1 1,-1 1-1,1-1 0,-1 0 0,1 0 0,0-1 0,1 1 3,5 1-61,0-1 0,0 0 0,1-1 0,-1 0 0,1-1 0,-1 0 0,1 0 0,-1-1 0,0-1 0,1 0 0,-1 0 0,0-1 0,0 0 0,0 0 0,8-6 61,-8 4-176,-1-1 0,0-1-1,0 0 1,0 0 0,-1 0 0,0-1-1,-1 0 1,0-1 0,0 0-1,-1 0 1,0 0 0,0-1 0,1-6 176,-6 14 38,0 1 0,0-1 0,0 0 1,0 0-1,-1 1 0,1-1 1,0 0-1,-1 0 0,0 0 1,0 0-1,1 0 0,-1 0 1,0 0-1,0 0 0,-1 0 1,1 0-1,0 0 0,-1 0 1,1 1-1,-1-1 0,0 0 1,1 0-1,-1 0 0,0 1 1,0-1-1,0 0 0,0 1 1,-1-1-1,1 1 0,0-1 0,-1 1 1,1-1-1,-1 1 0,1 0 1,-1 0-1,1 0 0,-1 0 1,0 0-1,0 0 0,0 1 1,1-1-1,-1 0 0,0 1 1,-2-1-39,-95-4 389,93 5-474,0 0 0,0 1 0,0 0 0,0 0 0,0 0-1,0 1 1,0 0 0,0 0 0,1 0 0,-1 1 0,1 0 0,0 0 0,0 0-1,0 1 1,0 0 0,0-1 0,1 2 0,-1-1 0,1 1 0,1-1 0,-1 1-1,0 0 1,1 0 0,0 1 0,0-1 0,1 1 0,0-1 0,0 1 0,0 0-1,0 0 1,1 0 0,0 1 85,0 22-3964</inkml:trace>
  <inkml:trace contextRef="#ctx0" brushRef="#br0" timeOffset="20712.906">3303 1597 3714,'0'0'2065,"0"0"-598,0 0-58,0 0-326,0 0-486,0-7-162,0 354-3,7-365-493,2-29 36,-3 11-42,1 0 0,2 1 0,2 0 0,7-15 67,-14 41-133,0 0 1,1 0 0,1 0 0,0 1 0,0-1 0,0 1 0,1 1-1,0-1 1,1 1 0,0 0 0,0 1 0,0 0 0,1 0 0,-1 1-1,4-1 133,49 0-104,-57 7 124,0 1-1,-1 0 0,1 0 1,-1 0-1,0 0 1,0 0-1,0 1 0,0-1 1,0 1-1,-1 0 0,1 0 1,-1 0-1,1 0 1,-1 1-1,0-1 0,0 1 1,-1-1-1,1 1 1,-1-1-1,0 1 0,0 0 1,0 0-1,0 0 0,-1 0-19,3 2 26,5 20 150,0 0 0,-2 1-1,0 0 1,-2 0-1,-2 0 1,0 2-176,-2-78 184,-2 23-344,2 0 1,0-1-1,2 1 0,1 0 1,1 0-1,2 0 0,1-3 160,-6 27-8,-1-1-1,1 1 1,0 0-1,0 0 0,0 0 1,0 0-1,0 1 1,0-1-1,1 0 0,-1 0 1,1 1-1,-1-1 1,1 1-1,-1-1 1,1 1-1,0-1 0,0 1 1,0 0-1,0 0 1,0 0-1,0 0 0,0 0 1,0 1-1,0-1 1,0 1-1,0-1 1,0 1-1,1 0 0,-1 0 1,0 0-1,0 0 1,0 0-1,1 0 0,-1 1 1,0-1-1,0 1 1,0-1-1,0 1 1,0 0-1,0 0 0,0 0 1,0 0-1,0 0 1,0 0-1,0 1 0,0-1 9,11 13 89,-1 0 0,0 0 0,-1 2 0,0-1 0,-1 1 0,-1 1 0,-1 0 0,0 0 0,-1 0 0,-1 1 0,-1 0 0,2 8-89,1-8-3237,-4-17-2915</inkml:trace>
  <inkml:trace contextRef="#ctx0" brushRef="#br0" timeOffset="21567.708">4093 1511 6883,'0'15'302,"-5"240"1843,2-211-1366,2-71-299,-1 12-614,2 0-1,0 0 1,0 0-1,2 0 0,0 0 1,0 0-1,3-7 135,11-29-289,33-78 12,-49 128 251,0-1 0,1 1 0,0 0-1,-1 0 1,1-1 0,0 1-1,-1 0 1,1 0 0,0 0 0,0 0-1,0 0 1,0 0 0,0 0-1,0 1 1,0-1 0,0 0-1,0 0 1,1 1 0,-1-1 0,0 1-1,0-1 1,1 1 0,-1-1-1,0 1 1,1 0 0,-1 0-1,0 0 1,1 0 0,-1 0 0,0 0-1,1 0 1,-1 0 0,0 0-1,1 1 1,-1-1 0,0 0-1,1 1 1,-1-1 0,0 1 0,0-1-1,0 1 1,2 1 26,3 7 30,-1 2 0,1-1-1,-2 0 1,1 1 0,-2 0 0,1 0 0,-2 0 0,1 1-1,-1-1 1,-1 1 0,0 0-30,5 166 897,-6-178-817,0 0 80,0 0 93,0-3-136,68-134-2149,-44 96 919,-22 38 1009,0-3 46,0 1 0,0-1 0,1 1 0,0 0 0,0 0 0,0 0 0,0 0 0,1 1 0,0-1-1,0 1 1,0 0 0,1 0 0,-1 0 0,1 1 0,0 0 0,0 0 0,0 0 0,1 0 0,-1 1 0,1 0 0,-1 0 0,1 0 0,-1 1 0,5-1 58,-6 2 22,-1 0 0,1 0 0,-1 1 0,1-1 0,-1 1 0,1 0 0,-1 0 0,0 0 0,1 1 0,-1-1 0,0 1 0,0-1 0,0 1 0,0 0 0,0 0 0,-1 1 0,1-1 0,0 1 0,-1-1 0,0 1 0,0 0 0,1 0 0,-2 0 0,1 0 0,0 0-22,6 9 242,-1 0 0,0 0 0,-1 1 0,0 0 0,-1 0 0,0 1 0,-1 0 0,-1 0 0,0 0 0,-1 0 0,0 0 0,-1 1-242,1 65-2314,-2-79-3148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8 992,'0'0'2847,"0"0"-673,0 0-584,0 0-528,0 0-384,0 0-294,0 0-152,0 0-66,0 0 52,0 0 121,0 0-104,0 0-160,1 0-54,231-5 54,-109 3-4760,-115 2-1718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1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24 384,'0'0'3114,"0"0"-1194,0 0-642,0 0-400,0 0-291,0 1-411,27 134 646,14 218-254,-35-323-1531,-4-29-1067,-2-1-1535</inkml:trace>
  <inkml:trace contextRef="#ctx0" brushRef="#br0" timeOffset="374.961">10 0 3906,'0'0'2129,"0"0"-1761,0 0 144,0 0 241,0 0-689,0 0 384,47 29 160,-23-23-448,1 1 48,0 0-64,0-2-112,-4 0 176,2-2-208,-2 1 0,-1-1-32,-1 0-304,-2 4-1136,-4 0-1954</inkml:trace>
  <inkml:trace contextRef="#ctx0" brushRef="#br0" timeOffset="671.721">37 341 3298,'0'0'1632,"0"0"-1456,0 0 1265,0 0-385,0 0-271,0 0-513,91-18-64,-58 11-144,0 4-64,-1 1 32,1 2-32,-5 0-880,-1 0-4035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2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 3922,'0'0'2294,"0"0"-792,0 0-368,0 0-53,0 0-110,-2-4-368,-8-15-299,7 14-104,3 5 45,219-7 43,-94 2-1011,-122 4 507,0 1-1,-1 0 1,1 0-1,-1 0 1,1 1-1,0-1 1,-1 1-1,1-1 1,-1 1-1,1 0 0,-1 0 1,1 0-1,-1 0 1,0 0-1,0 1 1,1-1-1,-1 1 1,2 1 216,9 17-6467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2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214 127 4610,'0'0'1283,"0"0"-850,0 0 287,0 0 510,5-1 1398,-5-1-2644,1 1 1,-1-1-1,0 0 1,0 1-1,0-1 1,0 1 0,0-1-1,0 0 1,0 1-1,0-1 1,-1 0-1,1 1 1,-1-1 0,1 1-1,-1-1 1,0 1-1,1-1 1,-1 1-1,0 0 1,0-1 0,0 1-1,0 0 1,0-1-1,0 1 1,-1 0-1,1 0 1,0 0-1,-1 0 1,1 0 0,0 1-1,-1-1 1,1 0-1,-1 1 1,0-1-1,1 1 1,-1-1 0,1 1-1,-1 0 1,0-1-1,1 1 1,-1 0-1,-1 0 16,-2 0-30,0-1 0,0 1 0,-1 0 0,1 0 0,0 1 0,0-1-1,-1 1 1,1 0 0,0 1 0,0-1 0,0 1 0,0 0 0,0 0 0,1 1-1,-1-1 1,1 1 0,-3 2 30,0 0 20,0 1 0,0 1 1,0-1-1,0 1 0,1 1 0,0-1 0,1 1 1,0 0-1,0 0 0,0 0 0,1 1 0,1-1 0,-1 1 1,1 0-1,1 0 0,0 1-20,1-2 40,0-1 0,1 1 1,0-1-1,0 1 0,1 0 0,0-1 0,0 1 1,1-1-1,0 1 0,0-1 0,0 0 0,1 0 1,1 0-1,3 6-40,-4-7 6,0-1 0,1 0 1,0-1-1,-1 1 0,2-1 1,-1 0-1,0 0 0,1 0 0,0 0 1,0-1-1,0 0 0,0 0 1,1 0-1,-1-1 0,1 0 0,-1 0 1,1 0-1,0 0 0,0-1 1,0 0-1,0-1 0,0 1 1,0-1-1,0 0 0,0 0 0,0-1 1,0 0-1,5-1-6,0-4-120,1 0 0,-1 0 1,0-1-1,0-1 0,0 1 0,-1-2 1,-1 0-1,1 0 0,-2 0 0,3-4 120,-1 3-584,30-34-3829</inkml:trace>
  <inkml:trace contextRef="#ctx0" brushRef="#br0" timeOffset="713.063">522 0 6339,'1'16'1761,"28"235"-739,-13-121-238,-2-163-475,-3-10-243,-3 9-366,2 0-1,1 1 0,1 0 1,13-22 300,-24 53-21,-1 1 0,1-1 0,-1 0 0,1 0 0,0 0 0,-1 0-1,1 1 1,0-1 0,0 0 0,0 1 0,1-1 0,-1 1 0,0-1 0,1 1 0,-1 0 0,1-1 0,-1 1 0,1 0 0,-1 0 0,1 0 0,0 0 0,0 0 0,-1 0 0,1 1 0,0-1 0,0 1 0,0-1 0,0 1-1,0 0 1,0-1 0,0 1 0,0 0 0,0 0 0,0 1 0,0-1 0,-1 0 0,1 1 0,0-1 0,0 1 0,0-1 0,0 1 0,0 0 0,-1 0 0,1 0 0,1 1 21,5 10 162,-1 0 1,0 1 0,-1 0-1,-1 0 1,0 1 0,0 0-1,-1 0 1,-1 0 0,-1 0-1,1 5-162,17 66 113,-11-74-212,-6-34-477,1 0-1,1 1 1,1-1-1,0 1 1,2 1-1,1-1 1,1 1-1,1 1 1,9-15 576,-5 7-539,-13 24 603,-1 0 1,1 0 0,0 0 0,0 1 0,0-1 0,0 1-1,1-1 1,0 1 0,-1 0 0,1 0 0,0 0 0,0 0-1,1 0 1,-1 1 0,1 0 0,-1-1 0,1 1 0,0 1 0,0-1-1,0 0 1,0 1 0,0 0 0,3-1-65,-6 2-17,3-1 110,-1 1 1,1-1 0,-1 1-1,1 0 1,-1 0 0,1 0-1,-1 1 1,1-1 0,-1 1-1,0 0 1,1-1 0,-1 2-1,0-1 1,1 0 0,-1 1-1,0-1 1,0 1 0,0 0-1,0 0 1,-1 0 0,1 0-1,0 1-93,12 18 425,-2 0-1,0 1 0,-1 1 0,-2 0 0,0 1 0,5 20-424,-6-19 206,43 147-1583,-52-171-237,0-1-859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5106,'0'0'222,"-12"18"322,-69 111 1326,-54 76 726,135-205-2605,1-1 0,-1 1 0,1 0 0,-1 0 0,1 0 0,-1 0 0,1 0 1,-1 0-1,1 0 0,-1 0 0,1 0 0,-1 0 0,1 0 0,-1 0 0,1 0 0,-1 0 0,1 0 0,-1 1 0,1-1 0,-1 0 0,1 0 0,-1 0 0,0 1 0,1-1 0,-1 0 1,1 1-1,-1-1 0,0 0 0,1 1 0,-1-1 0,0 1 0,1-1 0,-1 0 0,0 1 0,0-1 0,1 1 0,-1-1 0,0 1 0,0-1 0,0 1 0,0-1 0,0 1 0,1-1 1,-1 1-1,0-1 0,0 1 0,0-1 0,-1 1 0,1-1 0,0 1 0,0-1 0,0 1 0,0-1 0,0 1 0,0-1 0,-1 1 0,1-1 0,0 1 0,0-1 0,-1 0 0,1 1 1,0-1-1,-1 1 9,2-1 11,23-1-57,1 0-1,0-1 1,-1-1 0,0-2 0,0 0-1,0-2 1,0-1 0,-1 0 0,1-2 46,9-8-1510,-4-2-2748</inkml:trace>
  <inkml:trace contextRef="#ctx0" brushRef="#br0" timeOffset="360.68">268 72 2401,'0'0'1409,"0"99"1024,4-32-704,-1 5-737,0-3-208,2-4-239,4-6-113,-3-8-240,2-2 192,-1-6-128,-2-10-224,-2-10-32,1-10 0,-4-10-208,0-3-416,0-2-192,0-24-3843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2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9 377 1953,'0'0'1291,"0"0"-605,0 0 130,0 0 345,0 0 69,0 0-62,-8 0 726,33-68-1731,102-192-8,-113 231-497,-6 30-944,11 54 1206,-7 30 730,-5-1-1,-3 44-649,0-5 270,-3-101-229,0 0-27,0 0-1,1 0 1,1 0 0,2 0-1,5 20-13,-9-40-69,-1 0-18,1-1 1,-1 0-1,0 0 1,0 1-1,1-1 0,-1 0 1,1 0-1,-1 1 1,1-1-1,0 0 1,-1 0-1,1 0 1,0 0-1,0 0 0,0 0 1,0 0-1,0 0 1,0-1-1,0 1 1,0 0-1,0 0 1,0-1-1,0 1 0,0-1 1,1 1-1,-1-1 1,0 1-1,0-1 1,1 0 86,7-3-4482</inkml:trace>
  <inkml:trace contextRef="#ctx0" brushRef="#br0" timeOffset="590.544">589 0 320,'0'0'5037,"0"25"-3839,-2 155 355,-1-21-27,7-167-1393,69-89-112,-69 93-55,0 0 0,1 1 0,0-1 0,-1 1 0,1 0-1,1 0 1,-1 0 0,0 1 0,1 0 0,-1 0 0,1 0 0,0 1-1,-1-1 1,1 1 0,0 1 0,0-1 0,0 1 0,0 0 0,0 1 0,0-1 34,-2 2 7,-1-1 1,0 1-1,0 0 1,0 0-1,0 0 1,0 0 0,0 0-1,-1 1 1,1-1-1,-1 1 1,0 0 0,0 0-1,0 0 1,0 0-1,0 0 1,0 0 0,-1 0-1,0 1 1,1 0-8,1 3 48,13 23 60,-3 2 0,0-1 0,-2 2 0,4 23-108,-13-51 12,0 0 0,-1 1 1,0-1-1,0 1 0,0-1 1,0 1-1,-1-1 0,0 1 1,0 0-1,-1-1 0,0 1 1,0-1-1,0 1 0,0-1 1,-1 0-1,0 1 0,0-1 1,0 0-1,-1 0 0,0 0 1,0 0-13,-11 3 0,-1-1 1,0-1 0,1 0 0,-2-1 0,1 0 0,-1-2 0,1 1 0,-1-2 0,0 0 0,0-1 0,0-1-1,0 0 1,-8-2-1,16 2-46,-56 1-2289,61-1-594</inkml:trace>
  <inkml:trace contextRef="#ctx0" brushRef="#br0" timeOffset="996.538">486 133 5426,'0'0'801,"0"0"415,0 0-367,0 0-497,0 0-240,0 0 288,98-48-32,-52 34-64,1 0-191,-3 3-17,-4 1 16,-2 4 0,-3 3-48,-3 1-16,-1 2-48,-3 0-993,-8 0-2800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2385,'0'0'985,"0"0"-617,0 0 261,0 0 30,8 6 86,48 32 479,-52-36-1079,-1-1 0,1 1 0,0-1 0,0 0 0,0 0 0,0-1 0,0 1 0,0-1 0,0 1 0,0-1 1,0 0-1,0-1 0,0 1 0,0-1-145,14 0 200,12 1 63,2 0-3002,-21 0-3227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3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2993,'0'0'3154,"0"0"-2397,0 0-628,0 0 255,0 0 59,12-6-142,-1 1-249,68-49 232,-47 17-181,-1-1-1,-3-1 0,11-21-102,15-22 35,-54 83-34,0-1 0,0 0 0,0 0 1,0 0-1,0 1 0,0-1 0,0 0 0,0 0 0,0 0 1,0 0-1,1 1 0,-1-1 0,0 0 0,0 0 1,0 0-1,0 0 0,0 0 0,1 1 0,-1-1 1,0 0-1,0 0 0,0 0 0,0 0 0,1 0 1,-1 0-1,0 0 0,0 0 0,0 0 0,1 0 1,-1 0-1,0 0 0,0 0 0,0 0 0,1 0 1,-1 0-1,0 0 0,0 0 0,0 0 0,1 0 1,-1 0-1,0 0 0,0 0 0,0 0 0,1 0 1,-1-1-1,0 1 0,0 0 0,0 0 0,0 0 1,0 0-1,1 0 0,-1-1 0,0 1 0,0 0 1,0 0-1,0 0 0,0 0 0,0-1 0,0 1 1,0 0-1,1 0 0,-1 0-1,0 22 79,0-16-32,0 252 961,0-256-1042,-1-1-2,1 0-1,0-1 1,0 1 0,0 0 0,-1 0 0,1 0 0,0 0 0,0 0 0,0 0-1,1-1 1,-1 1 0,0 0 0,0 0 0,0 0 0,1 0 0,-1-1 0,0 1-1,1 0 1,-1 0 0,0-1 0,1 1 0,-1 0 0,1 0 0,0-1-1,-1 1 1,1-1 0,-1 1 0,1 0 0,0-1 0,0 1 0,-1-1 0,1 0-1,0 1 1,0-1 0,-1 1 0,1-1 0,0 0 36,9 0-2977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6:3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 1825,'0'0'1435,"0"0"-776,0 0 379,0 0 259,0 0-260,2-1-423,0 0-608,4 8 1717,-8 11-1538,0 0 1,-2 0 0,0 0 0,-1 0-1,-1-1 1,-1 0 0,0 0 0,-5 6-186,7-12 61,-170 380 398,148-328-440,-3-1-1,-3-2 1,-14 18-19,47-78-130,1 0 0,-1 0 1,0 0-1,0 0 0,0 0 0,0 0 0,0 0 0,1 0 0,-1 0 1,0 0-1,0 0 0,0 0 0,0 0 0,0 0 0,0 0 1,1 1-1,-1-1 0,0 0 0,0 0 0,0 0 0,0 0 130,17-20-3238</inkml:trace>
  <inkml:trace contextRef="#ctx0" brushRef="#br0" timeOffset="1190.969">441 403 3410,'0'0'3198,"0"0"-1434,0 0-974,0 0-465,0 0-181,1 4-85,10 32 33,-2 2 1,-1-1 0,-2 1 0,-2 0-1,-2 0 1,-1 0 0,-3 28-93,2-20 23,0-45-50,0-1-50,9-13-203,8-22-82,-1 0 1,-2-2-1,9-31 362,15-41-513,5 43 425,-41 65 108,-1 0 1,1 1-1,0-1 1,0 0-1,-1 1 1,1 0-1,0-1 1,0 1-1,0 0 1,0 0-1,-1 0 1,1 0-1,0 0 0,0 0 1,0 1-1,0-1 1,-1 1-1,1-1 1,0 1-1,0-1 1,-1 1-1,1 0 1,0 0-1,-1 0 1,1 0-1,-1 0 1,1 1-1,-1-1 1,0 0-1,1 0 1,-1 1-1,0-1 1,0 1-1,0 0 1,0-1-1,0 1 0,0 0-20,7 18 79,0 0-1,-1 1 1,-2 0-1,0 0 1,-1 0-1,-1 0 1,0 1-1,-2-1 1,-1 16-79,1-5 59,5 87 43,2-136-65,8-60-1576,4 2-1,14-32 1540,19 12-1534,-52 94 1629,1 0-1,-1 0 1,1-1-1,-1 1 1,1 0 0,-1 0-1,1 1 1,0-1-1,0 0 1,-1 0-1,1 1 1,0-1 0,0 1-1,0 0 1,0 0-1,0-1 1,0 1-1,-1 0 1,1 0 0,0 1-1,0-1 1,0 0-1,0 1 1,0-1-1,0 1 1,-1-1 0,1 1-1,0 0 1,0 0-95,2 4 114,0 0 1,-1 1 0,0-1 0,0 1 0,0-1-1,-1 1 1,0 0 0,0 0 0,0 0 0,-1 0-1,1 4-114,0 1 114,44 211 287,-45-219-480,7 18-515,4-20-2858,1-12-203</inkml:trace>
  <inkml:trace contextRef="#ctx0" brushRef="#br0" timeOffset="2230.317">1261 458 6707,'0'0'758,"0"0"-467,0 0 15,0 0 159,0 0-116,-1 21-93,-2 135 32,-13 77 953,22-369-2282,-4 122 838,0 0 0,0 1 0,1-1 0,1 0 0,0 1 0,1 0-1,0 0 1,1 0 0,1 1 0,0-1 0,1 2 0,0-1 0,0 1-1,6-4 204,-13 13 0,0 1 0,1-1 0,0 1 0,-1 0 0,1 0 0,0 0 0,-1 0 0,1 0-1,0 0 1,0 1 0,0-1 0,0 1 0,0-1 0,0 1 0,0 0 0,0-1 0,0 1-1,0 0 1,0 0 0,0 1 0,0-1 0,0 0 0,0 1 0,0-1 0,0 1 0,-1-1-1,1 1 1,0 0 0,0 0 0,0 0 0,-1 0 0,1 0 0,0 0 0,-1 1 0,1-1-1,-1 0 1,0 1 0,1-1 0,-1 1 0,0 0 0,0-1 0,0 1 0,0 0 0,0 0-1,0-1 1,-1 1 0,1 0 0,0 1 0,5 18 132,-1 0 0,-1 1 1,-1-1-1,-1 1 0,0-1 0,-2 1 0,-2 18-132,2 1 502,0 51 296,0-91-779,0-2 7,84-294-1656,-84 292 1637,1 1-1,0-1 0,0 1 0,0-1 0,1 1 0,-1 0 0,0-1 1,1 1-1,0 0 0,-1 0 0,1 0 0,0 0 0,0 0 0,0 0 1,0 1-1,0-1 0,1 1 0,-1-1 0,0 1 0,1 0 0,-1 0 1,1 0-1,-1 0 0,1 0 0,0 1 0,-1-1 0,1 1 0,0 0 1,-1-1-1,1 1 0,0 1 0,0-1 0,0 0-6,0 1 61,-1-1-1,1 1 1,0 0-1,0 0 0,-1 0 1,1 0-1,-1 0 1,1 0-1,-1 1 1,0 0-1,1-1 1,-1 1-1,0 0 0,0 0 1,0 0-1,0 0 1,0 0-1,-1 1 1,1-1-1,-1 0 1,1 1-1,-1-1 1,0 1-1,0 0 0,0 1-60,21 71 677,-11 76-1611,-11-169-4476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8820,'0'0'379,"0"22"-166,-1 145-26,0-137-158,-1-18-12,1-1 0,0 1 0,1 0 0,0-1 0,1 1 0,0-1 0,1 1 0,0-1 0,1 1 0,0-1 0,1 0 0,0 0 0,1-1 0,0 1 0,0-1 0,1 0 0,1 0 0,-1-1 0,9 9-17,-13-16-13,1 0-1,-1 0 0,1-1 0,-1 1 1,1 0-1,0-1 0,0 1 1,0-1-1,0 0 0,0 0 1,0 0-1,0-1 0,0 1 0,0-1 1,0 1-1,0-1 0,0 0 1,0 0-1,1 0 0,-1-1 1,0 1-1,0-1 0,0 0 0,0 0 1,0 0-1,0 0 0,0 0 1,-1-1-1,1 1 0,0-1 1,-1 0-1,1 0 0,-1 0 0,1 0 1,-1 0-1,0 0 0,2-3 14,133-205-3479,-108 167 500,-18 28 2704,0 0 0,-1-1-1,0 0 1,-2-1 0,0 0 0,-1 0 0,0-1-1,-1-2 276,-3-19 3722,-4 38-3651,1 1 0,0-1 0,0 1 0,-1 0 0,1-1 0,0 1 0,0-1 0,-1 1 0,1 0 0,0-1 0,-1 1 0,1 0 0,0 0 1,-1-1-1,1 1 0,-1 0 0,1 0 0,-1-1 0,1 1 0,0 0 0,-1 0 0,1 0 0,-1 0 0,1 0 0,-1 0 0,1 0 0,-1 0 0,1 0 0,-1 0 0,1 0 0,0 0 0,-1 0 0,1 0 0,-1 0 0,1 0 0,-1 1 0,1-1 0,0 0 0,-1 0 0,1 1 0,-1-1 0,1 0 0,0 0 0,-1 1 1,1-1-1,0 0 0,-1 1 0,1-1 0,0 0 0,0 1 0,-1-1 0,1 1 0,0-1 0,0 0 0,0 1 0,-1-1-71,-3 13-74,0 0-1,0 0 1,1 0-1,1 0 1,0 0 0,1 0-1,0 1 1,1-1-1,2 12 75,-2-4-29,6 216 40,-2-10 394,-4-223-351,1 0 1,-1-1-1,0 1 0,0 0 0,-1-1 1,1 1-1,-1 0 0,1-1 1,-1 1-1,0-1 0,-1 1 0,1-1 1,0 1-1,-1-1 0,0 0 0,0 0 1,0 0-1,0 0 0,0 0 1,-1 0-1,1-1 0,-1 1 0,0-1 1,0 1-1,0-1 0,0 0 1,0 0-1,0-1 0,-1 1 0,1-1 1,0 1-1,-1-1-54,-126 6-53,64-22-2012,50 9-1057,15 6-984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7443,'0'0'1441,"0"0"-1441,0 0 0,0 0 624,0 0 177,0 0-449,23 129-112,-15-76-128,1 0-112,2 0 0,1 0-352,3-8-705,0-13-2144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3826,'0'0'1937,"0"0"-289,0 0-111,0 0-432,0 0-449,0 0-512,-11 5-144,11-5-80,0 0-16,10 6-176,5 4-353,1 3-1888,1 4-4754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0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0 243 1088,'0'0'860,"0"0"-89,0 0 149,0 0-213,0 0-216,0 0-3,0 0 150,0 0 165,0 0-24,0 0-14,0 0-348,0 0-324,0 0-77,1 0-64,28-27-25,-26 21 85,67-118-1389,-14 61-3889,-54 48 3182,-2 13 2084</inkml:trace>
  <inkml:trace contextRef="#ctx0" brushRef="#br0" timeOffset="234.322">158 1 480,'0'0'230,"0"0"-436,0 0-61,-1 16 307,-1 93 27,28 67 1400,1-37-1549,-24-127-1647</inkml:trace>
  <inkml:trace contextRef="#ctx0" brushRef="#br0" timeOffset="515.507">93 374 4738,'0'0'1713,"0"0"-1713,0 0 48,0 0 432,0 0-368,0 0-80,13 3 641,-1 2-529,3-1 96,-3-3-192,-1 1-48,0-2 64,2 0-64,1 0 0,2-10 0,3 0-1457,-5 6-2273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32 124 4610,'0'0'1958,"0"0"-349,0 0-355,0 0-382,0 0-226,-6-8-321,-15-27-242,17-5-104,5 38 21,0 0 1,1 1-1,-1-1 0,1 0 1,0 1-1,0-1 1,-1 1-1,1 0 0,0-1 1,0 1-1,0 0 1,0 0-1,1 0 0,-1 1 1,0-1-1,0 0 1,0 1-1,1-1 1,-1 1-1,0 0 0,1 0 1,-1 0-1,0 0 1,1 0-1,-1 1 0,0-1 1,2 1-1,0-1 0,26-1-23,57 7-115,-84-3 47,0 0-1,0-1 0,-1 1 0,1 0 0,-1 0 1,0 1-1,0-1 0,0 0 0,0 1 1,-1-1-1,1 1 0,-1-1 0,0 1 0,0 0 1,0 0-1,-1-1 0,1 1 0,-1 0 0,0 0 1,0 0-1,0 0 0,-1 0 0,1-1 0,-1 1 1,0 0-1,0 0 0,-1 2 92,-1 3 6,0 0 0,0-1 0,-1 1 0,0-1 0,-1 0 1,0 0-1,0 0 0,-1-1 0,0 1 0,0-1 0,0-1 0,-1 1-6,-44 59 95,48-60-86,0 0-1,0 0 1,0 0-1,1 1 1,0 0 0,0-1-1,1 1 1,0 0-1,0 0 1,1-1-1,-1 1 1,2 0 0,-1 0-1,2 6-8,1-8 24,0-1 0,0 1-1,1-1 1,-1 0 0,1 0-1,0-1 1,0 1 0,1-1 0,-1 0-1,1 0 1,0 0 0,3 1-24,0 1 62,-6-3-55,1 0-1,-1 0 1,0-1 0,1 1-1,-1 0 1,1-1 0,0 0 0,-1 1-1,1-1 1,0 0 0,0-1-1,0 1 1,0 0 0,0-1 0,0 1-1,0-1 1,0 0 0,0 0-1,0 0 1,0-1 0,0 1 0,-1-1-1,1 1 1,0-1 0,0 0-1,0 0 1,0 0 0,-1-1 0,1 1-1,-1-1 1,1 1 0,-1-1-1,2-1-6,65-107-2129,-28 29-3145</inkml:trace>
  <inkml:trace contextRef="#ctx0" brushRef="#br0" timeOffset="600.935">573 172 6563,'0'0'-115,"0"0"147,0 0 147,14-1 5,44-2-85,-57 4-62,0-1 0,0 0-1,-1 0 1,1 0 0,0 0 0,0 0 0,0 0 0,0 0-1,0 0 1,0 0 0,0 0 0,0-1 0,0 1 0,0 0-1,0-1 1,0 1 0,-1-1 0,1 1 0,0-1 0,0 1-1,0-1 1,-1 1 0,1-1 0,0 0 0,-1 1 0,1-1 0,-1 0-1,1 0 1,-1 1 0,1-1 0,-1 0 0,1 0 0,-1 0-1,0 0 1,1 0 0,-1 0 0,0 1 0,0-1 0,1 0-1,-1 0 1,0 0 0,0 0 0,0 0 0,-1 0-37,2-5 241,-5-82 330,3 85-622,0 0 1,0 1-1,0-1 1,0 1-1,0-1 1,0 1-1,0-1 1,-1 1-1,0 0 1,1 0-1,-1 0 1,0 0-1,0 0 1,0 0-1,0 0 1,0 0-1,0 1 1,-1-1-1,1 1 1,-1 0-1,1 0 1,-1 0-1,1 0 0,-1 0 1,1 0-1,-1 1 1,0-1-1,0 1 1,1 0-1,-1-1 1,-1 1 50,0 2-1,-1 0 1,1 0-1,0 0 1,0 0-1,0 1 1,0-1-1,0 1 0,0 0 1,1 1-1,-1-1 1,1 0-1,0 1 1,0 0-1,0 0 1,1 0-1,-1 0 0,1 0 1,0 0-1,0 1 1,0-1-1,1 1 1,-8 11 20,-1 2 184,0 2 0,1-1 0,0 1-1,2 0 1,1 1 0,0 0 0,1 0 0,2 0 0,0 1 0,1-1-1,1 1 1,2 15-204,-1-32 20,1-1-1,0 1 0,0-1 0,0 1 0,1-1 0,-1 0 1,1 1-1,0-1 0,0 0 0,1 0 0,-1 0 1,1-1-1,0 1 0,0-1 0,0 1 0,0-1 1,1 0-1,-1 0 0,1 0 0,0-1 0,0 1 0,0-1 1,0 0-1,1 0-19,6 3-11,1-1 0,-1-1 0,1 1 0,-1-2 0,1 0 1,0 0-1,0-1 0,11-1 11,-9 0-295,0-1-1,0-1 1,1 0 0,-1-1 0,-1-1-1,1 0 1,0 0 0,-1-2 0,0 0-1,0 0 1,-1-1 0,10-8 295,47-32-7078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3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72 263 2289,'0'0'630,"0"0"-326,0 0 494,0 0 778,0 0-335,0 0-649,0 0-317,-19 0 1182,17 0-1451,0 0 1,0-1 0,0 0-1,0 1 1,0-1 0,0 0 0,0 0-1,0 0 1,0 0 0,0 0 0,1 0-1,-1-1 1,0 1 0,1-1 0,-1 1-1,1-1 1,0 0 0,-1 1 0,1-1-1,0 0 1,0 0 0,0 0 0,0 0-1,0 0 1,1 0 0,-1 0-1,1 0 1,-1-1-7,-9-62-330,9-29-254,2 93 570,0 0 1,0 0-1,0 0 0,0 0 1,-1 0-1,1 0 0,0 1 1,1-1-1,-1 0 0,0 1 1,0-1-1,0 1 0,0-1 1,0 1-1,1-1 0,-1 1 1,0 0-1,0 0 0,1 0 1,-1 0-1,0 0 0,0 0 1,1 0-1,-1 0 1,0 0-1,0 0 0,1 1 1,-1-1-1,0 0 0,0 1 1,0-1-1,0 1 0,1-1 1,-1 1 13,70 62 24,-67-57-22,1-1 1,-1 0 0,1-1 0,0 1 0,0-1-1,1 0 1,-1 0 0,1-1 0,0 1 0,0-1-1,0-1 1,0 1 0,1-1 0,-1 0 0,1 0-1,-1-1 1,1 0 0,0 0 0,-1-1 0,1 0-1,4 0-2,-7-2-5,1 0 0,-1-1 0,0 0 0,0 1 0,0-1 0,0-1 0,0 1 0,-1-1 0,1 1-1,-1-1 1,0 0 0,0 0 0,0 0 0,-1-1 0,2-2 5,5-7-6,24-28-138,-32 41-54,-1 1 14,-3 33 212,-1-1 1,-2 0-1,-1 0 0,-1 0 0,-2-1 0,-1 0 1,-2 0-29,-2 11 58,-90 220 236,105-262-295,-1 2 10,1 1 0,-1-1 0,0 0 0,1 0 0,-1 0 1,0 0-1,-1 0 0,1 0 0,0-1 0,0 1 0,-1 0 0,1 0 1,-1-1-1,0 1 0,1-1 0,-1 0 0,0 1 0,0-1 0,0 0 1,0 0-1,0 0 0,0 0 0,0 0 0,0-1 0,0 1 0,0-1 0,0 1 1,-1-1-1,0 0-9,2 0-43,1 0 0,-1 0 1,0 0-1,1 0 0,-1 0 0,0 0 1,1 0-1,-1-1 0,0 1 0,1 0 0,-1 0 1,1-1-1,-1 1 0,1-1 0,-1 1 1,0 0-1,1-1 0,0 1 0,-1-1 1,1 1-1,-1-1 0,1 1 0,-1-1 1,1 1-1,0-1 0,0 0 0,-1 1 1,1-1-1,0 1 0,0-1 0,-1 0 1,1 1-1,0-1 0,0 0 0,0 1 1,0-1-1,0 0 0,0 1 0,0-1 1,0 0-1,1 1 0,-1-1 0,0 0 1,0 1-1,0-1 0,1 1 0,-1-1 43,0-9-543,1 9 525,0 0 1,0 0 0,0 0-1,0 0 1,0 0 0,0 0-1,0 0 1,1 0 0,-1 0-1,0 0 1,0 1 0,1-1 0,-1 1-1,0-1 1,1 1 0,-1-1-1,1 1 1,-1-1 0,0 1-1,1 0 1,-1 0 0,1 0-1,-1 0 1,2 0 17,3-1-14,2 0 151,0 0 0,0 0 0,1 0 0,-1 1 0,0 0 0,1 1 0,-1 0 0,0 0 0,1 1 0,-1 0 0,0 1 0,0-1 0,-1 2 0,7 2-137,129 12 1537,-136-15-1501,1 0-1,0 0 1,0 0-1,0-1 1,1 0 0,-1-1-1,0 0 1,1 0 0,-1-1-1,1 0 1,-1 0-1,0-1 1,1 0 0,-1 0-1,0-1 1,0 0 0,1-1-36,0 1-4,0 1 0,0 0 0,1 0 1,-1 1-1,0 0 0,1 1 0,-1 0 1,0 0-1,0 1 0,9 2 4,-15-3 1,0 0-1,0-1 1,-1 0 0,1 0-1,0 0 1,0 0 0,-1 0-1,1 0 1,0-1-1,-1 1 1,1-1 0,0 0-1,-1 0 1,1 0-1,-1 0 1,1 0 0,-1-1-1,0 1 1,1-1-1,-1 1 1,0-1 0,0 0-1,0 0 1,0 0-1,0 0 1,-1 0 0,1 0-1,0-1 0,46-31 7,8 33-31,-42-26 115,-9 5-10,-2 11-63,0 0 1,-1 0-1,0 0 1,-1 0 0,0 0-1,-1-1 1,0 1-1,-2-9-18,0 15-31,0 1 0,0 0 0,-1 0 0,1 0 0,-1 0-1,0 1 1,-1-1 0,1 1 0,0 0 0,-1 0 0,0 0-1,0 0 1,0 0 0,0 1 0,0 0 0,0 0 0,-1 0-1,1 0 1,-1 1 0,1 0 0,-1 0 0,0 0 0,1 0 0,-1 1-1,-1-1 32,4 1-28,-4-1-17,1 1-1,-1-1 1,0 1 0,1 0-1,-1 1 1,0-1-1,1 1 1,-1 0-1,1 0 1,-1 1 0,1 0-1,-1 0 1,1 0-1,0 0 1,0 1-1,0 0 1,-4 3 45,1 4 84,-1 0 0,2 0 1,0 1-1,0 0 0,1 1 0,0-1 0,1 1 1,0 0-1,1 0 0,0 1 0,1-1 0,1 1 0,0 0 1,0-1-1,1 1 0,1 0 0,0 0 0,1 0-84,0-7-15,0-1 0,0 0 0,0 1 1,0-1-1,1 0 0,0 0 0,0 0 0,0 0 0,1-1 0,-1 1 0,1 0 0,1-1 0,-1 0 0,0 0 0,1 0 0,0 0 0,0 0 0,0-1 0,0 0 0,3 1 15,59 34-3484,-39-27-1841</inkml:trace>
  <inkml:trace contextRef="#ctx0" brushRef="#br0" timeOffset="412.01">989 495 3682,'0'0'1248,"0"0"-1072,0 0 305,0 118 911,3-90-816,4-3-111,3-4-273,-2-5 96,1-3-160,2-8-16,6-3 0,6-2-112,5-2 16,13-19-32,7-9-1249,5-8-1952</inkml:trace>
  <inkml:trace contextRef="#ctx0" brushRef="#br0" timeOffset="931.04">1539 307 3378,'0'0'869,"0"0"828,0 0-715,-2 0-646,1 2-308,-1-1 0,1 0 0,0 0 0,0 1 0,0-1 0,0 1 0,0-1 0,0 1 0,0-1 0,1 1 1,-1 0-1,1-1 0,-1 1 0,1 0 0,-1-1 0,1 1 0,0 0 0,0 0 0,0 0 0,0-1 0,0 1 0,0 0 0,1 0 0,-1-1 0,0 1 0,1 0 0,-1-1-28,1 11 89,-1-12-88,-1 31 154,2 0 0,0 0 0,3 0 0,0 0 0,6 16-155,0-12 13,1 0 1,2 0-1,1-1 0,2-1 1,7 10-14,-22-40-38,0-1 0,0 0 0,0 0 0,0 0 0,0 0 1,1 0-1,-1-1 0,1 1 0,-1 0 0,1-1 0,0 1 0,0-1 0,0 1 1,0-1-1,0 0 0,0 0 0,0 0 0,0 0 0,0 0 0,0 0 0,0-1 1,1 1-1,-1-1 0,0 1 0,1-1 0,-1 0 0,0 0 0,1 0 1,-1 0-1,0 0 0,0-1 0,1 1 0,-1-1 0,0 1 0,0-1 0,1 0 1,-1 0-1,0 0 0,0 0 0,0 0 0,0-1 38,52-89-1875,-27 21-863</inkml:trace>
  <inkml:trace contextRef="#ctx0" brushRef="#br0" timeOffset="1274.181">1416 16 5987,'0'0'1729,"0"0"-1057,0 0-192,0 0-48,0 0 16,0 0-448,35-14 193,0 12 159,3 2-256,5 0 64,2 0-96,3 0-64,5 2 0,2 3 0,1-1-688,0-1-401,-8 3-3777</inkml:trace>
  <inkml:trace contextRef="#ctx0" brushRef="#br0" timeOffset="1732.019">2014 571 768,'0'0'798,"0"0"-344,-1 17 354,-2 56 963,2-69-1671,1-1 0,-1 1-1,1-1 1,-1 1 0,1-1 0,0 1-1,0-1 1,1 1 0,-1-1-1,1 1 1,0-1 0,0 1-1,0-1 1,0 0 0,1 0-1,-1 1 1,1-1 0,0 0-1,-1 0 1,2 0 0,-1-1-1,0 1 1,0 0 0,1-1-1,0 0 1,-1 1 0,1-1 0,0 0-1,0 0 1,0-1 0,0 1-1,1-1 1,0 1-100,3 1 11,1-1 0,0 1 0,-1-1 0,1-1 1,0 0-1,0 0 0,0 0 0,0-1 0,0-1 0,0 1 0,0-1 0,7-2-11,-6-1-42,-1 0-1,0-1 0,0 1 0,0-2 0,-1 1 1,0-1-1,0-1 0,0 1 0,-1-1 1,0 0-1,0 0 0,-1-1 0,4-5 43,-2 3 95,8-9-80,-6 8 1,0 1-1,0-1 1,-1-1 0,0 1-1,-1-2 1,-1 1 0,0 0-1,0-1 1,-1 0 0,-1-1-1,-1 1 1,1-1 0,-1-8-16,-5 17 8,0 0 1,0 0 0,-1 0 0,0 0-1,0 1 1,0-1 0,-1 1 0,1 0-1,-1 0 1,0 0 0,0 0 0,0 1-1,-1 0 1,1 0 0,-1 0 0,0 0-1,0 1 1,0-1 0,0 1 0,0 1-1,-1-1 1,1 1 0,0 0 0,-1 0-1,-5 0-8,-97-9 14,104 10-19,0 0 1,0 1 0,0-1-1,1 1 1,-1 0-1,0 0 1,0 0 0,1 0-1,-1 0 1,0 1 0,1 0-1,0 0 1,-1 0-1,1 0 1,0 0 0,0 1-1,0-1 1,0 1 0,0 0-1,1 0 1,0 0-1,-1 0 1,1 0 0,0 0-1,0 1 5,-5 8-71,1-1-1,0 1 0,0 0 0,1 0 1,1 1-1,0 0 0,1-1 0,-1 9 72,1 33-3177,4-36-414</inkml:trace>
  <inkml:trace contextRef="#ctx0" brushRef="#br0" timeOffset="2071.301">2253 150 8948,'0'0'1313,"0"0"-1281,-4 143-16,4-83-16,0-1 0,17-12-529,5-13-639,2-22-5395</inkml:trace>
  <inkml:trace contextRef="#ctx0" brushRef="#br0" timeOffset="2640.06">2385 595 5683,'0'0'1056,"0"0"-117,0 0-141,0 0-579,0 0-97,9-19-50,-2 3-57,-2 3-3,1 1 0,0-1-1,1 1 1,0 0 0,1 0-1,0 1 1,1 0 0,0 1-1,8-6-11,-11 9-3,0 1 0,1 0 0,0 1 0,0-1 0,0 2 0,0-1 0,1 1 0,0 0 0,0 0 0,0 1-1,1 0 1,-1 1 0,1 0 0,-1 0 0,1 0 0,0 1 0,-1 1 0,1 0 0,4 0 3,-8 2-2,-1 1 0,-1 0 1,1 0-1,0 0 0,-1 0 1,0 0-1,1 1 0,-1 0 1,-1 0-1,1-1 0,0 1 1,-1 1-1,0-1 0,0 0 1,0 1-1,-1-1 0,1 1 1,-1-1-1,0 1 0,0 0 0,-1-1 1,1 1-1,-1 0 0,0 0 1,-1-1-1,1 1 0,-1 1 2,2 15 31,-1 0 0,-1 0-1,0 0 1,-2 0 0,0-1-1,-5 12-30,-1-4 95,5-19-33,0 1-1,1-1 1,1 1 0,-1 0 0,2 0 0,-1 0-1,1 0 1,1 0 0,-1 0 0,2 5-62,23-8-88,-20-7-6,-1 0 0,1 0 1,0 0-1,-1 0 0,1-1 0,0 0 1,-1 1-1,1-1 0,-1-1 0,1 1 1,-1-1-1,0 1 0,1-1 1,-1 0-1,0 0 94,28-28-2705</inkml:trace>
  <inkml:trace contextRef="#ctx0" brushRef="#br0" timeOffset="2941.669">2774 164 9284,'0'0'689,"0"0"-449,0 0-224,0 0-16,0 0-112,0 0-609,19 7 593,7 4-2097</inkml:trace>
  <inkml:trace contextRef="#ctx0" brushRef="#br0" timeOffset="3951.946">2991 783 3714,'0'0'1272,"0"0"-586,0-21-329,3-69-116,-3 81-171,1 0 1,1 0 0,0 0 0,0 1 0,1-1 0,-1 1-1,2-1 1,0 1 0,0 0 0,0 0 0,1 1-1,0-1-70,1-1 98,-4 4-64,0 1 0,1-1 0,0 1 0,0 0 0,0 0 0,1 0 0,-1 1 0,1-1 0,0 1 0,0-1 0,0 1 0,0 1 0,0-1 0,1 0 0,-1 1 0,1 0 0,0 0 0,0 1 0,0-1 0,0 1 0,0 0 0,0 0 0,0 1 0,3-1-34,-3 3 14,-1 0 0,1 1 0,0-1 0,-1 1-1,0 0 1,1 0 0,-1 1 0,-1-1 0,1 1 0,0 0 0,-1 0 0,0 0-1,0 0 1,0 1 0,0-1 0,-1 1 0,0 0 0,0 0 0,0 0 0,0 0-1,0 3-13,1 1 53,5 8 101,-2 1 0,-1 1 0,0-1 0,-1 1 1,-1 0-1,0 0 0,-2 0 0,0 2-154,-2-57 10,0 21-14,0 0 0,1 1 0,1-1 0,1 0-1,0 0 1,1 0 0,0-1 4,1 6 0,-2 2 3,0 1-1,0 0 0,1-1 1,0 1-1,0 0 1,1 0-1,0 1 1,0-1-1,1 1 1,0 0-1,0 0 0,6-5-2,-8 9-9,0 1 0,0 0-1,0 0 1,1-1-1,-1 2 1,0-1 0,1 0-1,-1 1 1,1 0-1,-1-1 1,1 1 0,-1 1-1,0-1 1,1 0 0,-1 1-1,1 0 1,-1 0-1,0 0 1,1 0 0,-1 0-1,0 1 1,0-1-1,0 1 1,0 0 0,2 1 9,3 8 0,-1-1 1,0 1 0,0 1 0,-1-1 0,-1 1 0,0 0-1,0 0 1,-2 1 0,1-1 0,-1 1 0,-1 0 0,0 0-1,-1 0 1,-1 0 0,0 0 0,0 0-1,0-12 53,10-35-335,64-258-1469,-72 287 1756,-2 0-4,1 1 0,-1-1 0,1 1 0,1-1 0,-1 1 0,1-1 0,-1 1 0,1 0 1,0 0-1,1 0 0,-1 0 0,1 1 0,0-1 0,0 0 0,0 1 0,0 0 0,0 0 0,1 0 0,0 0 0,-1 0 0,1 1 0,0 0 0,0 0 0,4-2-1,-3 4 2,-1 0 0,0 0 0,1 1 0,-1-1 0,1 1 0,-1 0 0,0 0 0,0 0 0,1 1 0,-1 0 0,0 0 0,0 0 0,-1 0 0,1 0 0,0 1 0,-1 0 0,1-1 0,-1 1 0,0 1 0,0-1 0,0 0 0,0 1 0,-1-1 0,0 1 0,1 0 0,-1 0 0,0 0 0,0 3-2,21 37 500,-1 0 0,-3 2 0,-1 1 0,3 23-500,-3-16 177,-3-8 188,-15-46-409,0 0-1,0-1 1,0 1 0,0 0-1,0 0 1,0 0-1,0-1 1,0 1 0,1 0-1,-1 0 1,0 0-1,0-1 1,0 1 0,0 0-1,0 0 1,0 0-1,0 0 1,1 0 0,-1-1-1,0 1 1,0 0-1,0 0 1,0 0-1,0 0 1,1 0 0,-1 0-1,0-1 1,0 1-1,0 0 1,1 0 0,-1 0-1,0 0 1,0 0-1,0 0 1,1 0 0,-1 0-1,0 0 1,0 0-1,0 0 1,1 0 0,-1 0-1,0 0 1,0 0-1,0 0 1,1 0-1,-1 0 1,0 0 0,0 1 44,2-24-4458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0 620 7603,'0'0'862,"0"0"-867,0 0 392,13-16 56,84-116-59,-29 29-264,-5-3 0,23-59-120,-39 68-299,-46 97 277,-1 0 0,1 0 0,0 0-1,-1 0 1,1-1 0,-1 1 0,1 0 0,0 0-1,-1 1 1,1-1 0,-1 0 0,1 0 0,0 0 0,-1 0-1,1 0 1,-1 1 0,1-1 0,-1 0 0,1 1-1,-1-1 1,1 0 0,-1 1 0,1-1 0,-1 0 0,1 1-1,-1-1 1,0 1 0,1-1 0,-1 1 0,0-1-1,1 1 1,-1-1 0,0 1 0,0-1 0,1 1 0,-1 0-1,0-1 1,0 1 0,0-1 0,0 1 0,0 0-1,0-1 1,0 1 0,0-1 0,0 1 0,0 0 0,0-1-1,0 1 1,0-1 0,0 1 0,-1-1 0,1 1 22,0 0-21,8 62 484,-2 0-1,-4 1 1,-3 45-463,-1-19 250,2 40-845,0-110-1446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5763,'0'0'981,"0"0"-671,2 16-99,33 180 1312,-27-112-1340,-4 1 0,-4 29-183,0-63 24,0-40-15,-11 75 38,11-85-50,0-1 0,0 1 0,0-1 0,-1 1 0,1-1 0,0 0 0,0 1 0,0-1 0,-1 1 0,1-1 0,0 1 0,0-1 0,-1 0 0,1 1 1,-1-1-1,1 1 0,0-1 0,-1 0 0,1 0 0,-1 1 0,1-1 0,0 0 0,-1 0 0,1 1 0,-1-1 0,1 0 0,-1 0 0,1 0 0,-1 0 1,1 0-1,-1 0 0,1 0 0,-1 0 0,1 0 0,-1 0 0,1 0 0,-1 0 0,1 0 0,-1 0 0,1 0 0,-1 0 0,1 0 0,-1-1 0,1 1 1,-1 0-1,1 0 0,0-1 0,-1 1 0,1 0 0,-1-1 0,1 1 0,0 0 0,-1-1 0,1 1 0,0-1 0,-1 1 0,1 0 0,0-1 0,0 1 0,0-1 1,-1 1-1,1-1 0,0 1 0,0-1 0,0 1 0,0-1 0,0 1 0,0-1 0,0 1 0,0-1 3,-15-138-1135,15 112 936,-2-198-268,2 214 468,0 0 1,0 0-1,1 1 0,1-1 0,-1 1 0,2-1 0,0 1 1,0-1-1,1 1 0,0 0 0,0 1 0,1-1 0,1 1 1,0 0-1,0 0 0,0 1 0,1-1 0,1 2 0,-1-1 1,1 1-1,0 0 0,1 0 0,2 0-1,-9 5 12,0 1 0,0 0 0,-1 0 0,1 0 0,0 1 0,0-1 0,0 0 1,0 1-1,0-1 0,0 1 0,0 0 0,0 0 0,1-1 0,-1 1 0,0 1 0,0-1 0,0 0 0,0 0 0,0 1 0,0-1 1,0 1-1,0 0 0,0 0 0,0-1 0,0 1 0,-1 0 0,1 1 0,0-1 0,0 0 0,-1 0 0,1 1 0,-1-1 0,1 1 0,-1-1 1,0 1-1,0 0 0,1-1 0,-1 1 0,0 0 0,0 2-12,4 11 164,-1 0 0,-1 0 0,-1 1 0,0-1 0,-1 1 1,0-1-1,-2 16-164,1-13 35,0-14-26,1 0 0,-1 1-1,0-1 1,-1 0-1,1 1 1,-1-1 0,0 0-1,0 1 1,0-1 0,0 0-1,-1 0 1,0 0-1,0 0 1,0 0 0,0-1-1,-1 1 1,1-1-1,-1 1 1,0-1 0,0 0-1,0 0 1,0 0 0,-1 0-1,1-1 1,-1 1-1,0-1 1,0 0 0,1 0-1,-1 0 1,-1-1-1,1 0 1,0 1 0,0-1-1,0-1 1,-1 1-9,0 0 4,4-1-38,0 0 1,0 1 0,0-1-1,0 1 1,0-1 0,0 0-1,0 0 1,0 0 0,0 1-1,0-1 1,1 0-1,-1 0 1,0 0 0,0 0-1,0-1 1,0 1 0,0 0-1,0 0 1,0-1 0,0 1-1,0 0 1,0-1 0,0 1-1,0-1 1,0 1 0,1-1-1,-1 1 1,0-1 0,0 0-1,1 1 1,-1-1 0,0 0-1,1 0 1,-1 0 0,1 1-1,-1-1 1,1 0 0,-1 0-1,1 0 1,0 0 0,-1 0-1,1 0 1,0 0-1,0 0 1,0 0 0,-1 0-1,1 0 1,0 0 0,0 0-1,1 0 1,-1 0 0,0 0-1,0 0 34,2-15-1947,8-6-267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8020,'0'0'944,"0"0"-928,0 0 0,8 94 368,7-30-16,0 8-111,-4 4-81,-2-4-80,-8-8-80,-1-11 32,0-11 0,0-8-48,0-7-336,-8-10-1585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11685,'0'0'0,"0"0"-176,0 0-1104,0 0 1264,0 0 16,53 90-737,-19-70-1808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2593,'0'0'1561,"0"0"688,0 0-358,0 0-618,0 0-459,-3-6-422,-7-12-348,9 25-103,13 42-63,-9-36 150,32 209 25,-29-212-215,0-30 60,-1-8-532,2 1 0,0 0 0,2 1 1,1 0-1,1 0 0,1 1 0,1 0 1,1 1-1,6-7 634,-18 29 16,-1 0-1,1 0 1,-1 0 0,1 0 0,0 1 0,0-1-1,0 0 1,0 1 0,0-1 0,0 1-1,0 0 1,0 0 0,0 0 0,1 0 0,-1 0-1,0 0 1,1 0 0,-1 1 0,1-1-1,-1 1 1,1 0 0,-1 0 0,1 0 0,-1 0-1,1 0 1,-1 0 0,1 1 0,-1-1-1,1 1 1,-1 0 0,0-1 0,1 1 0,-1 0-1,0 1 1,2 0-16,3 8 237,1 0 0,-2 1 1,1 0-1,-2 0 0,1 1 0,-1 0 0,-1 0 1,0 0-1,-1 0 0,-1 1 0,0-1 0,0 1 1,-1-1-1,-1 1 0,0 0 0,0 0 0,-1-1 1,-2 5-238,2 20 180,20-81-348,-9 26 74,0 0 0,2 0-1,0 1 1,0 1 0,2 0-1,0 1 1,1 0 0,0 1 0,10-6 94,-24 19-3,0-1 1,0 1 0,0 0 0,0 0 0,1 0-1,-1 0 1,0 1 0,1-1 0,-1 0 0,0 1-1,1-1 1,-1 0 0,1 1 0,-1 0-1,1-1 1,-1 1 0,1 0 0,0 0 0,-1 0-1,1 0 1,-1 0 0,1 0 0,-1 0 0,1 0-1,-1 1 1,1-1 0,-1 1 0,1-1-1,-1 1 1,1-1 0,-1 1 0,0 0 0,1 0-1,-1 0 1,0 0 0,0 0 0,1 0 0,-1 0-1,0 0 1,0 0 0,0 1 0,-1-1-1,1 0 1,0 1 0,0-1 0,-1 0 0,1 1 2,7 21 213,-1 1 1,-1 0-1,-1 0 1,-2 0-1,0 3-213,13 65 379,-16-91-412,0 0-17,0 0 0,0 0-1,0 0 1,0 0 0,0 0 0,0 0 0,1 1 0,-1-1 0,0 0 0,1 0 0,-1 0-1,1 0 1,-1-1 0,1 1 0,-1 0 0,1 0 0,-1 0 0,1 0 0,0 0-1,0-1 1,-1 1 0,1 0 0,0-1 0,0 1 0,0 0 0,0-1 0,0 1 0,0-1-1,0 0 1,0 1 0,0-1 0,0 0 0,0 1 0,1-1 50,6-3-3346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11605,'0'0'256,"0"0"-63,0 0 127,0 0 272,0 0-592,0 0-32,-18-12-1601,36 47 561,5 2-2498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6 168 6467,'0'0'1323,"0"0"-952,0 0-83,0 0 174,-1 20-134,-3 62-155,4-78-162,1-1-1,0 0 1,0 0-1,0 0 1,0 0 0,1 0-1,-1 0 1,1 0-1,-1 0 1,1-1-1,0 1 1,0-1-1,1 1 1,-1-1-1,0 0 1,1 0 0,-1 0-1,1 0 1,0 0-1,-1 0 1,1-1-1,0 0 1,0 1-1,0-1 1,0 0-1,1 0 1,-1-1-1,0 1 1,0-1 0,0 1-1,1-1 1,-1 0-1,0 0 1,0-1-1,1 1 1,-1-1-1,0 1 1,0-1-1,0 0 1,0 0 0,1-1-11,12-2-29,-2-1 1,1-1-1,-1 0 1,1-1-1,-2-1 1,1 0-1,-1-1 1,0 0-1,-1-1 1,0 0-1,-1-1 1,0 0 0,-1-1-1,0 0 1,3-6 28,-8 12-64,-1-1 0,0 1 0,0-1 0,-1 1 0,1-1 1,-1 0-1,-1 0 0,0-1 0,0 1 0,0-1 0,-1 1 1,0-1-1,0 1 0,-1-8 64,0 12 25,0 1 0,-1-1 0,1 0 0,-1 1 1,1-1-1,-1 0 0,0 1 0,0-1 0,0 1 0,-1 0 0,1-1 0,0 1 1,-1 0-1,0 0 0,1 0 0,-1 0 0,0 0 0,0 0 0,0 0 0,0 1 0,-1-1 1,1 1-1,0-1 0,-1 1 0,1 0 0,-1 0 0,1 0 0,-1 0 0,1 0 1,-1 1-1,0-1-25,-86-6 515,84 7-495,0 1 1,-1 0 0,1 1-1,1-1 1,-1 1-1,0 0 1,0 1-1,1-1 1,-1 1-1,1 0 1,0 0 0,0 0-1,0 0 1,0 1-1,0 0 1,1-1-1,-1 1 1,1 1-1,0 0-20,-47 91 434,46-83-395,0 0 0,2 1 0,-1 0 0,2 0-1,0 0 1,0-1 0,1 1 0,1 0 0,1 5-39,1-11-21,1 1 1,0-1 0,0 1-1,1-1 1,0 0-1,1-1 1,0 1 0,0-1-1,0 0 1,1-1-1,0 0 1,0 0 0,0 0-1,1-1 1,0 0 0,0 0-1,1-1 1,-1 0-1,1-1 1,0 1 0,0-2-1,0 1 1,0-1 0,0-1-1,10 1 21,55 3-1987,12-4-3787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4626,'0'0'1769,"0"0"-1276,0 0-268,0 0 583,0 0 56,-2 6-597,-5 146 791,7-92-846,-3 123 84,2-181-302,1 0 1,-1 1-1,1-1 0,0 0 0,0 1 0,0-1 1,0 1-1,0-1 0,0 0 0,1 1 0,-1-1 1,1 0-1,0 1 0,-1-1 0,1 0 0,0 0 1,0 0-1,1 0 0,-1 0 0,0 0 0,1 0 1,-1 0-1,1 0 0,-1-1 0,1 1 0,0 0 1,0-1-1,0 0 0,0 1 0,0-1 0,0 0 1,0 0-1,0 0 0,1 0 0,-1 0 0,0-1 1,1 1-1,-1-1 0,0 0 0,2 1 6,10-3-103,1 1-1,-1-2 1,0 0 0,-1-1-1,1 0 1,0-1 0,-1-1-1,0 0 1,-1 0 0,1-2-1,-1 1 1,0-2 0,-1 1-1,0-2 1,0 0 103,-9 9-32,52-43-696,-7 2-1425</inkml:trace>
  <inkml:trace contextRef="#ctx0" brushRef="#br0" timeOffset="456.448">483 52 2145,'0'0'2703,"0"0"-446,0 0-993,0 0-1024,-4 14-216,-15 90 86,19-90-31,-1-12-74,0 1 0,0 0 0,1-1 0,-1 1 0,1 0 0,0-1-1,0 1 1,0 0 0,0-1 0,0 1 0,0 0 0,1 0 0,-1-1 0,1 1 0,0-1 0,0 1 0,0-1-1,0 1 1,0-1 0,1 1 0,-1-1 0,1 0 0,-1 0 0,1 0 0,0 0 0,0 0 0,0 0 0,0 0-1,0-1 1,0 1 0,0-1 0,1 1 0,-1-1 0,1 0 0,-1 0 0,2 1-5,78-3 189,-77-1-185,0-1-1,0 1 1,0-1 0,-1 0-1,1 0 1,-1-1-1,0 1 1,0-1 0,0 0-1,0 0 1,-1 0 0,2-2-4,3-3-17,4-7-373,0 0 0,0 0 1,-2-2-1,0 1 0,-1-1 0,0 0 0,-2-1 1,0 0-1,-1 0 0,2-15 390,-17 82 3403,-5 86-2692,14 119 210,0-139-3088,0-107 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5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75 435 1345,'0'0'552,"0"0"182,15-6 559,51-23-39,-60 26-1110,1-1-1,-1 0 0,0-1 0,0 1 0,0-1 0,-1-1 1,1 1-1,-1-1 0,-1 0 0,1 0 0,-1 0 0,0 0 1,2-6-144,-2 7 65,0-3 1,0 0 0,0-1-1,-1 1 1,0-1 0,0 0 0,-1 0 0,0 0 0,-1 0 0,0 0 0,0 0 0,-1-5-66,-2 8 60,0 0 0,-1 0-1,1 1 1,-1-1 0,0 1 0,-1-1-1,1 1 1,-1 0 0,0 0-1,0 1 1,-1-1 0,0 1 0,1 0-1,-1 0 1,0 1 0,-1-1-1,1 1 1,-1 0 0,1 0 0,-1 1-1,0 0 1,0 0 0,0 0 0,0 1-1,-1 0 1,-4 0-60,9 0-104,-1 0-1,1 1 1,-1-1-1,0 1 1,1 0-1,-1 0 1,0 0-1,0 0 1,1 1 0,-1-1-1,1 1 1,-1-1-1,0 1 1,1 0-1,-1 0 1,1 0-1,0 1 1,-1-1 0,1 0-1,0 1 1,0-1-1,0 1 1,0 0-1,0 0 1,0 0 0,0 0-1,1 0 1,-1 0-1,1 0 1,-1 1-1,1-1 1,0 1-1,0-1 1,0 2 104,-14 30-2967</inkml:trace>
  <inkml:trace contextRef="#ctx0" brushRef="#br0" timeOffset="585.386">396 87 1505,'0'0'2334,"0"0"-1240,0 0-94,0 0 68,-1 15-335,-3 100 334,4-98-1034,1 0-1,0 1 0,2-1 1,0 0-1,0 0 0,3 4-32,-5-16-5,1-1-1,-1 1 0,1-1 1,0 1-1,0-1 1,1 0-1,-1 0 0,1 0 1,0 0-1,0 0 0,0-1 1,1 1-1,-1-1 0,1 0 1,0 0-1,0 0 1,0 0-1,0-1 0,0 0 1,0 0-1,1 0 0,-1 0 1,1-1-1,4 1 6,-1-1 15,0-2 1,0 1-1,0-1 0,-1-1 1,1 1-1,0-1 0,-1-1 1,1 1-1,-1-1 0,0-1 0,0 1 1,0-1-1,0 0 0,0-1 1,-1 0-1,0 0 0,0 0 1,-1-1-1,1 1 0,-1-2 1,0 1-1,-1 0 0,3-4-15,1-1 6,0 1 0,-1-1 0,0 0 0,0-1 0,-2 1 0,1-1 0,-1 0-1,-1-1 1,0 1 0,-1-1 0,0 0 0,-1 0 0,-1 0 0,1-12-6,-4 17 15,0 1 0,0 0 0,0 0 0,-1 0 0,0 0 0,0 0 0,-1 0 0,0 1 0,0 0 0,-1 0 0,1 0 0,-1 0 0,-1 1 0,1 0 0,-1 0 0,0 0-1,0 1 1,0 0 0,0 0 0,-1 0 0,0 1 0,0 0 0,0 0 0,0 1 0,0 0 0,0 0 0,-1 1 0,1 0 0,-1 0 0,1 0 0,-4 1-15,9 0-39,-1 1 0,0-1 0,1 1 0,-1-1 0,1 1-1,-1 0 1,1 0 0,-1 0 0,1 1 0,0-1 0,-1 0 0,1 1 0,0-1 0,0 1 0,0 0-1,0 0 1,0 0 0,1 0 0,-1 0 0,0 0 0,1 0 0,0 1 0,-1-1 0,1 0-1,0 1 1,0-1 0,1 1 0,-1 1 39,-17 78-2059,18-82 2046,-7 63-2241</inkml:trace>
  <inkml:trace contextRef="#ctx0" brushRef="#br0" timeOffset="1054.067">775 413 800,'2'14'1836,"3"220"2761,-6-89-2546,2-142-2029,-1 0 0,0 0-1,0-1 1,0 1 0,0 0 0,-1 0-1,1-1 1,-1 1 0,0 0-1,1 0 1,-1-1 0,-1 1 0,1-1-1,0 1 1,0-1 0,-1 1-1,0-1 1,1 0 0,-1 0 0,0 0-1,0 0 1,0 0 0,0 0-1,0 0 1,-1-1 0,1 1 0,-1-1-1,1 0 1,-1 1 0,1-1-1,-1 0 1,1-1 0,-1 1 0,0 0-1,0-1 1,-2 1-22,2-1 20,0 1 1,1-1-1,-1 1 1,0-1-1,0 0 0,0 0 1,1 0-1,-1-1 1,0 1-1,0-1 1,1 1-1,-1-1 0,0 0 1,1 0-1,-1 0 1,1-1-1,-1 1 0,1 0 1,-1-1-1,1 0 1,0 0-1,0 1 1,0-1-1,0 0 0,0-1 1,-1-1-21,-1-5-89,1 0 0,0 0 0,0-1 0,1 1 0,0-1 0,1 0 0,0 1 0,0-1 0,1 0 0,1 0 0,0 0 0,0 1 0,1-1 0,0 0 0,0 1 0,1-1 0,0 1 0,1 0 0,0 0 0,1 0 0,-1 1 0,2 0 0,-1 0 0,1 0 0,2-1 89,29-50-1988,4-2-1819</inkml:trace>
  <inkml:trace contextRef="#ctx0" brushRef="#br0" timeOffset="9971.114">32 92 848,'0'0'1177,"0"0"-107,0 0-80,0 0-51,0 0-6,0 0-226,-22 3-1275,12 54 735,11-45-136,-1 86 310,2-92-364,0 0 0,0 0 0,1 0 0,-1-1 0,1 1 0,1-1 0,-1 1 0,1-1 0,0 0 0,0 0 0,0-1 0,1 1 0,-1-1 0,4 2 23,-1 1-212,12 6-1359,-10-11-846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3794,'0'0'2070,"0"0"-184,0 0-544,0 0-944,0 0-334,7-17 18,26-51 1,-30 63-81,1 1-1,-1-1 1,1 1-1,0 0 1,0 0-1,1 0 1,-1 1-1,1-1 1,0 1 0,-1 0-1,2 0 1,-1 1-1,0 0 1,0 0-1,1 0 1,-1 0-1,1 1 1,0 0-1,0 0-1,-4 0-5,0 0 0,0 0-1,1 0 1,-1 1 0,0-1-1,1 1 1,-1-1 0,0 1-1,1 0 1,-1 0 0,0 0-1,1 0 1,-1 0 0,1 1-1,-1-1 1,0 1 0,0-1-1,1 1 1,-1 0 0,0 0-1,0 0 1,0 0 0,0 0-1,0 1 1,0-1 0,0 1-1,0-1 1,0 1 0,-1 0-1,1-1 1,-1 1 0,1 0-1,-1 0 1,0 0 0,0 0-1,1 1 6,0 5 5,0 0-1,0 0 1,-1 1-1,0-1 1,-1 0-1,0 0 0,0 1 1,0-1-1,-1 0 1,-1 0-1,1 1 1,-1-1-1,-1 0 1,1-1-1,-1 1 1,-1 0-1,1-1 0,-5 7-4,-6 8-18,8-14 65,0 0 0,1 1 0,0-1 1,1 1-1,-1 0 0,2 0 0,-1 1 0,1-1 0,1 1 0,-1-1 0,2 1 0,-1 0 1,2 0-1,-1 0 0,1 7-47,3-14-8,-1 0 1,1-1-1,0 1 1,0-1-1,0 1 1,0-1-1,0 0 1,0 0-1,1-1 1,-1 1-1,0-1 1,1 1-1,-1-1 1,1 0-1,0-1 1,-1 1-1,1 0 1,0-1-1,0 0 1,-1 0-1,1 0 1,0-1-1,0 1 1,-1-1-1,1 1 1,3-3 7,1 2-292,0 0 1,0-1-1,0-1 1,0 1-1,-1-1 0,1 0 1,-1-1-1,0 0 1,0 0-1,6-5 292,31-25-6670</inkml:trace>
  <inkml:trace contextRef="#ctx0" brushRef="#br0" timeOffset="555.286">522 114 7043,'0'0'643,"0"0"-435,0 0 208,-5 17 254,-15 57-304,19-69-354,0 1 0,0-1 0,0 1 0,1-1 0,0 1 0,0-1 1,0 1-1,1 0 0,0-1 0,0 0 0,0 1 0,1-1 0,0 0 1,0 0-1,0 1 0,0-2 0,1 1 0,0 0 0,0 0 0,0-1 0,1 0 1,-1 1-1,1-1 0,4 2-12,-4-1 2,0 0-6,0-1 0,0 0 1,0 0-1,1 0 0,-1 0 0,1-1 0,0 1 1,0-1-1,1-1 0,-1 1 0,1-1 0,-1 0 1,1 0-1,0 0 0,-1-1 0,1 0 0,0 0 0,0-1 1,0 1-1,0-1 0,0 0 0,0-1 0,0 0 1,0 0-1,0 0 0,-1 0 0,1-1 0,3-1 4,4-5-4,0 0 0,-1-1 0,0 0 0,0-1 0,-1 0 0,0 0 0,-1-2 0,0 1 0,0-1 0,-2-1 0,1 1 0,0-5 4,-5 10-20,0 1-1,-1 0 0,0-1 1,0 0-1,-1 0 0,0 1 1,0-1-1,-1-1 0,0 1 1,0 0-1,0 0 0,-1-6 21,-2 9-86,0 0 0,0 0 0,0 0 0,-1 1 0,0-1 0,1 1 0,-1 0 0,0 0 0,0 0 0,-1 0 0,1 0-1,-1 1 1,1-1 0,-1 1 0,0 0 0,0 0 0,0 0 0,0 1 0,0-1 0,0 1 0,0 0 0,-1 0 0,1 1 0,0-1 0,0 1 0,-1 0 0,-2 0 85,-8-2-403,0 0 0,0 0 0,0 2 0,0 0 0,1 0 0,-1 1 0,0 1 0,0 1 0,0 0 0,1 1-1,-1 0 1,1 1 0,0 1 0,1 0 0,-9 6 404,20-12 53,1 1 1,0 0-1,-1-1 1,1 1-1,0 0 1,-1 0-1,1-1 0,0 1 1,0 0-1,0 0 1,0 1-1,0-1 1,0 0-1,0 0 0,0 0 1,0 1-1,1-1 1,-1 0-1,0 1 1,1-1-1,-1 1 0,1-1 1,0 1-1,-1-1 1,1 1-1,0-1 1,0 1-1,0-1 0,0 1 1,0-1-1,0 1 1,0-1-1,1 1 1,-1-1-1,0 1 0,1-1 1,-1 0-1,1 1 1,0 0-54,85 29-11,-68-24 317,-1-1 1,0 2-1,-1 0 0,0 1 1,0 1-1,-1 0 0,-1 2 1,1-1-1,-2 2 0,1-1 1,2 6-307,-12-13-19,0 0 0,1 0 0,-1-1 0,1 1 0,0-1 1,1 0-1,-1 0 0,1-1 0,-1 1 0,1-1 0,0-1 1,0 1-1,1-1 0,-1 0 0,0 0 0,1-1 0,3 1 19,23-2-346,2-2-383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8580,'0'0'-1521,"0"0"1284,17 2 389,58 9 203,-69-9-304,0-1 0,0 0 0,0 0 0,0 0 0,0-1 0,0 0 0,0 0 0,1 0 0,-1-1 0,0 0 0,0 0 0,0-1 0,0 1 0,0-1 0,-1-1 1,1 1-1,0-1 0,-1 0 0,0 0 0,0-1 0,0 1 0,3-3-51,-1-39 435,-7 33-353,-1 9-102,1 0-1,-1-1 1,0 1-1,-1 0 1,1-1-1,0 1 0,-1 0 1,0 0-1,0 0 1,0 0-1,0 0 1,0 1-1,0-1 0,-1 0 1,1 1-1,-1 0 1,0 0-1,0 0 1,0 0-1,0 0 0,0 0 1,0 1-1,0 0 1,0-1-1,-1 1 1,1 0-1,-1 1 0,1-1 1,0 0-1,-1 1 1,1 0-1,-1 0 1,0 0-1,1 0 0,0 1 1,-1-1-1,1 1 1,-1 0-1,1 0 1,0 0-1,-1 1 0,1-1 1,0 1-1,0-1 1,-2 3 20,-4 3 55,0 2 0,0-1 0,1 1 0,1 0 1,-1 1-1,1 0 0,1 0 0,0 1 0,0-1 0,1 1 1,1 1-1,-1-1 0,2 1 0,0-1 0,0 1 1,1 0-1,1 0 0,0 0 0,0 0 0,1 0 0,1 0 1,0 3-56,-1-6 1,1-1 0,-1 1 0,2-1 0,-1 0 0,1 1 1,0-1-1,1 0 0,0 0 0,0 0 0,1-1 0,0 1 0,0-1 1,1 0-1,0 0 0,0 0 0,0-1 0,1 1 0,0-1 1,0-1-1,1 1 0,0-1 0,0 0 0,2 1-1,-4-4-22,-1 0-1,1 0 1,-1-1 0,1 1-1,-1-1 1,1 0 0,0 0-1,-1-1 1,1 1-1,0-1 1,0 0 0,-1 0-1,1-1 1,0 1-1,0-1 1,-1 0 0,1-1-1,-1 1 1,1-1-1,-1 0 1,1 0 0,-1 0-1,0 0 1,0-1-1,0 0 1,0 1 0,-1-2-1,1 1 23,84-89-1395,-41 37-777</inkml:trace>
  <inkml:trace contextRef="#ctx0" brushRef="#br0" timeOffset="306.357">493 0 4530,'0'0'1217,"0"0"-292,0 0 447,0 26-193,0 181 158,0-195-1286,-2 66 141,4 0-1,3 0 0,3-1 0,19 75-191,1-81-136,-27-70-1,1 0 0,0 1 0,0-1 0,0 0 0,-1 0-1,1 0 1,0 0 0,0-1 0,0 1 0,0 0 0,1-1 0,-1 0 0,0 1 0,0-1 0,0 0 0,0 0 0,0 0 0,0 0 0,1 0 0,-1-1 0,0 1 0,0-1 0,0 1-1,0-1 1,0 0 0,0 0 0,0 0 0,0 0 0,-1 0 0,1 0 0,0 0 0,0-1 0,-1 1 0,1-1 0,-1 1 0,1-1 0,-1 0 0,0 1 0,0-1 0,0 0 0,0 0-1,0 0 1,1-1 137,30-38-5346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79 6707,'0'0'1153,"0"0"-553,0 0-235,0 0 150,0 0-43,-1-2-66,-2-5-214,65 92-184,-24-28-537,-2 1-1,24 53 530,-51-95-2204</inkml:trace>
  <inkml:trace contextRef="#ctx0" brushRef="#br0" timeOffset="397.98">277 1 2481,'0'0'6531,"0"0"-6355,0 0-160,-79 108 48,49-68 256,0 1 33,0 0-33,0-4-16,6-2 0,0-8-96,10-10-48,2-4-144,9-8-32,3-2-320,0 3-1025,0-1-63,15-5-2130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4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8404,'0'0'368,"0"0"-192,5 109 496,7-72-95,3-1-497,4-6 96,3-7-128,3-6-48,1-13 0,4-4-1105,3-30-1920</inkml:trace>
  <inkml:trace contextRef="#ctx0" brushRef="#br0" timeOffset="300.265">0 1 9524,'0'0'577,"0"0"-577,0 0-64,0 0-16,0 0-561,87 81-3361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23 112 3954,'0'0'1553,"0"0"-756,0 0-279,0 0 314,0 0-117,0 6-424,-20 177 789,19-164-1072,0-11-6,1 0 0,-1 0-1,1 0 1,1-1-1,-1 1 1,1 0-1,1 0 1,0 0-1,0-1 1,0 1 0,1-1-1,2 6-1,3-1-4,0-1 1,0 0-1,1-1 0,0 0 1,1 0-1,0-1 0,4 3 4,-10-9-18,0 0-1,1 0 0,-1-1 0,1 1 1,-1-1-1,1 0 0,0 0 1,-1 0-1,1-1 0,0 0 0,0 0 1,0 0-1,1-1 0,-1 1 1,0-1-1,0 0 0,0-1 0,0 1 1,0-1-1,0 0 0,1-1 19,2-3 2,0 0 0,-1 0 0,0-1-1,0 0 1,0 0 0,-1-1 0,0 0 0,0 0-1,-1 0 1,0-1 0,0 0 0,-1 0-1,0 0 1,0 0 0,-1-1 0,0 0 0,0 1-1,0-4-1,1-4 12,0 0-1,-1-1 1,-1 1 0,0-1-1,-1 0 1,-1 1-1,0-1 1,-2 0-1,-1-8-11,-2 10 33,-1 1 1,0 0-1,-1 0 0,0 0 0,-1 1 0,0 0 0,-2 0 0,1 1 0,-1 1 0,-6-6-33,12 12 31,-1-1 0,1 1 0,-1-1-1,0 1 1,0 1 0,-1-1 0,1 1 0,-1 0 0,0 0-1,0 1 1,-1 0 0,1 0 0,-1 0 0,0 1 0,1 0-1,-1 0 1,0 0 0,-4 1-31,8 2-11,0 0 0,0 0 1,1 0-1,-1 1 0,0-1 0,1 1 0,-1 0 0,1 0 1,0 0-1,0 0 0,0 0 0,0 0 0,0 0 0,0 1 1,0-1-1,1 1 0,-1 0 0,1-1 0,0 1 0,0 0 1,0 0-1,0-1 0,0 1 0,1 0 0,-1 2 11,-1 0-33,-5 21-480,1-1 0,1 1 0,1 0-1,1 1 1,1-1 0,2 20 513,2 0-1643,9-4-452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9092,'0'0'176,"0"0"-128,-10 126 160,10-89-80,0-5-128,3-6-352,7-14-2241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4210,'0'0'2134,"0"0"-965,0 0-849,0 0-229,0 0 93,-3 4-11,0 4-127,0 0-1,0 0 1,1 1-1,0-1 1,0 1-1,1 0 1,0 0-1,1-1 1,0 1-1,0 0 1,1 0-46,-2 10 83,1 11 24,-3-15-78,2 0 1,0 0-1,1 0 0,0 1 1,1-1-1,1 0 0,1 0 1,0 0-1,0 0 1,2-1-1,0 0 0,0 1 1,2-2-1,-1 1 0,2-1 1,6 9-30,-10-18-4,-1-1 1,1 0-1,1-1 1,-1 1-1,0-1 1,0 0-1,1 0 0,0 0 1,-1 0-1,1-1 1,0 0-1,0 0 1,-1 0-1,1-1 1,0 1-1,0-1 1,0 0-1,0-1 1,0 1-1,0-1 1,-1 0-1,1 0 1,0-1-1,0 1 1,2-3 3,7-5-67,0-1 0,-1-1 0,0 0 0,-1 0 0,0-2 0,-1 1 0,-1-2 0,0 1 0,6-12 67,-6 11-76,0 0 0,-1-1 0,-1 0 0,0 0 0,-1-1 0,0 0 0,-2-1 0,0 1 0,-1-1 0,0 0 0,-1 0 0,-1-1 1,-1-14 75,-1 27 18,-1 0 1,1 1 0,-1-1 0,0 0 0,-1 1 0,1 0 0,-1-1-1,0 1 1,0 0 0,0 0 0,-1 0 0,1 0 0,-1 0-1,0 0 1,0 1 0,0-1 0,-1 1 0,1 0 0,-1 0 0,0 0-1,0 1 1,0 0 0,0-1 0,0 1 0,-1 0 0,1 1 0,0-1-1,-1 1 1,1 0 0,-3 0-19,-1-2 12,0 2-1,1-1 1,-1 1-1,0 0 1,0 1 0,0 0-1,0 0 1,0 1-1,0 0 1,0 0-1,1 1 1,-1 0-1,0 0 1,1 1 0,0 0-1,-1 0 1,1 0-1,0 1 1,1 1-1,-1-1 1,-2 3-12,1 1-153,0 0 1,0 0-1,0 1 0,1 0 0,1 0 1,0 1-1,0 0 0,1 0 1,0 1-1,0-1 0,1 1 0,1 0 1,0 0-1,1 0 0,0 1 1,0-1-1,1 0 0,1 1 1,-1-1-1,2 1 0,0 0 153,9 35-2164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95 464,'0'0'3087,"0"0"-1236,0 0-418,0 0-368,0 0-292,0 0-311,6-12-337,21-41-101,-25 51-21,1-1 0,0 0 0,0 1 0,0-1 1,0 1-1,1 0 0,-1 0 0,0 0 0,1 1 0,-1-1 0,1 1 0,0 0 0,0 0 0,-1 0 0,1 0 0,0 1 0,0 0 0,0-1 0,0 1 0,0 1 0,-1-1 0,3 1-3,2-1 8,-4-1-13,-1 1 1,1 0-1,0-1 1,0 1-1,0 1 0,-1-1 1,1 1-1,0-1 1,0 1-1,-1 0 0,1 0 1,-1 1-1,1-1 1,-1 1-1,1 0 1,-1 0-1,0 0 0,0 0 1,0 0-1,0 1 1,0-1-1,-1 1 0,1 0 1,-1 0-1,1 0 5,1 3 12,0-1 0,-1 1-1,0 0 1,0 0 0,0 0-1,-1 0 1,1 1 0,-2-1-1,1 1 1,-1-1 0,0 1-1,0 0 1,0-1 0,-1 1 0,0 0-1,-1-1 1,0 1 0,0 0-1,0-1 1,0 1 0,-3 4-12,-11 14 38,-2 1 0,-1-2 1,-1-1-1,-1 0 1,0-1-1,-2-1 0,-2 0-38,-46 47 513,61-58-433,6-8-60,0 1 1,0-1-1,1 1 1,-1 0-1,1-1 0,0 1 1,0 0-1,0 1 1,0-1-1,0 0 1,1 0-1,0 1 0,-1-1 1,1 1-1,0-1 1,1 1-1,-1 3-20,0-6-6,1 0 0,0 0 0,0 0 0,0 0 0,0 0 0,0 0 0,0 1 0,0-1 0,0 0 0,0 0 0,0 0 0,0 0 0,1 0 0,-1 0 0,1 0-1,-1 0 1,0 0 0,1 0 0,0 0 0,-1 0 0,1 0 0,0 0 0,-1 0 0,1-1 0,0 1 0,0 0 0,0 0 0,0-1 0,-1 1 0,1-1 0,0 1 0,0-1 0,0 1 0,0-1 0,0 1 0,1-1-1,-1 0 1,0 0 0,0 1 0,0-1 0,0 0 0,0 0 0,0 0 0,0 0 0,1-1 6,29 3-266,1-3 1,0 0-1,0-2 0,0-2 0,-1-1 0,1-1 1,-2-1-1,17-8 266,-8 2-3050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1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6147,'0'0'2321,"0"0"-1659,-15 0-348,-50 1 199,59-1-388,0 1 1,0 0 0,0 0 0,0 1 0,0 0-1,0 0 1,1 0 0,-1 1 0,1 0-1,-1 0 1,-2 2-126,-2 1 284,0 2-215,1-1 1,0 1-1,1 1 0,0 0 1,0 0-1,1 0 1,0 1-1,1 0 0,0 0 1,1 1-1,0-1 0,0 1 1,1 1-1,-1 4-69,-2 10-28,2 0 0,0 0 0,2 1 0,0 0 0,2 0 0,1-1 0,2 7 28,-2-24-7,21 94-402,-20-99 336,1 0 0,0 0-1,-1 0 1,2-1 0,-1 1 0,0-1-1,1 1 1,0-1 0,-1 0 0,1 1-1,1-2 1,-1 1 0,0 0-1,1-1 1,-1 1 0,1-1 0,0 0-1,0 0 1,0 0 0,0-1 0,0 0-1,0 1 1,1-1 73,4 0-193,1 0 1,-1-1-1,0 0 0,1 0 0,-1-1 1,0 0-1,1-1 0,-1 1 1,0-2-1,0 0 0,-1 0 0,1 0 1,0-1-1,-1-1 0,0 1 1,0-1-1,1-1 193,-8 5 49,1 0 0,-1-1 0,0 1 0,0 0 0,1 0 0,-1-1 0,0 1 0,0 0 0,0-1 0,0 1 0,-1-1 0,1 0 0,0 1 0,-1-1 0,1 0 0,-1 1 0,1-1 0,-1 0 0,0 1 0,0-1 0,1 0 0,-1 0 0,-1 1 0,1-1 0,0 0 0,0 0 0,-1 1 0,1-1 0,-1 0 0,1 1 0,-1-1 0,0 1 0,1-1 0,-1 0 0,0 1 0,0 0 0,-1-2-49,-49-43 1660,42 39-1751,-1 2-1,0-1 0,0 1 0,0 1 0,-1 0 0,1 0 0,-1 1 0,0 1 1,0 0-1,0 0 0,0 1 0,-1 0 0,1 1 0,0 0 0,0 1 0,-5 1 92,13-2-201,0 1-1,0-1 0,0 1 0,0 0 0,0 0 0,0 0 0,0 0 1,1 1-1,-1-1 0,0 1 0,1-1 0,-1 1 0,1 0 0,0 0 0,0 0 1,-1 1-1,1-1 0,1 0 0,-1 1 0,0-1 0,-1 3 202,2 7-1488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6051,'0'0'485,"0"0"-63,0 0 834,0 0-60,0-10-788,9-64-280,-5 65-121,-1 0 0,1 0 1,0 0-1,1 1 0,0-1 1,1 1-1,-1 0 0,2 1 1,-1-1-1,1 1 0,0 1 0,0-1 1,1 1-1,0 0 0,8-4-7,-12 9-12,0 0-1,0 0 0,0 0 1,1 1-1,-1-1 0,0 1 1,0 0-1,1 0 1,-1 1-1,0-1 0,1 1 1,-1 0-1,0 0 0,0 0 1,0 1-1,0-1 0,0 1 1,0 0-1,3 2 13,0 7 1,-1 0-1,1 1 0,-2-1 1,0 1-1,0 0 0,-1 0 1,-1 1-1,0-1 0,0 1 1,-1-1-1,-1 1 0,0 0 1,-1 0-1,0 0 1,-1 0-1,-1 4 0,1 7 445,1-32-465,0-1 0,0 0 0,1 0-1,0 0 1,0 0 0,1 0 0,1 1 0,-1-1 0,2 0 20,4-13-80,2 1 0,1 1 1,0 0-1,1 0 0,1 1 1,1 1-1,12-12 80,-24 28-7,-1 1-1,1 0 1,0-1 0,0 1-1,0 0 1,1 0 0,-1 0-1,0 0 1,0 0 0,1 1-1,-1-1 1,0 1 0,1 0-1,-1-1 1,0 1 0,1 0-1,-1 0 1,0 0 0,1 1-1,-1-1 1,0 1-1,1-1 1,-1 1 0,0 0-1,0 0 1,1 0 0,-1 0-1,0 0 1,0 0 0,0 0-1,0 1 1,-1-1 0,2 2 7,53 58-65,-50-51 35,0 0-1,-1 0 0,0 1 1,-1 0-1,-1 0 1,1 0-1,-2 0 1,1 0-1,-2 1 0,1-1 1,-2 1-1,0-1 1,0 6 30,0 29 114,0-45 12,0-13 386,35-98-712,-20 73-45,29-59-409,-43 95 628,0-1 0,0 1 1,0 0-1,1-1 0,-1 1 0,0 0 1,1 0-1,-1-1 0,0 1 0,1 0 1,0 1-1,-1-1 0,1 0 0,-1 0 1,1 1-1,0-1 0,0 1 0,-1-1 1,1 1-1,0 0 0,0-1 0,0 1 1,-1 0-1,1 0 0,0 1 0,0-1 1,0 0-1,-1 1 0,1-1 0,0 1 1,0-1-1,-1 1 0,1 0 0,-1-1 1,1 1-1,0 0 0,-1 0 0,0 1 1,1-1-1,-1 0 0,0 0 0,1 1 1,-1-1 25,7 14 87,-1 0 0,0 1 0,-1 0 0,0 0 0,-2 0 1,0 0-1,0 1 0,-2 0 0,0 0 0,-1 0 0,-1 1-87,11 70 485,-1-63-1979,-4-24-1854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16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0 150 5843,'0'0'1214,"0"0"-881,0 0-130,1-11-43,6-58-77,28 39 114,-24 21-213,-7 6 19,-1 0-1,1 0 0,-1 0 0,1 1 1,0-1-1,0 1 0,0 0 0,0 0 1,1 0-1,-1 1 0,0-1 0,1 1 1,-1 0-1,2 0-2,7 28-661,-13-24 655,2 20-137,-1-1 0,-1 0 0,-1 1 1,-1-1-1,0 1 0,-2-1 0,-1 0 0,-1-1 0,-5 15 143,4-17 241,-1-1 0,-1 0-1,0-1 1,-1 0 0,-1 0 0,0-1 0,-1-1-1,-7 7-240,60-17-349,-34-8 398,1 1 1,-1-1 0,0 0-1,0-1 1,0 0-1,0 0 1,-1 0-1,1-1 1,-1 0 0,0 0-1,2-4-49,21-15 90,-26 22-277,0-1 1,1 0-1,0 1 1,-1 0-1,1 0 0,0 0 1,0 0-1,0 0 1,1 1-1,-1 0 1,0 0-1,1 0 1,-1 0-1,2 1 187,2 0-3519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22 197 6067,'0'0'1803,"0"0"-434,0 0-270,0 0-301,-4-10-411,1 2-363,0 3-26,1 0-1,0 0 0,0 0 0,1-1 1,0 1-1,0 0 0,0-1 0,0 1 1,1-1-1,0 1 0,0-6 3,2 2 12,0 0 0,1 0-1,-1 1 1,2-1 0,-1 0 0,1 1-1,0 0 1,1 0 0,0 0 0,2-1-12,-6 8-5,1-1 1,-1 1 0,1 0-1,0-1 1,0 1 0,-1 0-1,1 0 1,0 0 0,0 0-1,0 0 1,0 1 0,0-1-1,1 1 1,-1-1 0,0 1-1,0 0 1,0 0 0,0 0-1,0 0 1,1 0 0,-1 0-1,0 1 1,0-1 0,0 0-1,0 1 1,0 0 0,0 0-1,0 0 1,0 0 0,0 0-1,0 0 1,0 0 0,-1 0 0,1 1-1,0-1 1,-1 1 0,1-1-1,-1 1 1,0 0 0,1-1-1,-1 1 1,0 0 0,0 0-1,0 0 1,0 1 4,8 19-24,-1 1 1,-1 0-1,-1 1 0,-1-1 1,-1 1-1,-1 1 0,-1-1 1,-1 0-1,-1 0 0,-3 16 24,3 8-115,0-47 171,0-1 21,0-19 3,0 3-139,1 1 0,1-1 0,0 1 0,1-1 0,1 1 0,1 0 1,0 1-1,0-1 0,2 1 0,0 0 0,0 0 0,1 1 0,1 0 0,0 1 0,1-1 0,0 2 0,1 0 0,0 0 0,1 1 0,0 0 0,1 0 59,-10 8-9,1 0-1,-1 0 1,0 0-1,1 0 1,0 0-1,-1 1 0,1-1 1,0 1-1,0 0 1,0 0-1,0 1 1,0-1-1,-1 1 1,1 0-1,0 0 0,0 0 1,0 1-1,0-1 1,0 1-1,0 0 1,0 0-1,0 0 1,-1 0-1,1 1 0,0 0 1,-1 0-1,1 0 1,-1 0-1,0 0 1,0 0-1,1 2 10,4 4 11,0 2-1,-1-1 1,0 1 0,-1-1-1,0 2 1,-1-1 0,0 1 0,0 0-1,-1 0 1,-1 0 0,0 0-1,0 1 1,-1 0 0,-1-1-1,1 11-10,-2-21 70,0-1 119,0 0 126,0-11 461,0 3-794,0 1 1,1-1-1,0 1 0,1-1 1,0 1-1,0 0 0,0 0 1,1-1-1,0 2 0,0-1 1,1 0-1,0 1 0,0-1 1,0 1-1,1 0 0,0 1 1,0-1-1,1 1 0,-1 0 1,1 0-1,0 1 0,0-1 1,1 2-1,0-1 18,-4 2-18,1 1 1,0-1-1,-1 1 1,1 0-1,0 1 0,0-1 1,0 1-1,0-1 1,0 1-1,0 0 0,0 1 1,0-1-1,0 1 1,-1-1-1,1 1 1,0 0-1,0 1 0,-1-1 1,1 1-1,0-1 1,-1 1-1,0 0 0,1 1 1,-1-1-1,0 0 1,0 1-1,0 0 0,0 0 1,-1-1-1,1 2 1,-1-1-1,1 1 18,5 10-1,-1 0 1,-1 0-1,0 1 0,0 0 0,-2 0 1,0 0-1,2 15 1,-1-6 21,-5-23-42,0 1-23,0-1 0,0 1 0,0 0 0,1-1 0,-1 0 0,0 1 0,1-1 0,-1 1 0,1-1 0,0 1 0,-1-1 0,1 0 0,0 1 0,0-1 0,0 0 0,0 0 0,0 0 0,0 0 0,0 0 0,0 0 0,0 0 0,0 0 0,1 0 0,-1 0 0,0 0 0,1-1 0,-1 1 0,1-1 0,-1 1 44,14-1-2750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2 446 4706,'0'0'2623,"0"0"-1001,0 0-395,0 0-243,0 0-357,-1-2-226,1 2-401,0 0 1,0-1 0,1 1-1,-1 0 1,0 0-1,0 0 1,0 0 0,1 0-1,-1 0 1,0-1 0,0 1-1,0 0 1,0 0 0,1 0-1,-1-1 1,0 1 0,0 0-1,0 0 1,0 0 0,0-1-1,0 1 1,1 0 0,-1 0-1,0-1 1,0 1 0,0 0-1,0 0 1,0-1-1,0 1 1,0 0 0,0 0-1,0-1 1,0 1 0,0 0-1,0 0 1,0 0 0,-1-1-1,1 1 1,0 0 0,0 0-1,0-1 1,0 1 0,0 0-1,0 0 1,-1 0 0,1-1-1,0 1 1,0 0-1,0 0 1,0 0 0,-1 0-1,1-1 1,0 1 0,0 0-1,-1 0 0,3 0-3,200 9 133,13-1-1352,-151-18 29,-25-5-2458,-23 7-2555</inkml:trace>
  <inkml:trace contextRef="#ctx0" brushRef="#br0" timeOffset="371.043">55 608 5651,'0'0'1048,"0"0"-136,0 0 49,0 0-97,0-5-359,39 18-452,-6-2-181,0-2 0,0-1 0,0-1 0,1-2 0,0-1 0,1-2 0,-1-1-1,0-2 1,24-4 128,11-6-963,-45 3-2945</inkml:trace>
  <inkml:trace contextRef="#ctx0" brushRef="#br0" timeOffset="1000.292">411 36 8772,'0'0'542,"0"0"-297,0 0-186,0 0-33,3-6 20,10-19-36,6 21 7,-18 4-4,66 64 411,-39-36-395,0-1 1,2-1-1,0-2 0,32 19-29,-55-39-40,0 0 1,0 0-1,0 1 0,-1 0 0,1 0 0,-1 1 0,-1-1 0,1 1 0,-1 1 0,0-1 1,0 1-1,-1 0 0,0 0 0,0 0 0,-1 0 0,0 1 0,0 0 0,0-1 0,-1 1 1,-1 0-1,2 7 40,-3-9-46,1 0 1,-1 0 0,0 0 0,0 0 0,0 0 0,-1 0-1,0 0 1,-1-1 0,1 1 0,-1 0 0,0-1-1,0 1 1,-1-1 0,0 1 0,0-1 0,0 0 45,-228 249 1214,224-244-1246,0 0 0,-1-1 0,1-1 1,-2 1-1,1-1 0,-1-1 0,-1 0 1,1 0-1,-1 0 0,0-1 0,-1-1 1,0 0-1,1 0 0,-1-1 0,-1-1 1,1 0-1,-1 0 0,1-1 0,-1 0 1,0-1 31,-3-1-1892,3 0-3057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69 1409,'0'0'2550,"0"0"-1051,0 0-101,0 0 262,0 0-644,-1-3-594,-5-11-3,17 12-374,244 0 387,-72-6-400,60-29-531,-208 35-1488,-8 1-2695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3057,'0'18'2164,"0"124"1702,-11-12-2668,11-128-1212,0 0 1,1 0-1,-1 0 1,0-1-1,1 1 1,0 0-1,-1 0 1,1 0 0,0-1-1,0 1 1,0 0-1,0-1 1,0 1-1,1-1 1,-1 1-1,0-1 1,1 0-1,-1 1 1,1-1-1,-1 0 1,1 0-1,0 0 1,-1 0-1,1 0 1,0-1 0,0 1-1,-1 0 1,1-1-1,0 1 1,0-1-1,0 0 1,0 0-1,0 1 14,67 1-403,-67-2 421,107-30-334,-75 17-1396,0 1-1425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38 217 2001,'0'0'2673,"0"0"-2115,0 0-121,-6 6-159,-18 22-225,23-27-42,0 1-1,0 0 0,0 0 1,0 0-1,0 1 1,1-1-1,-1 0 1,1 0-1,0 0 0,-1 0 1,1 0-1,0 1 1,0-1-1,1 0 1,-1 0-1,0 0 0,1 0 1,-1 1-1,1-1 1,0 0-1,0 0 1,0 0-1,0 0 0,0 0 1,0-1-1,0 2-10,1 0 41,0 2-14,0 0 0,0 0-1,1-1 1,0 1 0,0 0-1,0-1 1,0 0 0,1 0-1,-1 0 1,1 0 0,0 0-1,0-1 1,1 0 0,-1 0-1,1 0 1,-1 0 0,1-1-1,0 1 1,0-1 0,0-1-1,0 1 1,1-1 0,-1 0 0,2 1-27,-1-2 15,0 0 0,0 0 1,0 0-1,0-1 0,0 0 1,0 0-1,0 0 0,-1-1 1,1 0-1,0 0 1,-1 0-1,1-1 0,-1 0 1,0 0-1,0 0 0,0 0 1,0-1-1,0 0 1,-1 0-1,0-1 0,0 1-15,5-4 11,0-1 0,-1 0-1,0 0 1,-1 0 0,0-1-1,-1 0 1,0 0 0,0-1-1,-1 0 1,0 0 0,-1 0-1,0-1 1,-1 1 0,-1-1-1,0 0 1,1-4-11,-5 12 45,0-1 0,0 1-1,0 0 1,-1-1 0,0 1 0,1 1-1,-1-1 1,-1 0 0,1 1 0,0-1-1,-1 1 1,0 0 0,1 0 0,-1 0-1,-1 1 1,1-1 0,0 1 0,0 0 0,-1 1-1,0-1 1,1 1 0,-1-1 0,0 1-1,1 1 1,-1-1 0,0 1 0,-1 0-45,1-2-66,-1 0 1,1 1-1,0 0 0,-1 1 1,1-1-1,-1 1 1,0 0-1,1 0 1,-1 1-1,1 0 1,-1 0-1,1 0 0,0 0 1,-1 1-1,1 0 1,0 0-1,0 1 1,0-1-1,0 1 1,1 0-1,-3 2 66,0 9-298,0 1-1,1-1 1,1 2-1,0-1 1,1 1-1,1-1 1,0 1 0,1 0-1,1 0 1,1 0-1,0 1 1,1-1 0,0 0-1,1 0 299,1 4-2748</inkml:trace>
  <inkml:trace contextRef="#ctx0" brushRef="#br0" timeOffset="317.059">412 0 4706,'0'0'32,"0"0"-32,0 0 368,12 92 1345,-12-60-736,0 8-193,0 4-272,0 2-272,0-3-240,3-10-112,2-10-2241,0-12-4514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6131,'0'0'1435,"0"0"-944,0 0-544,5 7 39,63 135 260,-26 73 61,-34-188-2938,-8-26 1369,0-6 1620,0-18-753,1 0 0,0 0 0,2 1 0,1-1 0,1 1 1,1-1-1,0 1 0,2 1 0,1-2 395,3 4-574</inkml:trace>
  <inkml:trace contextRef="#ctx0" brushRef="#br0" timeOffset="311.75">227 122 656,'0'0'993,"0"0"431,0 0-399,0 0-1,0 0-431,88 62-353,-66-62 0,2-10 704,3-19-912,3-6 0,0-2-64,-4 7-1040,-4 10-1922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83 317 2609,'0'0'3186,"0"0"-2066,0 0-554,0 0 47,0 0-92,0 0-145,-20 1 1401,6 60-2015,14-60 238,2 80-93,-1-78 72,0 0 0,-1 0 0,1-1 0,0 1 0,0-1-1,1 1 1,-1-1 0,1 1 0,-1-1 0,1 0 0,0 1-1,0-1 1,0 0 0,0 0 0,0 0 0,0-1 0,0 1-1,1-1 1,-1 1 0,1-1 0,-1 1 0,1-1 0,-1 0-1,1 0 1,0-1 0,-1 1 0,2 0 21,2-1-26,0 1 0,0-1 0,0 0 0,0 0 1,0 0-1,0-1 0,0 0 0,0 0 0,-1-1 0,1 1 0,0-1 1,-1-1-1,1 1 0,-1-1 0,1 0 0,-1 0 0,0 0 0,0-1 0,-1 0 1,1 0-1,-1 0 26,79-101-511,-77 98 466,-1 0 0,0-1 0,0 0 0,-1 0 0,0 0 1,-1 0-1,0-1 0,0 1 0,-1-1 0,0 0 0,0 0 0,0-4 45,-3 11 10,1 0 0,0 0 0,-1 1 0,1-1 0,-1 0 0,0 1 0,1-1 0,-1 1 0,0-1 0,0 0-1,0 1 1,0 0 0,0-1 0,-1 1 0,1 0 0,0 0 0,-1-1 0,1 1 0,-1 0 0,1 0 0,-1 0 0,1 1 0,-1-1 0,1 0 0,-1 1 0,0-1-1,0 1 1,1-1 0,-1 1 0,-1 0-10,-57-7 403,59 7-384,0 0-14,-8-1 13,1 0 0,0 1-1,-1 0 1,1 0 0,-1 1-1,1 0 1,-1 1-1,1-1 1,0 2 0,0-1-1,0 1 1,0 0 0,0 1-1,1 0 1,-4 2-18,-1 5-106,1 1-1,0 0 1,1 0 0,0 1-1,1 1 1,0 0 0,1 0-1,1 0 1,0 1 0,1 0 0,1 1-1,0-1 1,1 2 106,-3 31-1073,9-37-1573</inkml:trace>
  <inkml:trace contextRef="#ctx0" brushRef="#br0" timeOffset="360.907">303 1 6339,'0'0'0,"0"0"-192,0 0 192,0 0 1793,32 125-609,-24-79-367,2 7-497,-2 4-208,2 1 0,-3 0-112,-1-3 0,1-9-368,1-9-689,-1-12-4241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0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4626,'0'0'1361,"0"0"-1217,0 0-112,0 0 544,0 0 144,100 18 1,-62-18-225,3 0-128,1 0-112,-1-4-144,-3 1-48,-3 3-64,-7 0-288,-6 0-3041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4370,'0'0'3746,"0"0"-2706,0 0-576,0 0-159,0 0-305,0 0 224,60-2-80,-25 2 16,4 0-96,3-2 192,2-3 64,-4-2-192,0 0-96,-5 3-16,-6 4-16,0 0-352,-6 0-672,-7 0-3939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2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6275,'0'0'2513,"0"0"-2401,0 0-112,0 0 0,0 0 320,0 0 465,45 4-401,-22-3 0,3-1-80,2 0-160,2 0 0,3 0-80,0-12-64,4-2 48,-4 3-48,-5 6-848,-5 5-625,-9 0-3569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17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9925,'0'0'800,"0"0"-688,0 0-64,0 0-80,0 0 32,0 0-1201,0 0-1504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2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7684,'0'0'1880,"14"14"-1656,48 42-264,-59-53 40,0-1 0,0 0 0,0 1 0,0-1 0,0-1 0,1 1 0,-1 0 0,1-1 0,-1 0 0,1 0 0,0 0 0,-1 0 0,1 0 0,0-1 0,0 1 0,0-1 0,0 0 0,-1-1 0,1 1 0,0-1 0,9 0-2,-7 0-16,1-1-1,-1-1 1,0 1 0,-1-1 0,1 0 0,0-1-1,-1 1 1,0-1 0,0 0 0,0-1 0,0 1-1,0-1 1,-1 0 0,0 0 0,0 0 0,-1 0-1,2-4 19,-1 5-34,0-1-122,-1 0 0,1 0 1,-1 0-1,0 0 1,0 0-1,-1-1 0,1 1 1,-1-1-1,-1 0 0,1 0 1,-1 1-1,0-1 0,0 0 1,-1 0-1,1-4 156,-1 8-18,-1 0-1,1 0 1,0 0-1,-1 0 1,1 0-1,-1 1 0,0-1 1,1 0-1,-1 0 1,0 1-1,0-1 1,0 1-1,0-1 1,0 1-1,-1-1 1,1 1-1,0-1 1,-1 1-1,1 0 0,-1 0 1,1 0-1,-1 0 1,0 0-1,1 0 1,-1 0-1,0 1 1,0-1-1,0 0 1,1 1-1,-2 0 19,-59-8-1044,54 10 1141,-1-1 0,0 1 1,0 1-1,1 0 0,-1 0 1,1 0-1,0 1 1,0 1-1,0-1 0,1 1 1,0 0-1,0 1 0,0 0 1,0 0-1,1 0 1,0 1-1,0 0 0,1 0 1,0 1-1,0-1 0,1 1 1,0 0-1,0 0 1,1 1-1,0-1 0,0 1 1,1 0-1,0 1-97,-1 3 57,0-1 0,1 1 0,1 0 0,0 0 1,0 0-1,2 0 0,-1-1 0,2 1 0,-1 0 0,2 0 0,0-1 0,0 0 0,1 1 0,1-1 0,0 0 1,1-1-1,0 0 0,0 0 0,1 0 0,1 0 0,0-1 0,0 0 0,1-1 0,0 0 0,9 6-57,-8-11-148,0-1 0,0 0 0,0 0 0,1-1 0,-1 0 0,1-1 0,-1 0-1,1-1 1,0 0 0,-1-1 0,1 0 0,-1 0 0,1-1 0,-1-1 0,0 0-1,0 0 1,0-1 0,0 0 0,0-1 0,-1 0 0,0 0 0,0-1 0,2-2 148,77-53-4917</inkml:trace>
  <inkml:trace contextRef="#ctx0" brushRef="#br0" timeOffset="652.296">527 1 3874,'0'0'2150,"0"0"-944,0 0-267,0 0-149,0 0-347,9 415 1691,-9-374-2131,-1-2 5,2 0-1,1 0 0,3 0 0,8 37-7,-11-69-13,-1 0 1,1-1-1,0 1 1,1-1-1,0 0 1,0 1-1,0-1 0,1-1 1,0 1-1,0 0 1,0-1-1,1 0 1,0 0-1,0 0 1,0-1-1,0 0 0,1 0 1,-1 0-1,1 0 1,0-1-1,1 0 1,-1 0-1,0-1 1,3 1 11,53-4-1391,-32-13-718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8292,'0'0'976,"0"0"-976,0 0-32,0 0 32,0 0 192,0 0 192,89 97-31,-53-53-65,3 4-80,-3 1-128,-5-3-64,-4-5-16,-7-6-32,-5-6-16,0-7-432,-5-6-545,-5-12-3441</inkml:trace>
  <inkml:trace contextRef="#ctx0" brushRef="#br0" timeOffset="310.014">320 11 10901,'0'0'112,"0"0"-80,0 0 16,-101 122 64,73-81-48,-2 1 112,0 1-160,2-4-16,5-6 0,5-8-96,6-7-144,6-8-224,6-4-449,0-1-943,0 0-850,0-3-1520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10629,'0'0'0,"0"0"-576,0 0 576,4 115 128,0-78 336,1 0-352,3-3 0,5-4-16,1-7-96,2-5-80,2-10-192,6-6-416,2-2-1185,0-12-3458</inkml:trace>
  <inkml:trace contextRef="#ctx0" brushRef="#br0" timeOffset="300.459">93 1 11093,'0'0'0,"0"0"-496,0 0-1249,17 109-2433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2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32 163 7828,'0'0'192,"0"0"-128,0 0-64,13 94 416,-9-37 144,-1 3 16,-1-2-319,-2-5-161,0-9 80,0-9 32,0-6-208,1-6-64,1-7-192,0-6-593,-2-3-1264,0-7-2689</inkml:trace>
  <inkml:trace contextRef="#ctx0" brushRef="#br0" timeOffset="413.202">1 264 8340,'0'0'429,"0"0"-199,0-21-57,5-67-63,-4 83-105,0 0 1,0 1 0,0-1 0,1 0 0,0 0 0,0 1 0,0-1-1,0 1 1,1 0 0,-1 0 0,1-1 0,0 2 0,1-1 0,-1 0 0,1 1-1,0-1-5,4-4 3,0 0-3,1 1 0,-1 0 0,1 0 0,1 1 0,-1 1 0,1-1 0,0 1 0,0 1 1,0 0-1,1 1 0,0 0 0,-1 0 0,1 1 0,0 0 0,0 1 0,0 1 0,0-1 1,0 2-1,0-1 0,0 2 0,0 0 0,0 0 0,0 0 0,0 2 0,3 1 0,-5-3 3,1 1 1,-1 1-1,0 0 0,0 0 0,0 1 0,-1 0 0,1 0 0,-1 1 0,0 0 1,-1 1-1,0 0 0,0 0 0,0 0 0,-1 1 0,0 0 0,0 0 1,-1 0-1,0 1 0,-1 0 0,0 0 0,0 0 0,-1 0 0,1 5-3,-2-5 18,-1-1-1,0 0 1,-1 0-1,0 1 0,0-1 1,0 0-1,-1 1 1,-1-1-1,1 0 0,-1 0 1,-1 0-1,0 0 1,0 0-1,0-1 1,-1 1-1,0-1 0,0 0 1,-1 0-1,-4 4-17,-1-2 8,-1 0 1,0-1-1,-1 0 0,0-1 1,0 0-1,-1-1 0,0-1 1,0 0-1,0 0 0,-1-1 1,1-1-1,-1 0 0,0-1 1,0-1-1,0 0 0,0-1 1,-13-1-9,25 1-3,1 0-52,1 0 0,-1 0 1,0 1-1,0-1 0,1 0 0,-1 0 1,0 0-1,0 0 0,0 0 1,1 0-1,-1-1 0,0 1 0,0 0 1,1 0-1,-1 0 0,0-1 0,1 1 1,-1 0-1,0-1 0,1 1 1,-1-1-1,0 1 0,1-1 0,-1 1 1,1-1-1,-1 1 0,1-1 0,-1 1 1,1-1-1,-1 0 0,1 1 1,0-1-1,-1 0 0,1 1 0,0-2 55,0-4-3700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8948,'0'0'-1715,"14"-18"1240,93-123 440,28-25 222,-128 181 1219,4 83-146,13 60-437,-20-142-903,6 18 143,1-17-2914,-1-13-3175</inkml:trace>
  <inkml:trace contextRef="#ctx0" brushRef="#br0" timeOffset="629.941">763 97 3105,'0'0'1713,"0"0"-643,0 0 453,0 0-263,-3 18-439,-25 131 36,-8-27-503,-6-1-1,-5-2 1,-6-3 0,-4-2 0,-15 14-354,36-62-1238,37-68-1881,7-9-3185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41 8004,'0'0'1021,"0"0"-623,0 0 229,0 0 176,0 0-357,-1-4-193,0 2-235,1 0 0,-1 0 0,0 0 0,0 0 0,0 0 0,-1 0-1,1 1 1,0-1 0,-1 0 0,1 1 0,-1-1 0,1 1 0,-1-1 0,0 1 0,1 0 0,-1 0 0,0 0 0,0 0 0,0 0 0,0 0-1,0 0 1,0 1 0,0-1 0,0 1 0,-2-1-18,-4 0-14,-1 1 0,0-1 0,1 2 0,-1-1 0,1 1 1,-1 0-1,1 1 0,0 0 0,-1 0 0,1 1 0,0 0 0,0 1 0,1-1 0,-1 2 0,1-1 0,0 1 0,0 0 0,0 0 0,1 1 1,-1 0-1,1 0 0,1 0 0,-1 1 0,1 0 0,0 0 0,1 0 0,-1 3 14,-1-1 0,1 0 1,1 0-1,0 0 0,0 1 1,1-1-1,0 1 0,1 0 1,0 0-1,0 0 1,1 0-1,0 0 0,1 0 1,0 0-1,1 0 0,1 8 0,-1-14-6,0-1-1,0 1 1,0-1-1,0 0 0,1 1 1,-1-1-1,1 0 1,0 0-1,0 0 1,0 0-1,0 0 0,1-1 1,-1 1-1,1-1 1,0 1-1,-1-1 0,1 0 1,0 0-1,0 0 1,0-1-1,1 1 1,-1-1-1,0 1 0,1-1 1,-1 0-1,1 0 1,-1-1-1,1 1 1,-1-1-1,1 0 0,0 0 7,7 1-133,1-1 1,0 0-1,0-1 0,0 0 0,0-1 0,0 0 0,-1-1 0,11-4 133,40-21-2332,6-7-3649</inkml:trace>
  <inkml:trace contextRef="#ctx0" brushRef="#br0" timeOffset="1101.676">508 163 2113,'0'0'1160,"0"0"-4,0 0 316,0 0-74,0 0-384,-1-4-328,-3-9-379,27 69 306,-15-23-485,-3 1 1,0 0-1,-2 0 0,-2 0 0,-2 26-128,0-20 82,3-70-227,1 0 0,2 0 0,0 1 0,2-1 0,2 1 0,0 1 0,2 0 0,1 0 0,1 1 0,1 1 0,13-18 145,-24 42-12,-1 0 0,0 0 0,0 0 1,1 0-1,-1 1 0,1-1 0,-1 0 0,1 1 1,0 0-1,0 0 0,-1 0 0,1 0 0,0 0 1,0 0-1,0 1 0,0 0 0,0-1 0,0 1 1,0 0-1,0 0 0,0 1 0,0-1 0,0 1 1,0-1-1,0 1 0,1 0 12,2 4 51,0-1 0,0 1 0,-1 0 0,0 0 1,0 1-1,0-1 0,0 1 0,-1 0 0,0 1 0,0-1 0,-1 0 0,0 1 0,0 0 1,0 0-1,-1 0 0,0 0 0,-1 0 0,1 1 0,-1 4-51,14 70 216,-4-102-5,-11 19-217,6-26-158,1 0-1,2 0 0,0 1 1,10-16 164,-15 37-26,1-1 1,-1 1 0,1 1 0,0-1 0,1 1-1,-1 0 1,1 0 0,0 0 0,0 1-1,0 0 1,0 0 0,0 1 0,1 0 0,-1 0-1,1 0 1,0 1 0,-1 0 0,1 0-1,0 0 1,0 1 0,0 0 0,-1 1 0,1-1-1,5 2 26,-10-2 0,4 2 31,0-1 1,0 1-1,-1 0 0,1 0 0,-1 1 1,0 0-1,0 0 0,0 0 0,0 0 1,0 1-1,0 0 0,-1 0 1,0 0-1,0 1 0,0-1 0,0 1 1,-1 0-1,0 0 0,0 0 0,0 0 1,-1 1-1,1-1 0,-1 1 0,-1 0 1,1-1-1,-1 1 0,0 0 0,0 0 1,-1 0-1,1 0 0,-1 0 1,-1 1-32,5 69 437,-4-75-480,0-1-1,0 1 0,0 0 1,0-1-1,0 1 1,0-1-1,0 1 1,0-1-1,0 1 1,1-1-1,-1 1 1,0-1-1,0 1 1,0-1-1,1 1 1,-1-1-1,0 0 1,1 1-1,-1-1 1,0 1-1,1-1 1,-1 0-1,0 1 1,1-1-1,-1 0 0,1 1 1,-1-1-1,1 0 1,-1 0-1,1 0 1,-1 1-1,1-1 1,-1 0-1,1 0 1,-1 0-1,1 0 1,-1 0-1,1 0 1,-1 0-1,1 0 1,-1 0-1,1 0 1,-1 0-1,1 0 1,-1 0-1,1 0 0,-1 0 1,1-1-1,-1 1 1,1 0-1,-1 0 44,12-9-3764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72 2209,'0'0'1926,"0"0"-1040,0 0-64,0 0 384,0 0-65,0 0-340,0 0-454,0 0-62,0 0 105,0 0 82,0 0-152,0 0-240,-4 0-237,-28 30 89,26-22 50,-161 218 232,124-172-342,44-53 87,-1 0 1,0 0 0,1 1-1,-1-1 1,1 0 0,0 0-1,-1 0 1,1 1 0,0-1-1,0 0 1,0 0 0,0 0-1,-1 0 1,1-1 0,1 1 0,-1 0-1,0 0 1,0 0 0,0-1-1,0 1 1,0-1 0,1 1-1,-1-1 1,0 1 0,1-1-1,-1 0 1,0 0 0,0 1-1,2-1 41,-3 0-34,13 3 37,0-1-1,1-1 0,-1 0 1,0 0-1,0-2 0,0 1 0,5-2-2,55-18 26,0 1-4061,-54 18 777</inkml:trace>
  <inkml:trace contextRef="#ctx0" brushRef="#br0" timeOffset="390.751">282 1 5475,'0'0'848,"0"0"-256,7 17 163,35 120 689,-31-23-46,-5 1 0,-6 73-1398,-1-72 47,1-43-169,27-76-3266,-6-23-1153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2:50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270 705 1457,'0'0'309,"0"0"366,0 0-117,0 0-171,0 0 309,0 0-176,-9-3-386,-25-12 47,20 8 2210,19 6-1473,15 6-927,-1 5 65,-14-6-53,1-1 0,0 1 1,-1-2-1,1 1 0,0-1 0,1 0 0,-1 0 0,0 0 0,1-1 1,-1 0-1,7 0-3,51 5 0,8 2 85,-18 1 78,-21-8 96,55-7 37,12-5-165,-21-10-91,29 10-38,-53 17-20,-48-4 18,1 1 0,0-1 0,0-1 0,0 1 0,0-1 0,0-1 0,0 1 0,0-1 0,0-1 0,5 0 0,16 0 2,-11 1-1,76-11 14,-79 8-127,-1 0 1,0 0-1,1 2 0,-1 0 0,1 0 0,13 2 112,-4-1-116,-24 0-25,0 0 95,1 0 25,0 0 5,-1 0 51,1 0-1,66-8 15,-32-6 141,1 3 0,0 1 0,0 2 1,0 1-1,2 1-190,13-2 20,93-4-23,35-11-72,-114 14 73,-64 9-39,0-1 1,1 1-1,-1 0 1,0-1-1,1 1 1,-1 0 0,1 0-1,-1 0 1,0 0-1,1 0 1,-1 0-1,1 1 1,-1-1-1,0 0 1,1 1 0,-1-1-1,0 1 1,1-1-1,-1 1 1,0 0-1,0-1 1,0 1 0,0 0-1,0 0 1,1 0-1,-2 0 1,1 0-1,0 0 1,0 0 0,0 0-1,0 1 1,0 0 40,1 2-24,1 0 1,-1-1-1,1 1 1,0-1-1,0 1 1,0-1-1,1 0 1,-1 0-1,1-1 1,0 1-1,-1-1 1,1 1-1,0-1 1,0-1-1,4 2 24,16 25-698,9-20 692,14 7 102,0 0-61,-35-13 58,0-1 1,0 0-1,0-1 0,0 0 1,0-1-1,1 0 1,-1-1-1,10-3-93,-5 0-60,-1 2-1,1 0 1,0 0 0,0 2 0,0 0-1,10 2 61,39-4-100,80 3-41,-110 2-153,44-7 580,26-4-2294,-71 10 1999,55 6 708,5-21-365,9 8-727,-67 7 537,-28-1-167,1-1-1,-1 0 1,1 0-1,-1 0 1,1-2 0,-1 1-1,0-1 1,0 0-1,0-1 1,6-3 23,14-6-27,-31-3-1299,-9 16-2284</inkml:trace>
  <inkml:trace contextRef="#ctx0" brushRef="#br0" timeOffset="6071.865">159 594 64,'0'0'48,"0"0"29,0 0 313,0 0 810,0 0 241,0 0-3,0-9 2468,-81 7-2983,78 1-930,0 0 0,1 0-1,-1-1 1,1 1 0,0-1 0,-1 0 0,1 0-1,0 0 1,0 0 0,0 0 0,0 0 0,0 0 0,1-1-1,-1 1 1,1-1 0,-1 1 0,1-2 7,-7-7-243,3 3 222,1 0 1,0 1 0,1-1 0,-1-1 0,1 1-1,1 0 1,0-1 0,0 0 0,0 1 0,1-1-1,1 0 1,-1 0 0,2 0 0,0-6 20,29-34-715,-26 41 612,0 1 1,1 0-1,0 0 0,1 0 1,0 1-1,0 0 1,0 0-1,0 1 0,1-1 1,0 1-1,7-3 103,11-11 59,11 2-67,23-26 115,-58 43-89,19-4 12,163-58 674,-98 52-243,-44 1-250,0 2 0,0 1 0,1 3 0,18 1-211,104-10 421,72 8-266,26 4-107,-157 13-21,195-14 2,-45-29 134,-77 20-150,13 2-40,-87-16 78,201 17 66,34-4-171,-279 11 50,66 21-55,-30 31-307,-85-49 499,-8-2-217,-1-1 0,1 1 0,0-1 0,-1 1 0,0 0 0,1 0 0,-1 0 0,1 0 0,-1 0 1,0 0-1,0 1 0,0-1 0,0 1 0,0 0 0,0-1 0,0 1 0,0 0 0,0 0 1,-1 0-1,1 1 0,-1-1 0,0 0 0,0 0 0,0 1 0,0-1 0,0 1 0,0-1 0,0 1 84,35 55 94,-11-11-30,-18-40-81,-6-5 35,1-1-1,0 1 0,-1-1 0,1 1 0,-1 0 0,0-1 1,1 1-1,-1 0 0,0 0 0,0 0 0,0 0 0,-1 0 1,1 0-1,0 0 0,-1 1 0,1-1 0,-1 0 0,0 0 1,0 0-1,0 0 0,0 1-17,2 106-69,-26-72-170,6-17 3,-5 30-583,23-49 821,0 1 0,0-1 0,0 0 1,0 1-1,0-1 0,0 1 0,0-1 1,-1 1-1,1-1 0,-1 1 0,1-1 1,-1 0-1,0 1 0,1-1 0,-1 0 1,0 0-1,0 1 0,0-1 0,0 0 1,0 0-1,0 0 0,0 0 0,0 0 1,0 0-1,0-1 0,-1 1 0,1 0 1,0 0-1,-1-1 0,1 1 0,0-1 1,-1 1-1,1-1 0,-1 0 0,1 0 0,-1 1 1,1-1-1,-1 0 0,1 0 0,-1 0 1,1-1-1,-1 1 0,1 0 0,-1-1-2,-40 24 545,9-2-865,31-20 239,2-1-204,-1-2-1390,0-4-3173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3:01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23 244 8836,'-3'-15'-926,"-11"-98"534,11 2 2673,2 107-2057,0 3-200,1 1-101,-1 21-31,1 0 0,1 0-1,1 0 1,1 0 0,0 0 0,2 2 108,5 34 3,0 14 44,4 34-13,5-1 0,6 9-34,-1-51-27,-24-62 33,1 0 0,0 0 0,0 0-1,0 0 1,0 0 0,-1 0-1,1 0 1,0-1 0,0 1 0,0 0-1,-1 0 1,1-1 0,0 1 0,0-1-1,-1 1 1,1 0 0,0-1 0,-1 0-1,1 1 1,0-1 0,-1 1 0,1-1-1,-1 0 1,1 1 0,-1-1-1,0 0 1,1 1 0,-1-1 0,1 0-1,-1 0 1,0 0 0,0 1 0,0-1-1,1 0 1,-1 0 0,0 0 0,0 0-6,2-3 49,1-2-70,23-48 83,2 1 0,3 2-1,4-1-61,-25 37-239,2 0-1,0 1 1,1 0-1,0 2 0,1-1 1,0 1-1,1 1 1,1 1-1,0 0 0,0 1 1,0 1-1,4-1 240,4 1-3537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11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23 1905,'0'0'648,"0"0"59,0 0 350,0 0 31,0 0-186,0 0-216,0 0-238,-8-1-99,-56-6 636,41 42-1007,22-32 14,-1 0-1,1 0 1,-1 1-1,1-1 1,0 0-1,0 1 1,1-1-1,-1 1 1,1-1-1,-1 1 1,1-1-1,0 1 1,0-1-1,1 1 1,-1-1 0,1 1-1,0-1 1,0 0-1,0 1 1,0-1-1,0 0 1,1 1-1,-1-1 1,1 0-1,0 0 1,0 0-1,0-1 1,1 1-1,-1 0 1,1-1-1,-1 0 1,1 1-1,2 1 9,-3-4-5,0 0 0,0 0 0,0 0-1,0 0 1,0 0 0,0-1 0,-1 1-1,1 0 1,0-1 0,0 0 0,0 1 0,-1-1-1,1 0 1,0 0 0,-1 0 0,1 0-1,0 0 1,-1 0 0,1 0 0,-1-1 0,0 1-1,1 0 1,-1-1 0,0 1 0,0-1-1,0 1 1,0-1 0,0 0 0,-1 0 0,1 1-1,0-2 6,17-61-17,-18 62 10,1 0-1,0 0 0,-1 1 0,1-1 1,-1 0-1,0 0 0,1 0 0,-1 0 1,0 0-1,0 0 0,-1 0 0,1 0 1,0 0-1,-1 0 0,1 0 0,-1 0 1,1 0-1,-1 1 0,0-1 0,0 0 0,0 0 1,0 1-1,0-1 0,0 0 0,0 1 1,-1-1-1,1 1 0,-1 0 0,1-1 1,-1 1-1,1 0 0,-1 0 0,0 0 1,1 0-1,-1 0 0,0 0 0,0 1 1,0-1-1,0 1 0,1-1 0,-1 1 0,0-1 1,0 1-1,-1 0 8,0 1-26,1 0 0,0 0 0,0 0 1,0 0-1,0 0 0,0 1 0,0-1 0,0 0 0,0 1 0,1 0 1,-1-1-1,0 1 0,1 0 0,0 0 0,-1 0 0,1 0 1,0 0-1,0 0 0,0 0 0,0 1 0,0-1 0,1 0 0,-1 0 1,1 1-1,-1-1 0,1 0 0,0 1 0,0-1 0,0 1 1,0-1-1,1 0 0,-1 1 0,0-1 0,1 0 0,0 2 26,-1-1-15,0-3 4,1 1 1,-1 0-1,1-1 1,-1 1-1,1-1 1,-1 1-1,1-1 0,-1 1 1,1-1-1,-1 1 1,1-1-1,0 1 1,-1-1-1,1 0 1,0 1-1,-1-1 1,1 0-1,0 1 1,0-1-1,-1 0 1,1 0-1,0 0 1,0 0-1,-1 0 1,1 0-1,0 0 1,0 0-1,-1 0 1,1 0-1,0 0 1,0 0-1,-1-1 1,1 1-1,0 0 1,-1-1-1,1 1 1,0 0-1,-1-1 1,1 1-1,0-1 1,-1 1-1,1-1 1,-1 1-1,1-1 1,-1 1-1,1-1 1,-1 0-1,1 1 1,-1-1 10,23-55-2327,-29 69-1384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29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73 7443,'2'15'1209,"9"208"226,-13 19-357,2-240-1103,1 0 0,-1 0 0,0-1 0,1 1 0,-1 0 0,1 0 0,0-1 0,-1 1 0,1-1 1,0 1-1,0-1 0,0 1 0,0-1 0,0 1 0,0-1 0,1 0 0,-1 1 0,0-1 0,1 0 0,-1 0 0,1 0 0,-1 0 0,1-1 0,-1 1 0,1 0 0,0 0 0,-1-1 0,1 1 0,0-1 0,-1 0 0,2 1 25,57 4-2693,-60-5 2689,42 0-3600,-22 0 138</inkml:trace>
  <inkml:trace contextRef="#ctx0" brushRef="#br0" timeOffset="359.308">7 1 6867,'0'0'785,"0"0"-609,0 0 0,0 0 1344,82 42-1119,-56-27-49,3-2-112,-1-4-144,0-3 144,-1-2-240,0-4 0,-3 0-128,-4 0-400,-4 0-817,-5 0-2065</inkml:trace>
  <inkml:trace contextRef="#ctx0" brushRef="#br0" timeOffset="656.068">49 312 8004,'0'0'768,"0"0"-768,0 0 0,0 0 48,0 0 784,82 11-271,-55-11-497,1 0-64,1 0-320,-6 0-1073,-6 0-4546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13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1601,'0'0'1742,"0"0"-400,0 0 77,0 0-168,0 0-322,0 0-340,0-3-314,4 36-149,9 87-16,-6 2 1,-5 27-111,-4 78 32,-2-203-1718,4-24-1241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14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1 296 1473,'0'0'125,"0"-17"-18,0-98 1451,1 105-1217,0 1 1,0-1-1,2 0 1,-1 1-1,1-1 1,0 1-1,1 0 1,0 0-1,1 0 1,0 0-1,0 1 1,0 0-1,1 0 1,7-7-342,-11 13 12,0 0 0,0 0 0,0 1 1,1-1-1,-1 0 0,0 1 0,1-1 0,-1 1 1,1 0-1,-1 0 0,1 0 0,0 0 1,-1 0-1,1 1 0,0-1 0,0 1 0,0 0 1,-1 0-1,1 0 0,0 0 0,0 0 1,0 0-1,0 1 0,-1-1 0,1 1 0,0 0 1,-1 0-1,1 0 0,-1 0 0,1 1 1,2 0-13,1 11 27,0-1 1,-1 1 0,0 0 0,-1 0-1,-1 0 1,0 1 0,0-1-1,-1 1 1,-1 0 0,-1 10-28,6 193 93,-6-215-53,0-2 0,0-11-16,0-17-172,2-1 0,0 1-1,2 0 1,1 0-1,2 0 1,0 1 0,2 0-1,2-1 149,-8 22-11,1 0-1,0 0 1,0 0 0,1 1-1,-1-1 1,1 1 0,1 1-1,-1-1 1,1 1 0,-1-1-1,1 2 1,0-1-1,1 1 1,-1 0 0,1 0-1,-1 0 1,1 1 0,0 0-1,0 1 1,0-1 0,0 1-1,0 1 1,0-1-1,0 1 1,0 1 0,0-1-1,0 1 12,-3 1 5,0-1 0,0 1 0,0 0 0,0 1 0,-1-1-1,1 1 1,-1-1 0,0 1 0,0 0 0,0 0 0,0 1-1,0-1 1,-1 1 0,0-1 0,1 1 0,-1 0 0,0 0-1,-1 0 1,1 0 0,-1 0 0,0 0 0,0 0 0,0 1-5,1 0 16,36 213 638,-34-204-625,-4-14-13,0 0 30,0-7 181,10-52-1233,3 0 0,18-53 1006,9 24-2326,-40 87 2328,1 0 0,-1 0 0,1 0 1,0 1-1,-1-1 0,1 0 0,0 0 0,-1 1 1,1-1-1,0 1 0,0-1 0,0 0 1,-1 1-1,1-1 0,0 1 0,0 0 1,0-1-1,0 1 0,0 0 0,0 0 0,0-1 1,0 1-1,0 0 0,0 0 0,0 0 1,0 0-1,0 0 0,0 1 0,0-1 1,0 0-1,0 0 0,0 1 0,0-1 0,0 0 1,0 1-1,0-1 0,-1 1 0,1-1 1,0 1-1,0 0 0,0-1 0,-1 1 1,1 0-1,0-1 0,-1 1 0,1 0 0,0 0 1,-1 0-1,1 0-2,16 105 998,-1-34-1465,-10-49-2241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17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11 105 112,'0'0'2633,"0"0"-1219,0 0-117,0 0 245,0 0-379,0-12-499,0-80 897,0 91-1417,0 4-114,-10 459-191,10-453 89,0-10-138,1-8 71,5-12-71,1 0 0,0 1-1,1-1 1,2 1 0,0 1 0,1 0 0,1 0 0,0 1-1,3-1 211,-14 17-67,1-1-161,1-1 1,-1 1-1,0 0 1,1 0-1,0 0 0,-1 0 1,1 0-1,0 0 0,1 1 1,-1 0-1,0-1 1,1 1-1,-1 1 0,1-1 1,0 0-1,-1 1 0,1 0 1,0-1 227,-2 4 1,0-1 0,-1 0-1,1 1 1,-1-1 0,1 1 0,-1-1 0,0 1 0,0 0 0,0 0 0,0-1-1,0 1 1,0 0 0,0 0 0,-1 0 0,1 0 0,-1 0 0,1 0 0,-1 0-1,0 0 1,0 0 0,1 1-1,0 4 70,2 5 44,32 83 257,-34-93-307,1-1-1,-1 1 0,1-1 0,-1 0 0,1 0 1,-1 1-1,1-1 0,0 0 0,0-1 1,-1 1-1,1 0 0,0 0 0,0-1 0,0 1 1,0-1-1,0 0 0,0 1 0,0-1 1,0 0-1,-1 0 0,1 0 0,0-1 0,1 1-63,-1-2 113,1 1-1,0-1 0,0 0 0,-1 0 1,0-1-1,1 1 0,-1 0 0,0-1 1,0 1-1,0-1 0,0 0 0,-1 0 1,1 0-1,-1 0 0,1 0 0,-1 0 1,0 0-1,0-3-112,3-3 63,6-13-19,-1-1-1,-1 0 1,-1 0 0,-1 0-1,-1-1 1,-1 0 0,-1 0 0,0-20-44,-4-26 1309,0 68-1111,-1 0-506,1 0-2786,1 2-721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19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22 7587,'0'0'932,"0"0"-636,0 0-134,0 0 177,-19-4 5,-61-10-167,71 13-135,1 0 0,0 0 1,-1 0-1,1 1 1,0 1-1,-1-1 0,1 1 1,0 1-1,0-1 1,0 1-1,0 1 0,0 0 1,0 0-1,0 0 1,1 1-1,-1 0 0,1 1 1,0-1-1,-4 6-42,10-10-3,0 1-1,0-1 1,0 1 0,1-1-1,-1 1 1,0 0-1,1-1 1,-1 1-1,0 0 1,1 0 0,-1 0-1,1-1 1,0 1-1,-1 0 1,1 0 0,-1 0-1,1 0 1,0 0-1,0-1 1,0 1-1,-1 0 1,1 0 0,0 0-1,0 0 1,0 0-1,0 0 1,0 0 0,1 0-1,-1 0 1,0 0-1,0 0 1,1 0-1,-1-1 1,0 1 0,1 0-1,-1 0 1,1 0-1,-1 0 1,1-1-1,0 1 1,-1 0 0,1-1-1,0 1 1,-1 0-1,1-1 4,35 28-319,-35-28 315,4 3-51,17 10-172,-1 1-1,-1 1 1,0 1-1,18 17 228,-34-28-5,1-1 0,-1 1-1,0 0 1,-1 0 0,1 0 0,-1 0-1,0 1 1,0 0 0,-1-1-1,0 1 1,0 0 0,0 0 0,-1 0-1,1 0 1,-1 0 0,-1 1-1,1-1 1,-1 0 0,-1 0 0,1 1-1,-1-1 1,0 0 0,0 1 5,-2-2 13,1 1 0,-2-1 1,1 0-1,0 0 1,-1 0-1,0 0 0,0-1 1,0 1-1,-1-1 0,1 0 1,-1 0-1,0-1 0,0 1 1,-1-1-1,1 0 0,-1-1 1,1 1-1,-1-1 0,0 0 1,0-1-1,0 1 0,0-1 1,-1 0-14,0 0 36,0-1 1,0 1 0,1-1 0,-1-1 0,0 1-1,0-1 1,0 0 0,1-1 0,-1 1 0,1-1-1,-1-1 1,1 1 0,0-1 0,-1 0 0,2-1-1,-1 1 1,0-1 0,1 0 0,-1-1 0,1 1-1,0-1 1,1 0 0,-1 0 0,-1-4-37,4 7-83,1-1 0,-1 0 1,1 1-1,-1-1 0,1 0 0,0 0 1,0 0-1,0 0 0,1 0 1,-1 0-1,1-1 0,-1 1 1,1 0-1,0 0 0,1 0 0,-1 0 1,0 0-1,1 0 0,0-3 83,9-17-3591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1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1 421 7587,'0'0'1220,"0"0"-836,0 0-168,0 0 355,0 0 40,7-13-320,63-102-195,-67 111-101,35-47-107,-1-1 1,-3-2-1,-2-1 1,1-9 111,-28 52-462,-4 12 203,-1 1-111,0 234-89,0-233 457,0 0 0,0-1 0,0 1 1,0 0-1,0 0 0,1-1 0,-1 1 1,0 0-1,1 0 0,0-1 0,-1 1 0,1-1 1,0 1-1,0 0 0,0-1 0,0 1 1,0-1-1,0 0 0,0 1 0,1-1 0,-1 0 1,0 0-1,1 0 0,-1 0 0,1 0 1,-1 0-1,1 0 0,-1 0 0,1-1 0,0 1 1,-1-1-1,1 1 0,0-1 0,0 1 1,-1-1-1,1 0 0,0 0 0,0 0 0,-1 0 1,1 0-1,0 0 0,0-1 0,-1 1 1,1-1-1,0 1 2,36-5-593,4-19-2267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2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8628,'0'0'192,"0"0"-128,0 0 112,0 0-16,0 0-160,0 0-768,-4 42-3650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4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97 7347,'0'0'1433,"0"0"-891,0 0-38,0 0 227,0 0-3,-2-10-352,-9-33-242,10 40-141,-1 0 0,1 1 0,0-1-1,-1 1 1,0-1 0,1 1 0,-1 0 0,0-1 0,0 1 0,-1 0 0,1 0 0,0 1 0,-1-1 0,1 0 0,-1 1 0,1-1 0,-1 1-1,0 0 1,1 0 0,-1 0 0,0 0 0,0 1 0,0-1 0,0 1 0,0-1 0,0 1 0,0 0 0,0 0 0,0 1 0,0-1 0,1 1-1,-1-1 1,0 1 0,0 0 0,0 0 0,0 0 0,1 0 0,-1 0 0,1 1 0,-2 0 7,-8 7-12,0 1 1,1 0-1,0 1 0,1 0 1,0 1-1,1 0 1,0 0-1,1 1 0,0 0 1,1 0-1,1 1 0,0 0 1,0 0-1,2 1 12,-2 1-3,1 0 0,1 1 0,0-1 0,1 1 0,1 0 0,1 0 0,0 0 0,1 0 1,2 10 2,-1-23-5,1 0 1,0 0 0,0-1 0,0 1 0,0-1 0,0 1 0,1-1 0,0 0 0,0 1 0,0-2 0,0 1 0,0 0-1,0 0 1,1-1 0,-1 0 0,1 0 0,0 0 0,0 0 0,0 0 0,0-1 0,0 0 0,0 0 0,0 0-1,0 0 1,0-1 0,0 1 0,1-1 0,-1 0 0,0 0 0,0-1 0,0 1 0,3-1 4,3 1-310,-1-1 0,1 1 1,0-2-1,0 1 0,-1-1 0,1-1 1,-1 0-1,1 0 0,-1-1 0,9-4 310,42-29-6205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4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10165,'0'0'752,"0"0"-752,0 0 0,-63 120 64,44-63-32,6 1-32,10 2-16,3-9-1136,0-14-4595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3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1 276 4194,'0'0'1574,"0"0"-534,0 0 166,0 0-50,0 0-297,1-7-395,5-20-315,0 24-119,-2 16-6,0 0 0,-1 0 0,0 1 0,-1-1 0,-1 1-1,0-1 1,-1 1 0,-1 0-24,2 1 19,0 415 371,-2-425-397,0 0 1,0-1-1,1 1 1,0 0-1,0 0 1,1 0-1,-1 0 1,1 0-1,0 0 1,0-1-1,0 1 1,1 0-1,0-1 1,0 1-1,0-1 1,0 0-1,1 1 1,0-1-1,-1 0 1,2-1-1,-1 1 1,0 0-1,1-1 1,-1 0-1,1 0 1,0 0-1,0 0 0,0-1 1,1 1-1,-1-1 1,1 0-1,-1 0 1,1-1-1,0 1 7,2-3-72,0 0 0,1-1-1,-1 0 1,0 0 0,0 0-1,0-1 1,-1 0 0,1 0-1,-1 0 1,1-1 0,-1 0-1,0-1 1,-1 1 0,1-1 0,-1 0-1,0-1 1,0 1 0,0-1-1,3-6 73,-3 7-104,4-5 13,8-7-823,-1-1-1,-1 0 0,0-1 0,-1-1 1,-1 0-1,-1-1 0,-1-1 0,0 1 1,-1-4 914,-4-38 213,-6 62 1380,-2 3-571,-5 13-863,0 1 0,0 0 0,2 1 0,0 0 1,1-1-1,0 1 0,2 1 0,0 0-159,1-13 98,0-2-20,-1 12 312,-1 1 0,2-1-1,0 1 1,0-1 0,2 1 0,1 12-390,0-25 15,0-1 1,0 0 0,0 1-1,0-1 1,1 0-1,-1 0 1,1 0-1,-1-1 1,1 1-1,0-1 1,-1 1 0,1-1-1,0 0 1,0 0-1,0 0 1,0 0-1,0-1 1,0 1-1,0-1 1,0 0 0,0 0-1,0 0 1,0 0-1,1 0 1,-1-1-1,0 1 1,0-1-16,5 1 41,5-3-56,-1 0 0,-1-1 0,1 0 0,0-1 0,-1 0 0,0-1 0,0 0 0,-1-1-1,0 0 1,0 0 0,0-1 0,-1-1 0,0 1 0,-1-1 0,0-1 0,0 0-1,-1 0 1,0-1 15,-2 4-3,1 1 0,-1-2 0,0 1 0,-1 0 0,0-1 0,0 0 0,0 0 0,-1 0 0,-1 0 0,1 0 0,-1-1 0,-1 1 0,1-1 0,-2 0 0,1-2 3,0 6 18,-1 0 1,0 0-1,0 1 1,0-1-1,0 0 0,-1 0 1,0 1-1,0-1 0,0 0 1,-1 1-1,1-1 1,-1 1-1,0 0 0,-1-1 1,1 1-1,-1 0 0,1 0 1,-4-2-19,2 1 44,0 1 1,-1 0 0,1 0-1,-1 1 1,0 0 0,0-1-1,-1 2 1,1-1 0,0 0-1,-1 1 1,0 0 0,0 1-1,1-1 1,-1 1 0,0 0-1,0 0 1,0 1 0,0 0-1,-6 0-44,5 3-198,1-1 0,-1 1-1,1 0 1,0 1 0,0-1 0,0 1-1,1 1 1,-1-1 0,1 1-1,0-1 1,0 2 0,1-1 0,-1 0-1,1 1 1,1 0 0,-1 0 0,1 0-1,0 0 1,0 1 0,0-1-1,1 1 1,-1 6 198,-9 30-4826</inkml:trace>
  <inkml:trace contextRef="#ctx0" brushRef="#br0" timeOffset="440.22">1016 380 10405,'0'0'344,"0"0"-200,-17-3 69,-52-7 140,45 9-65,27 7-346,1-1-7,17 24-52,-2 0 0,0 2 0,-3 0 1,0 1-1,7 24 117,-13-28-105,-2 0 0,-1 0 0,-2 0 0,0 1 0,-2 0 0,-1 4 105,-3-32 6,0 1-1,1-1 1,-2 1-1,1-1 1,0 0 0,0 1-1,0-1 1,-1 0-1,1 0 1,0 0-1,-1 0 1,1 0 0,-1 0-1,0 0 1,1 0-1,-1 0 1,0-1 0,1 1-1,-1-1 1,0 1-1,1-1 1,-1 0-1,0 0 1,0 0 0,0 0-1,1 0 1,-2 0-6,-3 1 9,-187 7 158,136-9-166,53 1-42,2 1-12,1-1-1,-1 0 0,0 0 0,1 0 1,-1 0-1,0 0 0,0 0 0,1 0 1,-1-1-1,0 1 0,1-1 0,-1 1 1,1-1-1,-1 1 0,1-1 0,-1 0 1,1 0-1,-1 0 0,1 0 0,-1 0 1,1 0-1,0 0 0,0 0 0,0 0 1,-1-2 53,-5-22-4424</inkml:trace>
  <inkml:trace contextRef="#ctx0" brushRef="#br0" timeOffset="748.16">1029 0 9893,'0'0'208,"0"0"-208,0 0-625,0 0 577,0 127-448,20-74-833,5-5-3777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0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7155,'0'0'-544,"0"0"469,0 0 185,18-11-25,54-31 6,-70 40-74,0 1 0,0 0 1,0 0-1,0 0 0,0 1 1,-1-1-1,1 0 1,1 1-1,-1-1 0,0 1 1,0-1-1,0 1 0,0 0 1,0 0-1,0 0 0,0 0 1,0 1-1,0-1 0,0 0 1,1 1-1,-1 0 0,0-1 1,-1 1-1,1 0 0,0 0 1,0 0-1,0 0 0,0 0 1,-1 1-1,1-1 0,-1 0 1,1 1-1,-1-1 0,1 1 1,-1 0-1,0-1 0,0 1 1,0 0-1,0 0 0,0 0 1,0 0-1,0 0 0,0 0 1,-1 0-1,1 0 0,-1 0 1,0 2-18,2-1 28,2 14 47,0 0 0,-2 1 1,0-1-1,0 1 0,-2 0 0,0-1 0,-1 1 1,-1 0-1,0-1 0,-2 1 0,0-1 1,-1 0-1,0 0 0,-2-1 0,-7 15-75,-6 16 226,12-32-53,1 0-1,1 0 0,0 0 1,1 1-1,1 0 1,0 1-1,0 10-172,4-26 1,0 0 1,0 0-1,0 0 1,0 0-1,0 0 0,0 0 1,1 0-1,-1 0 0,0 0 1,1 0-1,-1 0 1,0 0-1,1 0 0,-1-1 1,1 1-1,-1 0 0,1 0 1,0 0-1,-1-1 1,1 1-1,0 0 0,0-1 1,-1 1-1,1-1 1,0 1-1,0-1 0,0 1 1,0-1-1,0 1 0,-1-1 1,1 0-1,0 0 1,0 1-1,0-1 0,0 0 1,0 0-1,0 0 0,0 0 1,0 0-1,0 0 1,0 0-1,0 0 0,0-1 1,0 1-1,0 0 0,0-1 1,0 1-2,5 0 2,3 0-112,1-1-1,-1 0 1,1-1 0,-1 0 0,0 0 0,0-1-1,0 0 1,0-1 0,0 0 0,4-3 110,52-31-2564</inkml:trace>
  <inkml:trace contextRef="#ctx0" brushRef="#br0" timeOffset="428.059">494 142 7507,'0'0'627,"0"0"-429,0 0 10,-7 16 333,-18 51-71,19 17-211,5-76-266,1 0 0,0 0 0,0 0 0,1-1 1,0 1-1,1 0 0,0 0 0,0 0 0,0-1 0,1 1 0,0-1 1,1 0-1,0 0 0,0 0 0,0 0 0,1-1 0,0 1 0,0-1 0,1 0 1,-1-1-1,1 0 0,0 1 0,1-2 0,0 1 0,-1-1 0,1 0 1,0-1-1,7 3 7,-3-4 19,1-1 0,0 0 1,-1-1-1,1 0 0,0 0 1,-1-2-1,1 1 0,-1-2 1,0 1-1,1-2 1,-1 1-1,0-2 0,-1 1 1,1-1-1,-1-1 0,7-5-19,4-2-78,-2-2-1,0 0 1,-1-1 0,0-1-1,-1 0 1,10-15 78,-22 26-72,0-1 0,0 0 0,-1 0 0,0-1 0,0 1 0,0-1 0,-1 0 0,0 0 0,-1 0 0,0 0 0,0 0 0,-1 0 0,0-1 0,0 1 0,-1-1 0,0 1 0,-1-1 0,1 1 0,-2 0 0,1-1 0,-1 0 72,-2 2-79,0 0 1,-1 0-1,0 0 0,0 0 0,0 0 1,-1 1-1,0 0 0,0 1 1,0-1-1,-1 1 0,0 0 1,0 1-1,0-1 0,0 1 0,-1 1 1,0-1-1,0 2 0,0-1 1,0 1-1,-3-1 79,3 1-11,-1 0 0,0 0 0,0 1 0,-1 0 0,1 0 0,0 1 0,0 1 0,0-1 0,0 1 0,0 1 0,0 0 0,0 0 0,0 1 0,0 0 0,1 0 0,-1 1 0,1 0 0,0 1 0,0 0 0,1 0 0,-1 0 0,1 1 0,1 0 0,-1 1 0,-3 4 11,3-1-40,1-1 0,0 1 0,0 1-1,1-1 1,1 1 0,0 0 0,1 0 0,-1 0 0,2 0-1,0 0 1,0 1 0,1-1 0,1 1 0,0-1-1,0 1 1,1-1 0,2 10 40,7 9-2996</inkml:trace>
  <inkml:trace contextRef="#ctx0" brushRef="#br0" timeOffset="758.996">903 365 10181,'0'0'96,"-23"92"-32,23-59-16,0-12-48,16-15 16,16-6-16,12-14-32,14-18-705,5-12-687,-3-4-4211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29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3970,'0'0'2284,"0"0"-1799,2 17-271,6 114 1285,-9-38-518,-1-49-684,2 0-1,2 0 0,2 0 0,3 3-296,22 20 143,-28-65-218,0 0 0,0 0 0,0-1-1,1 1 1,-1-1 0,1 1 0,-1-1-1,1 1 1,-1-1 0,1 0 0,0 0 0,0 0-1,-1 0 1,1 0 0,0 0 0,0 0-1,0-1 1,0 1 0,0-1 0,0 1 0,0-1-1,0 0 1,0 0 0,0 0 0,1 0 0,-1 0-1,0 0 1,0 0 0,0-1 0,0 1-1,0-1 1,0 0 0,0 1 0,0-2 75,40-46-3786,-21 16 1161</inkml:trace>
  <inkml:trace contextRef="#ctx0" brushRef="#br0" timeOffset="265.508">1 236 7571,'0'0'0,"0"0"-224,0 0-208,0 0 432,0 0 256,0 0-256,91 10-128,-57-9-1985,-2-1-2097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18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8388,'0'0'48,"0"0"16,0 93-64,0-27 208,2 10 416,1 10-95,2-1-401,-3-2 48,-2-7-128,0-16-48,0-14 48,0-16-48,0-14-64,0-7-577,0-9-1504,5-4-4994</inkml:trace>
  <inkml:trace contextRef="#ctx0" brushRef="#br0" timeOffset="435.057">424 315 3570,'0'0'1320,"0"0"-282,-14 5 347,-91 36 568,-81 83-363,182-122-1579,0 1 1,0 0 0,0 0-1,0 1 1,1-1 0,-1 1-1,1-1 1,0 1 0,0 0-1,1 0 1,-1 1-1,1-1 1,0 0 0,0 1-1,0 0 1,1-1 0,-1 1-1,1 0 1,0 2-12,1-4-13,-1 0 1,1-1-1,0 1 0,1 0 1,-1-1-1,0 1 0,1 0 1,0-1-1,-1 1 0,1 0 1,0-1-1,0 1 0,1-1 1,-1 0-1,0 1 0,1-1 1,-1 0-1,1 0 0,0 0 1,0 0-1,0 0 0,0 0 1,0-1-1,0 1 0,0-1 1,1 1-1,-1-1 0,1 0 1,-1 0-1,1 0 0,-1 0 1,2 0 12,186 39-1558,-26-23 1608,-161-17-96,-2 0 21,0 0 1,-1-1 0,1 1-1,-1 0 1,1 0-1,-1 0 1,1-1 0,0 1-1,-1 0 1,1 0-1,0 0 1,-1 0 0,1 0-1,-1 0 1,1 0-1,0 0 1,-1 1 0,1-1-1,-1 0 1,1 0-1,0 0 1,-1 1 0,1-1-1,-1 0 1,1 0-1,-1 1 1,1-1 0,-1 1-1,1-1 1,-1 0-1,1 1 1,-1-1 0,0 1-1,1-1 1,-1 1-1,1-1 1,-1 1-1,0 0 1,0-1 0,1 1-1,-1-1 1,0 1-1,0 0 1,0-1 0,0 1 24,-6 4-1855,-12 1-2933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18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1 284 3410,'0'0'1376,"0"0"-752,0 94 337,0-60 143,0-6-383,0-2-65,0 1-528,12-2-96,1-2 16,3-6-48,3-10-16,2-7-1136,4-5-2130,3-23 2130</inkml:trace>
  <inkml:trace contextRef="#ctx0" brushRef="#br0" timeOffset="496.384">218 0 7123,'0'0'246,"0"0"-118,-2 19 205,-5 63 161,7-74-462,1-1 0,-1 1 0,2 0 0,-1-1 0,1 1 0,0 0 0,1-1 0,-1 0 0,2 0 0,-1 0 0,1 0 0,0 0 0,0-1 0,1 1 0,2 1-32,-4-3 21,0 0 6,0-1-1,0 1 0,1-1 0,0 1 0,-1-1 0,1 0 1,1-1-1,-1 1 0,0-1 0,1 0 0,0 0 0,0 0 1,0-1-1,0 1 0,0-1 0,0 0 0,1-1 0,-1 1 1,1-1-1,-1 0 0,1-1 0,-1 1 0,1-1 0,-1 0 1,1 0-1,1-1-26,-1-2 7,0 0 0,-1-1 0,1 1 0,-1-1 0,0 0 0,0 0 0,-1-1 0,1 0 0,-1 0 0,0 0 0,0 0 0,0 0 0,-1-1 0,0 0 0,0 1 0,0-1 0,-1 0 0,0-1 0,0 1 0,-1 0 0,1 0 0,-1-1 0,-1 1 0,1-3-7,-1-32-488,-13 46 418,-52 76 62,55-68 38,-1 0 0,2 2 0,0-1 0,1 1 0,0 0 0,1 1 0,1 0 0,1 0 0,0 0 0,1 0 0,0 1 0,0 12-30,3-10 4,1 1 1,0 0-1,1 0 0,2-1 0,0 1 0,1-1 0,0 0 1,2 0-1,3 8-4,94 170 18,-85-149-44,-19-47 29,0 1 0,-1-1 0,1 1 0,0-1 1,-1 0-1,1 0 0,-1 0 0,0 0 0,1 0 1,-1 0-1,0 0 0,0 0 0,1 0 0,-1-1 1,0 1-1,0-1 0,0 0 0,0 1 0,0-1 0,0 0 1,0 0-4,-2 0-1,-151 18 105,152-18-86,2 1-49,1-1-1,-1 0 1,0 1-1,1-1 1,-1 0-1,0 0 1,1 1 0,-1-1-1,0 0 1,0 0-1,1 0 1,-1 0-1,0 0 1,1 0 0,-1 0-1,0 0 1,1-1-1,-1 1 1,0 0 0,0 0-1,1-1 1,-1 1-1,1 0 1,-1-1-1,0 1 1,1 0 0,-1-1-1,1 1 1,-1-1-1,1 1 1,-1-1-1,1 1 1,-1-1 0,1 1-1,-1-1 1,1 0-1,0 1 1,-1-1 31,5-23-3578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6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32 577 3410,'0'0'1157,"0"0"-81,0 0-137,-6-15 8,-15-52-374,16-15-231,5 70-311,0-1 0,1 0 0,1 1 0,0 0 0,0-1 0,1 1 0,1 0 0,0 0 0,1 1 0,0-1 0,1 1 0,0 0-1,0 0 1,1 1 0,1 0 0,0 0 0,0 1 0,1 0 0,0 0 0,0 1 0,1 0 0,0 1 0,7-4-31,-15 9-7,1 1 0,0-1 0,0 0-1,0 1 1,0-1 0,0 1 0,0 0-1,0 0 1,1 0 0,-1 0 0,0 1 0,1-1-1,-1 1 1,0 0 0,1 0 0,-1 0-1,0 1 1,1-1 0,-1 1 0,0-1 0,0 1-1,1 0 1,-1 1 0,0-1 0,0 0 0,0 1-1,0 0 1,-1-1 0,1 1 0,0 0-1,-1 1 1,1-1 0,-1 0 0,2 3 7,3 11 3,-2 0-1,0 0 1,-1 0 0,-1 1 0,0-1 0,-1 1-1,-1 0 1,0 0 0,-1 0 0,-2 8-3,2 48 78,0-69-74,0-1 0,0 0 0,0 1 0,0-1 0,1 1-1,-1-1 1,1 0 0,0 1 0,0-1 0,0 0 0,0 0 0,0 0-1,1 0 1,-1 0 0,1 0 0,0 0 0,0 0 0,0-1-1,1 1 1,-1-1 0,0 0 0,1 1 0,0-1 0,-1 0-1,1 0 1,0-1 0,0 1 0,0-1 0,0 1 0,0-1-1,1 0 1,-1 0 0,0 0 0,0-1 0,1 1 0,-1-1-1,1 0 1,-1 0 0,0 0 0,1 0 0,2-1-4,-2-1-8,0 0 0,0 0 0,0-1 1,0 0-1,0 0 0,0 0 0,-1 0 0,0 0 0,1-1 1,-1 1-1,-1-1 0,1 0 0,0 0 0,-1 0 0,2-5 8,4-2-112,-4 4 74,10-14-571,-1 0-1,0-1 0,-2-1 0,0 0 1,0-6 609,-3 37-1628,-3 5 1781,0-1 1,1 0-1,1 0 0,0-1 0,0 0 1,1 0-1,4 4-153,-9-11 46,0-1 0,0 1 0,0-1 0,1 0 0,-1 0 0,1 0-1,0 0 1,-1 0 0,1-1 0,1 0 0,-1 0 0,0 0 0,0 0 0,1-1 0,-1 0 0,1 0 0,-1 0 0,1 0 0,0 0 0,-1-1 0,1 0 0,4-1-46,-3 0 15,0-1 0,0-1 0,0 1 1,0-1-1,0 0 0,-1-1 0,1 1 0,-1-1 1,0 0-1,0 0 0,-1-1 0,1 1 0,-1-1 1,0 0-1,0 0 0,0-1 0,-1 1 0,1-2-15,8-9 15,-3 4-6,17-19 21,-1-2-1,-2 0 1,-2-2 0,10-20-30,-29 51 14,1 1 0,-1-1 0,0-1 0,0 1 1,0 0-1,-1 0 0,1-1 0,-1 1 0,0 0 0,0-1 0,-1 0 0,1 1 0,-1-1 1,0 1-1,0-1 0,-1 1 0,1-1 0,-1 1 0,0-1 0,0 1 0,-1-1 0,1 1 0,-1 0 1,0 0-1,0-1 0,0 1 0,-1 1 0,1-1 0,-1 0 0,0 1 0,0-1 0,0 1 0,-1 0 1,1 0-1,-2-1-14,-3 1 82,0 0 0,0 1 0,0 0 0,-1 0 0,1 1 1,0 0-1,-1 1 0,1 0 0,-1 0 0,1 0 1,0 1-1,-1 1 0,1-1 0,0 1 0,0 1 0,0-1 1,0 2-1,1-1 0,-1 1 0,-5 3-82,-2 5-2,0 0-1,1 1 0,1 1 1,0 0-1,0 1 1,2 0-1,0 1 1,1 0-1,0 1 1,2 0-1,0 0 1,0 1-1,2 0 1,0 0-1,1 1 1,1-1-1,1 1 1,1 0-1,0 11 3,1-27-101,1 1 0,-1-1 0,1 0 0,0 1 0,0-1 0,0 1 0,1-1 0,-1 1 0,1-1 0,0 0 0,0 1 0,0-1 0,0 0 0,0 0 0,1 0 0,0 0 0,-1 0 0,1 0 1,0 0-1,1-1 0,-1 1 0,0-1 0,1 1 0,-1-1 0,1 0 0,0 0 0,0 0 0,0 0 0,0-1 0,0 1 0,0-1 0,0 1 0,0-1 101,35 6-3199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9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1 720,'0'0'8260,"0"0"-7924,0 0-240,0 0-80,0 100 641,0-50-113,0 3-432,0-6 0,1-8-112,4-7-16,4-12-480,6-17-1745,4-3-5139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32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74 3586,'0'0'1587,"0"0"-549,0 0 165,0 0 6,0-15-393,0 10-690,-2-35 55,2 26 80,1 20 430,5 78-349,-4 0-1,-4 1 1,-7 33-342,7-70-22,4-43-18,32-30-124,-30 20 136,134-189-1911,-138 193 1898,1-1 0,-1 1 1,1-1-1,0 1 1,-1-1-1,1 1 0,0 0 1,0 0-1,0-1 0,0 1 1,0 0-1,0 0 0,0 0 1,1 0-1,-1 0 0,0 0 1,1 0-1,-1 1 1,0-1-1,1 0 0,-1 1 1,1-1-1,-1 1 0,1-1 1,-1 1-1,1 0 0,-1 0 1,1 0-1,0 0 1,-1 0-1,1 0 0,-1 0 1,1 0-1,-1 0 0,1 1 1,-1-1-1,1 1 0,-1-1 1,1 1-1,-1 0 1,1-1-1,-1 1 0,0 0 41,6 10 69,-1 1-1,-1 0 1,0 0-1,0 0 1,-1 0-1,-1 1 1,0-1 0,-1 1-1,0 0 1,-1 0-1,0 0 1,-1 0-1,-1 0-68,1-12 9,0-1 1,-1 1-1,1-1 0,0 1 0,-1-1 0,1 1 0,0-1 0,0 1 0,0-1 0,0 1 0,-1 0 1,1-1-1,0 1 0,0-1 0,0 1 0,0-1 0,0 1 0,0 0 0,0-1 0,0 1 0,1-1 1,-1 1-1,0-1 0,0 1 0,0-1 0,1 1 0,-1 0 0,0-1 0,0 0 0,1 1 0,-1-1 1,0 1-1,1-1 0,-1 1 0,1-1 0,-1 0 0,1 1 0,-1-1 0,1 0 0,-1 1 0,1-1 1,-1 0-1,1 0 0,-1 1 0,1-1 0,-1 0 0,1 0 0,-1 0 0,1 0 0,0 0 1,-1 0-1,1 0 0,-1 0 0,1 0 0,-1 0 0,1 0 0,0 0 0,-1 0 0,1 0 0,-1-1 1,1 1-1,-1 0 0,1 0 0,-1-1 0,1 1 0,-1 0 0,1-1 0,-1 1-9,49-76 323,-39 59-350,-1-1 0,-1 0 0,0 0 0,-2-1 0,0 0 0,-1 0 0,-1 0 1,-1-1-1,0 0 0,-1-1 27,-2 28-8,0 0 1,1 0-1,0 0 1,1 0 0,-1 0-1,1 0 1,1-1-1,-1 1 1,1-1-1,0 1 1,4 4 7,25 5-4451,-15-15 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32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50 340 7796,'0'0'752,"-16"132"-112,1-54-48,2-6-207,8-8-257,5-16-80,0-17-16,5-9-32,15-15-64,6-7-368,7-18-721,7-19-1552</inkml:trace>
  <inkml:trace contextRef="#ctx0" brushRef="#br0" timeOffset="549.846">249 184 4930,'0'0'3191,"0"0"-2375,0 0-639,0 0 177,-6 20 15,1-3-287,-1 0 1,1 1 1,1 0 0,0 1-1,1-1 1,1 1 0,1 4-84,0-1 67,0-15-58,0 0 1,1 1-1,0-1 0,0 0 0,0 1 0,1-1 0,0 0 0,0 1 0,1-1 1,0 0-1,1 0 0,-1 0 0,1-1 0,0 1 0,1 0 0,2 3-9,-1-7 27,0 0 0,-1-1 0,1 0-1,0 0 1,0 0 0,1 0 0,-1-1-1,0 0 1,0 0 0,1 0 0,-1-1 0,0 0-1,1 0 1,-1 0 0,1 0 0,-1-1-1,0 0 1,0 0 0,1-1 0,-1 1 0,0-1-1,0 0 1,0-1 0,-1 1 0,1-1 0,2-2-27,1 2-27,0-1 1,-1 0 0,1 0-1,-1-1 1,0 0 0,-1 0-1,1-1 1,-1 0 0,0 0 0,0 0-1,-1-1 1,0 0 0,0 0-1,0 0 1,-1-1 0,0 1-1,-1-1 1,0 0 0,0 0 0,-1-1-1,1-1 27,-3 8-9,0 2 6,0-1-1,0 1 1,1 0 0,-1-1 0,0 1 0,0-1 0,0 1-1,0-1 1,0 1 0,0-1 0,0 1 0,0-1-1,0 1 1,0-1 0,0 1 0,0-1 0,-1 1 0,1 0-1,0-1 1,0 1 0,0-1 0,-1 1 0,1-1 0,0 1-1,-1 0 1,1-1 0,0 1 0,-1 0 0,1-1 0,0 1-1,-1 0 1,1-1 0,0 1 0,-1 0 0,1 0 0,-1 0-1,1-1 1,-1 1 0,1 0 0,-1 0 0,1 0-1,0 0 1,-1 0 0,1 0 0,-1 0 0,1 0 0,-1 0-1,1 0 1,-1 0 0,1 0 0,-1 0 0,1 0 0,-1 0-1,1 0 1,-1 1 3,-7 0-22,0 1 1,0 0-1,0 1 0,0 0 1,1 0-1,-1 0 0,1 1 1,0 0-1,0 1 0,0 0 1,0 0-1,1 0 0,0 1 1,0-1-1,1 2 0,-1-1 0,1 1 1,1-1-1,-1 1 0,1 1 1,0-1-1,1 0 0,-1 2 22,2-2-12,0 0-1,0 1 0,1-1 0,-1 1 0,2-1 1,-1 1-1,1-1 0,0 1 0,1-1 1,0 1-1,0-1 0,0 1 0,1-1 0,0 0 1,1 1-1,-1-1 0,1 0 0,1-1 1,2 6 12,8 8-252,-2-6 200,-2 2 1,1-1-1,-2 1 0,0 1 0,-1-1 0,-1 1 1,0 1-1,-1 0 0,3 17 52,-7 47 149,-2-80-141,0 1-1,0-1 1,0 1-1,0-1 1,-1 1-1,1-1 1,-1 1-1,0-1 1,1 0-1,-1 1 1,0-1-1,-1 0 1,1 1-1,0-1 1,0 0-1,-1 0 0,0 0 1,1 0-1,-1-1 1,0 1-1,0 0 1,0-1-1,0 1 1,0-1-1,0 1 1,0-1-1,0 0 1,-1 0-1,1 0 1,0 0-1,-1-1 1,1 1-1,-1-1 1,1 1-1,-1-1 1,-1 0-8,1 1-43,0 0 0,0 0 0,0 0 0,0-1 0,0 1-1,0-1 1,0 0 0,0 0 0,-1 0 0,1 0 0,0-1 0,0 1 0,0-1 0,0 0 0,0 0 0,0 0 0,0 0 0,0-1 0,0 1 0,1-1 0,-1 1 0,1-1 0,-1 0 0,1 0 0,-1 0 0,1 0 0,0-1 0,0 1 0,0-1 0,0 1 0,1-1 0,-1 0-1,1 1 1,-1-1 0,1 0 0,0 0 0,0 0 0,0-3 43,0-14-3420</inkml:trace>
  <inkml:trace contextRef="#ctx0" brushRef="#br0" timeOffset="930.05">791 1 9204,'0'0'0,"0"0"-16,-20 141 16,13-67 224,-1 6 144,-2 4-143,-2-1-145,1-7-48,-1-12-32,2-16 0,5-18-401,4-16-863,1-14-3410</inkml:trace>
  <inkml:trace contextRef="#ctx0" brushRef="#br0" timeOffset="1238.969">1013 357 6195,'0'0'96,"-17"8"-45,-56 27 106,64-30 68,-1 1-1,1 0 1,0 1 0,1 0 0,0 0-1,0 1 1,0 0 0,-5 8-225,-1 0 416,-51 65 1081,64-79-1506,0 0 0,0 0 1,0 1-1,1-1 0,-1 0 0,1 0 0,-1 0 1,1 1-1,0-1 0,0 0 0,0 0 0,0 1 1,0-1-1,0 0 0,1 0 0,-1 0 0,1 1 1,0-1-1,-1 0 0,1 0 0,0 0 0,0 0 1,0 0-1,1 0 0,-1 0 0,0-1 0,1 1 0,-1 0 1,1-1-1,0 1 0,0 0 9,58 40-104,-58-40 110,6 2-33,0 0 0,0 0 0,0 0 0,1-1-1,-1 0 1,1-1 0,0 0 0,0 0 0,-1-1 0,1 0-1,8-1 28,15 0-891,4 0-875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6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52 359 6403,'0'0'1088,"0"0"-682,-4 19 213,-26 134 1043,13 11-622,17-162-1038,1-1-1,-1 1 0,1-1 1,-1 1-1,1 0 0,-1-1 1,1 1-1,0-1 0,0 0 1,0 1-1,0-1 0,0 1 1,0-1-1,0 0 0,1 0 1,-1 0-1,0 0 0,1 0 1,-1 0-1,0 0 0,1 0 1,-1-1-1,1 1 0,0 0 1,-1-1-1,1 1 0,0-1 1,-1 0-1,1 1 0,0-1 1,-1 0-1,1 0 0,0 0 1,-1 0-1,1-1 0,0 1 1,-1 0-1,1-1 0,0 1 1,-1-1-1,1 1 0,-1-1 1,1 0-1,-1 0 0,1 0 1,-1 0-1,0 0 0,1 0 1,-1 0-1,0 0 1,0 0-1,0-1-1,52-61-1144,-47 53 524,0 1 1,1 0-1,0 0 0,0 1 1,1 0-1,0 0 0,0 1 0,9-6 620,-17 13-82,1-1-1,-1 1 1,0-1-1,1 1 0,-1-1 1,1 1-1,-1 0 0,1-1 1,0 1-1,-1 0 1,1-1-1,-1 1 0,1 0 1,-1 0-1,1-1 1,0 1-1,-1 0 0,1 0 1,0 0-1,-1 0 1,1 0-1,-1 0 0,1 0 1,0 0-1,-1 0 0,1 0 1,0 1-1,-1-1 1,1 0-1,-1 0 0,1 0 1,0 1-1,-1-1 1,1 0-1,-1 1 0,1-1 1,-1 1-1,1-1 1,-1 0-1,1 1 0,-1-1 1,0 1-1,1-1 83,1 30 76,-3-18 423,0 12 448,0-18-662,0-1 0,0 1-1,1-1 1,0 1 0,0 0 0,0-1-1,1 1 1,-1-1 0,1 1 0,1-1-1,-1 1 1,1-1 0,0 0 0,0 0 0,0 0-1,1 0 1,0 0 0,0 0 0,2 1-285,-2-4 26,0-1 0,1 0 1,-1 1-1,1-1 0,-1-1 1,1 1-1,-1 0 1,1-1-1,-1 0 0,1 0 1,0 0-1,-1 0 1,1-1-1,-1 1 0,1-1 1,0 0-1,-1 0 0,0 0 1,1-1-1,-1 1 1,0-1-1,1 1 0,-1-1 1,0 0-1,-1-1 1,1 1-1,2-2-26,22-20-13,-1-1-1,-1-1 1,-1-1 0,-1-2-1,14-22 14,-35 48-3,1 0-1,-1 1 0,0-1 1,1 0-1,-1 0 1,-1-1-1,1 1 0,0 0 1,-1 0-1,1-1 0,-1 1 1,0-1-1,0 0 1,-1 1-1,1-1 0,-1 1 1,0-1-1,0 0 1,0 1-1,0-1 0,0 0 1,-1 1-1,0-1 0,0 0 1,0 1-1,0-1 1,0 1-1,-1 0 0,0-1 1,1 1-1,-3-3 4,-6 0-15,0 0-1,0 1 1,-1 0-1,1 1 1,-1 0 0,0 1-1,0 0 1,0 0-1,-1 2 1,1-1-1,0 1 1,-1 1 0,1 0-1,-5 1 16,15-1-36,0 0 0,0 0 0,0 0 0,1 0-1,-1 0 1,0 1 0,0-1 0,1 0 0,-1 1 0,0-1 0,1 0 0,-1 1-1,0-1 1,1 1 0,-1-1 0,0 1 0,1-1 0,-1 1 0,1-1 0,-1 1-1,1 0 1,-1-1 0,1 1 0,0 0 0,-1-1 0,1 1 0,0 0-1,0-1 1,-1 1 0,1 0 0,0 0 0,0 0 0,0-1 0,0 1 0,0 0-1,0 0 1,0-1 0,0 1 0,0 0 0,0 0 0,0 0 0,1-1 0,-1 1-1,0 0 1,0-1 0,1 1 0,-1 0 0,1 0 36,4 15-3901</inkml:trace>
  <inkml:trace contextRef="#ctx0" brushRef="#br0" timeOffset="399.119">731 214 5603,'0'0'640,"0"0"-352,17 105 1297,-6-49-481,-2 2-479,-4 1-529,0-5 32,-4-11-112,1-10-16,0-10-497,-1-12-3745</inkml:trace>
  <inkml:trace contextRef="#ctx0" brushRef="#br0" timeOffset="986.874">990 449 8228,'0'0'136,"0"0"-88,-18 15 45,-56 49 198,-9 24 549,82-87-846,-1 0-1,1 1 0,0-1 0,-1 0 0,1 0 0,0 1 0,0-1 0,0 1 0,0-1 0,0 1 1,0 0-1,0-1 0,1 1 0,-1 0 0,1-1 0,-1 1 0,1 0 0,-1 0 0,1-1 0,0 1 1,0 0-1,0 0 0,0 0 0,0-1 0,1 1 0,-1 0 0,0 0 0,1 0 0,-1-1 0,1 1 1,0 0-1,-1-1 0,1 1 0,0-1 0,0 1 0,0-1 0,0 1 0,1-1 0,-1 1 1,0-1-1,1 0 7,16 10-95,0-1 0,1-1 0,0-1 0,0-1 0,1-1 0,0 0 0,0-2 0,0 0 0,1-1 0,-1-1 0,1-1 0,3-1 95,-15-1-393,-1-1 0,0-1-1,1 1 1,-1-1 0,0 0-1,0-1 1,-1 0 0,1-1-1,-1 1 1,0-1 0,0 0 0,-1-1-1,1 0 1,-1 0 0,0 0-1,-1-1 1,4-5 393,7-5-957,13-13 526,83-101 1609,-101 99-951,-11 31 376,-11 16 1040,6-2-1497,1-1 0,1 1 0,0 0 0,0 0 0,2 0 0,-1 1 0,2-1 0,0 0 0,0 1 0,3 10-146,-3-17 122,-1-3-53,1 1-1,0 0 0,-1 0 1,2-1-1,-1 1 1,0 0-1,1 0 1,0-1-1,0 1 0,1-1 1,-1 1-1,1-1 1,0 1-1,0-1 1,0 0-1,1 0 0,0 0 1,-1 0-1,1-1 1,1 1-1,-1-1 1,0 1-1,1-1 0,0 0 1,-1 0-1,1-1 1,1 1-1,-1-1 1,0 0-1,0 0 1,1-1-1,-1 1 0,1-1 1,-1 0-1,1 0 1,0 0-1,0-1 1,-1 1-1,1-1 0,4-1-68,1-2-6,0-1 0,0-1 0,0 0 0,-1 0 0,1-1 0,-1 0 0,-1-1 0,1 0 0,-1 0 0,-1-1-1,1 0 1,-1-1 6,5-3-81,2 1-220,0-1 0,-1-1 0,-1 0 0,0-1 0,-1 0 0,0-1 0,-1 0 0,-1 0 0,0-1 0,-2 0 0,1-1 0,-2 0 0,0 0 0,-1 0 0,-1-1 0,1-14 301,-5-1-2148</inkml:trace>
  <inkml:trace contextRef="#ctx0" brushRef="#br0" timeOffset="1336.127">1649 312 720,'0'0'1633,"-88"-6"-80,45 6 64,2 13-113,4 15-671,7 5-497,7 10-288,12 1 32,9-3-48,2-6-32,10-10-128,11-13-2049,4-12-2449</inkml:trace>
  <inkml:trace contextRef="#ctx0" brushRef="#br0" timeOffset="1562.462">1761 1 10229,'0'0'640,"0"0"-624,-8 104 48,2-56-48,2-6 0,4-7-16,0-10-32,5-4-752,12-8-929,1-8-3377</inkml:trace>
  <inkml:trace contextRef="#ctx0" brushRef="#br0" timeOffset="1899.005">2015 216 2305,'0'0'5859,"0"0"-4523,0 0-1194,-2 16 381,-22 216 856,23-113-1472,16-121-825,20-16-262,26-5-1530,-56 23 2711,0 1 0,0 0 0,-1 0 0,1 0-1,0 1 1,0-1 0,-1 1 0,1 0 0,-1 1 0,0-1 0,1 1 0,-1 0 0,0 0-1,-1 0 1,1 0 0,0 1 0,-1 0 0,0-1 0,3 5-1,17 15 202,-17-16-153,0-1 1,1 1 0,0-2-1,1 1 1,-1-1-1,1 0 1,0 0 0,1-1-1,-1 0 1,0-1-1,1 0 1,0 0 0,0-1-1,0 0 1,0-1-1,0 1 1,0-2 0,1 1-1,-1-2 1,0 1-1,0-1 1,0 0 0,0-1-1,0 0 1,0-1-1,0 1 1,4-3-50,-2-2 3,-1 1 0,1-1 1,-1-1-1,-1 0 0,0 0 0,0-1 0,0 0 1,-1-1-1,-1 0 0,1 0 0,-2 0 1,1-1-1,-2 0 0,1 0 0,-2-1 0,1 1 1,-1-1-1,-1 0 0,0-1 0,0-10-3,0-1-55,-1 1 0,-1-1 0,-1 1 0,-2-1 0,-2-12 55,3 31 64,0-1-1,0 1 0,-1 0 0,0 0 0,0 0 1,0 0-1,-1 0 0,0 0 0,0 0 1,0 1-1,0-1 0,-1 1 0,1 0 0,-1 0 1,0 0-1,-1 1 0,1 0 0,0-1 1,-1 1-1,0 1 0,0-1 0,0 1 0,0 0 1,0 0-1,0 0 0,-1 1 0,1 0 1,-1 0-1,1 0 0,-1 0 0,1 1 0,-1 0 1,-3 1-64,6 0-42,1 1 1,-1-1 0,1 1 0,-1 0 0,1 0 0,-1 0-1,1 1 1,0-1 0,0 0 0,0 1 0,0-1-1,1 1 1,-1 0 0,1-1 0,-1 1 0,1 0-1,0 0 1,0 0 0,0 0 0,1 0 0,-1 0 0,1 3 41,-4 42-3504,4-22-2099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35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50 10165,'0'0'253,"-15"1"-138,-95 8 469,109-8-587,1 0-1,-1-1 1,1 1 0,-1 0-1,1-1 1,-1 1 0,1 0 0,-1 0-1,1 0 1,0 0 0,-1-1-1,1 1 1,0 0 0,0 0-1,-1 0 1,1 0 0,0 0-1,0 0 1,0 0 0,0 0-1,0-1 1,0 1 0,1 0-1,-1 0 1,0 0 0,0 0-1,1 0 1,-1 0 0,0-1-1,1 1 1,-1 0 0,1 0 0,-1 0-1,1-1 1,0 1 0,-1 0-1,1-1 1,-1 1 0,1-1-1,0 1 1,0-1 0,-1 1-1,1-1 1,0 1 0,0-1 3,73 62 43,-64-56-49,0 0 0,-1 0 0,0 1 0,-1 1 1,1-1-1,-1 2 0,-1-1 0,1 1 0,-1 0 0,-1 0 0,0 1 0,0 0 1,-1 0-1,0 0 0,-1 1 0,1 5 6,1 113-64,-6-125 70,0 0-1,0-1 1,-1 1 0,0 0-1,0 0 1,0-1 0,0 1-1,0-1 1,-1 1-1,1-1 1,-1 0 0,0 1-1,0-1 1,0 0 0,-1 0-1,1 0 1,-1-1 0,1 1-1,-1-1 1,0 1 0,0-1-1,0 0 1,-1 0 0,1 0-1,0 0 1,-1-1-1,1 0 1,-1 1 0,1-1-1,-1 0 1,0-1 0,1 1-1,-1-1 1,-1 1-6,3-1 20,0 0 0,0 0 0,0 1 1,0-1-1,0-1 0,0 1 0,0 0 0,0 0 0,0-1 0,0 1 0,0-1 0,0 0 1,0 0-1,0 0 0,0 0 0,0 0 0,1 0 0,-1 0 0,0 0 0,1 0 1,-1-1-1,1 1 0,0-1 0,-1 1 0,1-1 0,0 0 0,0 0 0,0 1 0,0-1 1,0 0-1,0 0 0,1 0 0,-1 0 0,1 0 0,-1 0 0,1 0 0,-1-1-20,1-3-26,-1 0-1,1 0 1,0 1 0,1-1-1,-1 0 1,1 0-1,1 1 1,-1-1-1,1 0 1,-1 1-1,2 0 1,-1-1-1,0 1 1,1 0 0,0 0-1,0 0 1,1 1-1,0-1 1,-1 1-1,1 0 1,1 0-1,0-1 27,110-72-2574,-100 69 2000,0 1 0,0 0-1,1 1 1,0 0 0,0 2-1,1 0 1,-1 0 0,1 2-1,0 0 1,0 1 0,14 1 574,-28 2 44,-1 0 0,0 0 0,0 0 0,0 1 0,0 0 0,0-1 0,0 1 0,-1 0 0,0-1 0,1 1 0,-1 0 0,0 0 0,0 0 0,0 0 0,-1 0 0,1 1 0,-1-1 0,0 0 0,0 0 0,0 0 0,0 0 1,-1 3-45,1-5 18,3 174 5382,-4-174-5394,1 1 0,0-1 0,0 0-1,0 0 1,0 1 0,0-1 0,0 0 0,0 1 0,0-1 0,0 0 0,0 0 0,1 1 0,-1-1 0,1 0 0,-1 0 0,1 1 0,-1-1 0,1 0 0,-1 0 0,1 0 0,0 0 0,0 0 0,0 0 0,0 0 0,0 0 0,0 0 0,0-1 0,0 1-1,0 0 1,0-1 0,0 1 0,0 0 0,0-1 0,1 1 0,-1-1 0,0 0 0,0 1 0,1-1 0,-1 0 0,0 0 0,1 0 0,-1 0 0,0 0 0,0 0 0,1 0 0,-1 0 0,1-1-6,48-10-1732,-21-3-2237</inkml:trace>
  <inkml:trace contextRef="#ctx0" brushRef="#br0" timeOffset="593.064">847 109 6051,'0'0'2425,"0"0"-1715,0 0-497,0 0 6,-11 13 58,0-2-203,5-7-51,1 1-1,0 1 0,1-1 1,-1 1-1,1-1 0,0 1 1,0 1-1,1-1 0,0 0 1,0 1-1,0 0 0,1-1 1,0 1-1,0 4-22,-4 116 29,6-123-49,-1 0 0,1 0-1,-1 0 1,1 0 0,1 0-1,-1 0 1,0 0 0,1 0-1,0 0 1,0-1 0,0 1-1,0 0 1,1 0 0,0-1-1,-1 1 1,1-1 0,1 1-1,-1-1 1,0 0 0,1 0-1,-1 0 1,1 0-1,0 0 1,0-1 0,0 1-1,1-1 1,-1 0 0,1 0-1,-1 0 1,1 0 0,-1 0-1,4 0 21,11-1-6,-1-2 0,1 1 0,-1-2 0,1 0 0,-1-2 0,1 1 0,-1-2 0,-1 0 0,1-2 0,-1 1 0,0-2 0,0 0 0,-1-1 0,0-1 0,7-6 6,-11 11 31,-1 0-1,0-1 1,0-1 0,-1 1 0,0-1 0,0-1-1,-1 0 1,0 0 0,0-1 0,-1 0 0,0 0-1,0 0 1,-1-1 0,0 0 0,-1-1 0,0 1 0,-1-1-1,0 0 1,-1 0 0,1-6-31,-3 10 6,0 1 0,-1 0 0,0 0 0,0 0 0,0 0 0,-1-1 0,0 1 0,0 0 0,0 0 0,-1 0 0,0 0 0,0 1 0,-1-1-1,0 0 1,0 1 0,0 0 0,-3-5-6,0 4-40,0-1 0,-1 1-1,0-1 1,0 2 0,0-1-1,0 1 1,-1 0-1,0 1 1,0 0 0,0 0-1,0 0 1,-1 1 0,0 1-1,1 0 1,-1 0 0,0 0-1,0 1 1,0 0-1,0 1 1,0 0 0,0 0-1,0 1 1,0 1 0,0-1-1,0 1 1,0 1 0,1-1-1,-1 2 1,1-1-1,0 1 1,-2 1 40,-2 3-300,1-1-1,0 2 1,1-1-1,0 1 1,0 1-1,1 0 1,0 0-1,1 1 1,0 0-1,1 1 1,0-1-1,1 1 1,0 1 0,1-1-1,0 1 1,0 3 300,-2 29-1028</inkml:trace>
  <inkml:trace contextRef="#ctx0" brushRef="#br0" timeOffset="931.095">1162 370 8580,'0'0'352,"0"0"-336,-22 125-16,22-94 16,5-7-16,17-10 0,8-14-16,6 0-384,7-17-577,0-22-6594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43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319 444 6931,'0'0'3669,"0"0"-2866,-15-7-665,-49-21 137,61 26-256,0 0 0,-1 1 0,1-1 0,-1 1 0,1-1 1,-1 1-1,0 0 0,1 0 0,-1 1 0,0-1 0,0 1 0,1 0 0,-1 0 0,0 0 0,0 0 0,0 0 0,1 1 0,-1 0 0,0 0 1,1 0-1,-1 0 0,0 1 0,1-1 0,0 1 0,-1 0 0,1 0 0,0 0 0,0 0 0,0 1 0,0-1 0,0 1 0,1 0 1,-1 0-1,1 0 0,0 0 0,0 0 0,0 1 0,0 0-19,0-3 1,-10 12-1,1 1 0,0-1 0,1 2 1,1-1-1,0 1 0,1 1 0,1 0 1,0 0-1,1 0 0,1 1 0,0 0 0,-1 9 0,5-19-11,0 0-1,0 0 1,0 0-1,1 0 0,0 1 1,0-1-1,0 0 0,1 0 1,1 0-1,-1 0 1,1 0-1,0 0 0,0 0 1,1-1-1,0 1 0,0-1 1,1 0-1,0 0 1,0 0-1,0 0 0,1 0 1,0-1-1,0 0 0,0 0 1,0-1-1,1 1 1,0-1-1,4 3 12,-3-5-241,-1 0 1,1 0-1,-1-1 1,1 1-1,0-1 0,0-1 1,-1 1-1,1-1 1,0 0-1,0-1 0,4 0 241,32-11-4642</inkml:trace>
  <inkml:trace contextRef="#ctx0" brushRef="#br0" timeOffset="320.429">346 1 10485,'0'0'1456,"0"0"-1456,0 0-16,0 0 16,-58 97 177,46-63-113,9 4-64,3 5-32,0 1-769,0-5-2032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29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3089,'0'0'1470,"0"0"-1088,0 0-86,0 0 539,0 0 19,6 12 277,-3-6-974,32 93 1089,-16 252 11,-3-155-1236,-16-195-71,0 0 0,0 0 0,0 0 1,0 0-1,0 0 0,0 0 0,0 0 0,0 0 0,0 0 0,1 0 0,-1 0 0,0 0 0,1 0 0,-1 0 0,1 0 1,-1 0-1,1 0 0,0 0 0,-1 0 0,1-1 0,0 1 0,0 0 0,-1 0 0,1-1 0,0 1 0,0-1 0,0 1 1,0-1-1,0 1 0,0-1 0,0 1 0,0-1 0,0 0 0,0 1 0,0-1 0,0 0 0,0 0 0,0 0 50,11 0-3014</inkml:trace>
  <inkml:trace contextRef="#ctx0" brushRef="#br0" timeOffset="750.841">10 283 8148,'0'0'448,"0"0"-211,0 0-98,0 0 75,0 0-20,7-1-116,3 0-24,0 0 0,0 1 0,0 0 1,0 0-1,0 1 0,0 0 0,0 1 1,0 0-1,1 2-54,17 6 43,0 1 1,-1 2-1,-1 1 0,-1 1 1,0 1-1,0 1 0,-2 2 1,6 5-44,-18-14-7,-5-4 6,-1 0 0,1-1 0,0 0 0,0 0 0,1 0 0,0-1 0,0 0 0,0 0 0,0-1 0,0 0 0,1 0 0,-1 0 0,1-1 0,0-1 0,0 1 0,0-1 0,3 0 1,-5-4-47,1 0 1,-1-1 0,0 0-1,0 0 1,-1 0-1,1-1 1,-1 1 0,0-1-1,0-1 1,0 1-1,-1-1 1,0 1 0,0-1-1,-1 0 1,1-1-1,-1 1 1,0-1 0,-1 1-1,0-1 1,0 0-1,1-4 47,0 1-127,4-8-204,-1 0-1,-2-1 1,1 1 0,-2-1 0,-1 0 0,0 0-1,-1-12 332,-1 30 97,1 14-383,69 430 3496,-62-369-2798,-3 0 1,-4 45-413,-2-82 36,2-29-31,0 1 1,-1-1-1,-1 1 0,0 0 0,0-1 1,0 1-1,-1-1 0,0 0 0,-1 0 0,0 0 1,0 0-1,-1 0 0,0 0 0,0-1 0,-1 0 1,0 0-1,0 0 0,0 0 0,-1-1 1,0 0-1,0 0 0,-5 3-5,6-6 3,0 1-1,-1-1 1,1 0 0,-1 0-1,0 0 1,0-1 0,0 0-1,0 0 1,0 0 0,0-1-1,-1 0 1,1 0 0,0-1-1,-1 0 1,1 0 0,0 0-1,-1-1 1,1 0 0,0 0-1,0 0 1,-1-1 0,1 0-1,0 0 1,1-1 0,-1 1-1,0-2 1,1 1 0,-3-2-3,-1-2 4,0-1-1,0 0 1,1 0 0,0-1 0,1 0 0,0 0 0,0-1 0,1 0-1,0 0 1,1 0 0,0-1 0,1 0 0,0 0 0,1 0 0,0 0 0,0 0-1,1-1 1,1 1 0,0-1 0,1-4-4,1 11-31,1-1-1,0 1 1,0-1-1,1 1 1,0 0 0,-1 0-1,2 0 1,-1 1-1,1-1 1,-1 1 0,1 0-1,0 0 1,1 0-1,-1 0 1,1 1 0,0-1-1,0 1 1,0 0-1,0 1 1,4-2 31,0-1-26,115-65-3270,4 6 0,89-30 3296,-108 50-3607</inkml:trace>
  <inkml:trace contextRef="#ctx0" brushRef="#br0" timeOffset="1746.246">1178 479 6323,'0'0'1043,"0"0"-171,0 0-301,2-16-309,9-54-131,-9 65-119,0 1 1,0-1-1,0 1 1,1-1-1,0 1 1,0 0 0,0 0-1,0 0 1,0 1-1,1-1 1,0 1-1,-1 0 1,1 0 0,0 0-1,1 0 1,-1 1-1,0-1 1,1 1 0,0 0-1,-1 1 1,1-1-13,-2 1 7,0-1 0,0 1 0,0-1 0,1 1 0,-1 0 0,0 1 0,0-1 0,1 0 0,-1 1 0,0 0 0,1 0 0,-1 0 0,0 0 0,1 0 0,-1 1 0,0-1 0,1 1 0,-1 0 0,0 0 0,0 0-1,0 1 1,0-1 0,0 1 0,0-1 0,0 1 0,0 0 0,-1 0 0,1 1 0,-1-1-7,5 11 46,-1 1 0,-1 0 0,-1 0 0,0 0 0,0 1 0,-2-1 0,0 1 0,0 0 0,-2-1 0,1 1 0,-2 0 0,-1 7-46,2 9 35,-12 64 29,9-106-685,5-9 267,1-1 1,1 1 0,0 0-1,2 0 1,0 0 0,1 1-1,9-16 354,-1 0-765,-8 15 624,-4 10 159,1 0 1,0 0 0,0 0-1,1 1 1,0-1 0,1 1-1,0 0 1,0 0 0,1 1-1,4-3-18,-10 10 37,1 0-1,-1 0 0,0 0 1,1 0-1,0 0 0,-1 0 1,1 1-1,0-1 0,-1 1 1,1-1-1,0 1 0,0-1 1,-1 1-1,1 0 0,0 0 1,0 0-1,-1 0 0,1 0 1,0 1-1,0-1 1,-1 0-1,1 1 0,0 0 1,-1-1-1,1 1 0,0 0 1,-1-1-1,1 1 0,-1 0 1,1 0-1,-1 1 0,0-1 1,1 0-1,-1 0 0,0 1 1,0-1-1,0 0 0,0 1 1,0-1-1,0 1 0,0-1 1,0 1-1,-1 0 0,1-1 1,0 3-37,4 17 187,0 1 1,-1-1-1,-1 1 0,-2 0 1,0 0-1,-1 6-187,7 84 292,-6-112-285,-1 0-1,0-1 0,0 1 0,0 0 0,0 0 0,0 0 1,0-1-1,1 1 0,-1 0 0,0 0 0,0 0 1,0 0-1,0-1 0,1 1 0,-1 0 0,0 0 0,0 0 1,0 0-1,1 0 0,-1 0 0,0 0 0,0 0 1,1 0-1,-1 0 0,0-1 0,0 1 0,0 0 0,1 0 1,-1 0-1,0 0 0,0 1 0,1-1 0,-1 0 1,0 0-1,0 0 0,1 0 0,-1 0 0,0 0 0,0 0 1,0 0-1,1 0 0,-1 1 0,0-1 0,0 0 1,0 0-1,0 0 0,1 0 0,-1 0 0,0 1 0,0-1 1,0 0-1,0 0 0,0 0 0,0 1 0,1-1 1,-1 0-1,0 0 0,0 1 0,0-1 0,0 0 1,0 0-1,0 1 0,0-1-6,19-46 160,45-85-381,-62 128 209,4-8-40,1-1 1,0 1 0,1 1-1,1 0 1,-1 0-1,2 0 1,-1 1-1,1 0 1,0 1 0,1 0-1,0 1 1,0 0-1,10-3 52,-19 9 3,1 0 1,0 0-1,0 0 0,-1 1 0,1 0 0,0-1 0,0 1 1,0 0-1,0 0 0,-1 0 0,1 1 0,0-1 0,0 1 1,0-1-1,-1 1 0,1 0 0,0 0 0,-1 0 0,1 1 1,-1-1-1,1 1 0,-1-1 0,0 1 0,1 0 0,-1 0 1,0 0-1,0 0 0,0 0 0,-1 0 0,1 0 0,0 1 1,-1-1-4,10 22 170,-1 0 0,-1 0 0,-1 0 1,-2 1-1,0 0 0,2 24-170,0-1 299,5-27-2844,-6-21-3071</inkml:trace>
  <inkml:trace contextRef="#ctx0" brushRef="#br0" timeOffset="11323.793">0 1370 4722,'0'0'1742,"0"0"-616,0 0-317,0 0-311,0 0-306,1 23 38,5 258 925,-6-44-440,-1-229-705,0-1 1,1 1-1,0 0 0,0 0 0,0-1 1,1 1-1,1-1 0,-1 1 0,1-1 1,0 1-1,1-1 0,0 0 0,0 0 1,0 0-1,1 0 0,0-1 0,0 1 1,1-1-1,0 0 0,0-1 0,0 1 1,1-1-1,0 0 0,0 0 0,6 3-10,-7-6-34,1 0 0,-1 0 0,1-1 0,-1 0-1,1 0 1,0-1 0,0 1 0,0-1 0,-1 0 0,1-1-1,0 1 1,0-1 0,-1 0 0,1-1 0,0 1 0,-1-1-1,0 0 1,1-1 0,-1 1 0,0-1 0,0 0 0,0-1-1,-1 1 1,1-1 0,-1 1 0,2-3 34,44-41-1545</inkml:trace>
  <inkml:trace contextRef="#ctx0" brushRef="#br0" timeOffset="12065.777">794 1668 9236,'0'0'446,"0"0"-275,-19-6-110,-60-20-50,71 25-1,1 0 1,-1 0-1,0 1 1,1 0-1,-1 0 1,1 1-1,-1 0 1,0 0-1,1 1 1,0 0-1,-1 1 1,1-1-1,0 1 1,0 0-1,0 1 1,1 0 0,-1 0-1,1 1 1,0-1-1,0 1 1,1 0-1,-1 1 1,1 0-1,0-1 1,1 2-1,-1-1 1,1 0-1,0 1 1,1 0-1,0 0 1,0 0-1,0 0 1,1 0-1,0 1 1,1-1 0,-1 1-1,1 0-10,-3 10 57,1 1 1,1 0-1,0 0 0,1 0 1,1 0-1,3 16-57,-3-30 2,2 1 0,-1-1 1,0 0-1,1 0 0,0 0 0,0 0 0,0-1 0,1 1 0,0-1 0,0 1 1,0-1-1,0 0 0,1 0 0,-1 0 0,1 0 0,0-1 0,0 0 0,1 1 1,-1-2-1,1 1 0,-1 0 0,1-1 0,0 0 0,0 0 0,0 0 0,0-1 0,0 0 1,0 0-1,0 0 0,1 0 0,-1-1 0,0 0 0,1 0 0,-1 0 0,0-1 1,0 0-1,0 0 0,1 0 0,3-2-2,9-3-21,0-1 0,0-1 0,-1-1 0,0 0 0,0-1 0,-1-1 0,0 0 0,-1-2 0,0 1 0,3-6 21,-13 14-33,100-92-9083,64-78 9116,-94 80 904,-75 92 863,0 17 57,-19 227 1821,22-95-2309,-3-144-1325,0-1-1,1 0 1,-1 0-1,1 0 1,-1 0-1,1 0 1,0 0-1,0 0 0,0 0 1,0 0-1,0 0 1,0-1-1,0 1 1,1 0-1,-1-1 1,1 1-1,-1-1 1,1 1-1,0-1 1,-1 0-1,1 0 1,0 1-1,0-1 0,0-1 1,0 1-1,0 0 1,0 0-1,0-1 1,0 1-1,0-1 1,0 0-1,0 1 1,1-1-1,-1 0 1,0 0-1,0 0 1,0-1-1,0 1 0,2-1-10,4-1-7,-1 0 0,1-1 0,-1 0 0,0 0-1,0-1 1,0 0 0,0 0 0,-1-1 0,1 1-1,0-2 8,63-60-910,-28 17-2750,-14 10-1972</inkml:trace>
  <inkml:trace contextRef="#ctx0" brushRef="#br0" timeOffset="12411.787">1496 1686 1585,'0'0'376,"-5"16"-88,-17 52 315,14 14 894,8-78-1398,-1 0 0,1 0 0,0 0 0,1 0 0,-1 0 0,1 0 0,0 0 0,0 0 0,0 0 0,0 0 0,1 0 0,-1 0-1,1-1 1,0 1 0,0-1 0,0 1 0,1-1 0,-1 0 0,1 0 0,0 0 0,0 0 0,0 0 0,0-1 0,1 1 0,-1-1 0,1 0 0,-1 0 0,1 0 0,1 0-99,4 0 51,-1 0 0,1 0 0,-1-1 0,1-1 0,0 1 0,0-1 0,-1-1 0,1 0 0,0 0 0,-1-1 0,1 0-1,-1 0 1,0-1 0,1 0 0,-1 0 0,0-1 0,-1 0 0,1-1 0,-1 1 0,0-1 0,0-1 0,5-4-51,0 1-242,0 0-1,-1-1 1,0 0 0,0-1-1,-1 0 1,-1-1 0,1 0 0,-2-1-1,0 1 1,-1-2 0,0 1-1,-1-1 1,0 0 0,-1 0 0,-1 0-1,3-15 243,-5 18-21,-1 1 0,0-1-1,0 0 1,-1 0 0,-1 0-1,0 0 1,-1 1 0,1-1-1,-2 0 1,0 1 0,0 0-1,-1-1 1,0 1 0,-1 0-1,0 1 1,0 0 0,-1-1-1,0 2 1,-1-1 0,-2-2 21,5 8 101,0 0 0,1 1 0,-1-1 1,0 1-1,0-1 0,-1 1 1,1 0-1,0 1 0,-1-1 1,1 1-1,-1 0 0,1 0 0,-1 0 1,0 1-1,1 0 0,-1 0 1,0 0-1,1 0 0,-1 1 1,0-1-1,1 1 0,-1 0 0,1 1 1,-1-1-1,1 1 0,0 0 1,0 0-1,-1 0 0,1 1 1,1-1-1,-1 1 0,0 0 0,1 0 1,-2 2-102,-17 16 116,0 2 1,2 1 0,0 0-1,2 1 1,1 1-1,1 1 1,1 0-1,2 1 1,0 1 0,-2 10-117,11-27-259,0 0 0,1 1-1,0-1 1,1 1 0,1-1 0,0 1 0,0 0 0,1 0 0,1-1 0,1 6 259,17 33-5576</inkml:trace>
  <inkml:trace contextRef="#ctx0" brushRef="#br0" timeOffset="13251.803">2397 1493 9668,'0'0'275,"0"0"-37,0 0 279,-18-12 6,-58-38-155,70 46-314,0 0 0,0 0 0,0 0-1,0 0 1,-1 1 0,1 0-1,-1 1 1,0-1 0,0 1 0,0 1-1,0-1 1,0 1 0,0 0 0,-7 1-54,12 1-17,0 1 1,1-1 0,-1 1 0,0 0-1,1 0 1,0 0 0,-1 0 0,1 0-1,0 0 1,0 0 0,0 0 0,0 0-1,0 0 1,1 1 0,-1-1 0,1 0-1,-1 1 1,1-1 0,0 0 0,0 1-1,0-1 1,0 0 0,0 1-1,1-1 1,-1 0 0,1 1 0,-1-1-1,1 0 1,0 0 0,0 1 0,0-1-1,1 0 17,3 7-92,1-2 0,0 1-1,1-1 1,-1 0-1,1 0 1,1 0 0,-1-1-1,1-1 1,0 1-1,1-1 1,-1 0-1,10 3 93,-1 1-134,-7-4 130,0 1 0,0 0-1,-1 1 1,0 0 0,0 1-1,-1-1 1,1 2 0,-2-1-1,1 1 1,-1 0 0,-1 1-1,0-1 1,0 1 0,0 0-1,-2 1 1,1 0 0,-1-1-1,-1 1 1,0 1 0,0-1-1,-1 2 5,-1-6-2,0-1 0,-1 1 0,0 0 0,0-1 0,0 1 0,-1 0 0,0-1 0,0 1 0,-1-1 0,1 1 0,-1-1 0,-1 0 0,1 0 0,-1 0 0,0 0 0,-1 0 0,-2 3 2,-5 0 16,1-1 0,-1 0-1,-1-1 1,1 0 0,-1-1 0,-1 0 0,1-1 0,-1 0 0,0-1-1,0 0 1,0-1 0,0-1 0,0 0 0,-1-1 0,1 0 0,-1-1-1,1-1 1,-10-1-16,21 2-35,-1 1 0,1-1 0,-1 0 0,1 0 0,-1 0 0,1-1 0,-1 1 0,1-1 0,-1 1 0,1-1 0,0 0 0,-1 1 0,1-1 0,0-1-1,0 1 1,0 0 0,-1 0 0,1-1 0,1 1 0,-1-1 0,0 0 0,0 0 0,1 1 0,-1-1 0,1 0 0,-1 0 0,1-1 0,0 1 0,0 0 0,0 0 0,0-1 0,0 1 0,0 0-1,1-1 1,-1 1 0,0-3 35,-1-44-2774,2-14-2968</inkml:trace>
  <inkml:trace contextRef="#ctx0" brushRef="#br0" timeOffset="13567.25">2380 1059 8324,'0'0'224,"0"0"-208,0 0 48,0 0 928,0 0-159,0 0-801,-78 113-32,100-87-96,9 4 96,7 2 0,9-2-977,1 0-2848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3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2273,'0'0'1430,"3"18"-275,12 116 473,-6 237-313,10-371-1262,121 0 289,-99-7-3989,-24-6-822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28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10 185 4338,'-2'16'16,"-5"116"398,8-127-368,1 1 0,-1 0 0,1 0 1,0-1-1,1 1 0,0-1 1,0 0-1,0 1 0,0-1 0,1-1 1,-1 1-1,1 0 0,1-1 1,-1 0-1,1 0 0,-1 0 0,1-1 1,0 0-1,0 1 0,4 0-46,-4-1 38,-1-1-1,1 0 0,0 0 1,0 0-1,0-1 0,0 0 1,0 0-1,0 0 0,0 0 1,0-1-1,0 0 0,0 0 1,1 0-1,-1-1 1,0 1-1,0-1 0,0 0 1,0-1-1,0 1 0,0-1 1,-1 0-1,1-1 0,-1 1 1,3-2-38,6-9-168,-1-1 0,-1-1-1,0 0 1,0 0 0,-2-1 0,0 0 0,-1-1 0,0 0 0,-1 0 0,-1-3 168,-1 1 101,0 1 1,-1-1-1,-2 0 0,0 0 1,0-1-1,-2 1 1,-1-3-102,1 18 81,0 0 1,-1-1 0,0 1-1,0 0 1,0 0 0,-1 0 0,1 0-1,-1 0 1,0 1 0,0-1-1,0 0 1,-1 1 0,1-1-1,-1 1 1,0 0 0,0 0 0,0 0-1,0 0 1,0 1 0,-1-1-1,1 1 1,-1 0 0,0 0-1,0 0 1,1 0 0,-1 1 0,0-1-1,-1 1 1,1 0 0,0 0-1,0 1 1,-2-1-82,1 0 43,0-1 0,0 1 0,0 0 0,-1 0 0,1 1 1,0 0-1,0 0 0,-1 0 0,1 0 0,0 1 0,0 0 0,0 0 0,0 0 0,0 1 0,0 0 0,0 0 0,0 0 0,0 0 0,1 1 0,-1 0 1,0 0-44,-3 11-111,0 0 0,1 1 0,1 0 1,1 0-1,0 0 0,0 1 0,2-1 1,0 1-1,1 0 0,0 0 1,1 0-1,1 8 111,-1 41-1115,1-7-1609</inkml:trace>
  <inkml:trace contextRef="#ctx0" brushRef="#br0" timeOffset="359.591">375 57 7267,'0'19'-373,"0"122"837,0-121-265,10 112 1229,-9-126-1391,0 0-1,1-1 1,0 1-1,0-1 0,0 0 1,1 1-1,0-1 1,0 0-1,0 0 1,0-1-1,1 1 1,0-1-1,0 0 1,0 0-1,0 0 1,1 0-1,-1-1 1,1 1-1,0-1 1,0-1-1,1 1-36,-1-1-9,0 0 0,0 0 0,0-1 0,0 0 0,0 0 1,0 0-1,1-1 0,-1 1 0,0-1 0,0-1 0,0 1 0,1-1 0,-1 0 0,0 0 0,0 0 0,0-1 0,0 1 0,-1-1 0,1-1 0,3-1 9,49-80-4839,-43 58 1851</inkml:trace>
  <inkml:trace contextRef="#ctx0" brushRef="#br0" timeOffset="656.133">604 299 9188,'0'0'288,"-2"106"-240,-1-42-16,-2-2 593,0-7 95,-3-3-320,2-6-144,1-11-256,2-8-416,3-14-336,0-9-2466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38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31 511 7283,'0'0'419,"0"0"-307,-5 21 46,-16 71 407,16 0 222,6-89-788,-1-1 0,0 1 0,1-1 0,0 1 0,-1-1 0,1 0 0,0 1 0,0-1-1,0 0 1,1 0 0,-1 0 0,0 0 0,1 0 0,-1 0 0,1 0 0,0 0 0,0 0 0,0-1 0,0 1-1,0-1 1,0 1 0,0-1 0,0 0 0,0 0 0,1 0 0,-1 0 0,0 0 0,1-1 0,-1 1 0,1-1-1,-1 1 1,1-1 1,4 0 1,-1 1 0,0-1 0,1-1 0,-1 1 0,1-1 0,-1 0 0,0-1 0,0 1 0,1-1-1,-1 0 1,-1-1 0,4-1-1,21-15 13,-1-1-1,-1-1 0,-1-2 0,-1 0 1,3-7-13,110-118-481,-135 143 265,0 1 1,0-1-1,-1 1 0,0-1 0,0 0 0,0 0 0,-1-1 0,0 1 0,0 0 0,0-1 0,0 0 0,-1 1 0,0-1 0,0 0 0,-1 1 0,1-1 0,-1-4 216,-1 8-102,0 0-1,1 0 0,-1 0 0,0 0 0,0 0 1,0 0-1,0 0 0,-1 0 0,1 1 0,0-1 0,-1 0 1,1 1-1,-1-1 0,0 1 0,1-1 0,-1 1 1,0 0-1,0 0 0,0 0 0,0 0 0,0 0 1,0 0-1,0 0 0,0 1 0,0-1 0,0 1 1,-1 0 102,-63-7 637,62 7-630,-6 0 135,-1 0 0,1 1 0,0 0 1,0 1-1,0 0 0,0 1 0,0 0 1,0 0-1,1 1 0,0 1 0,0-1 1,0 1-1,0 1 0,1 0 0,-1 0 1,2 0-1,-1 1 0,1 1 0,-2 1-142,0 0-42,1 0-1,0 1 1,0 1-1,1-1 1,0 1-1,1 0 0,0 0 1,0 1-1,2 0 1,-1 0-1,2 0 1,-1 1-1,2-1 1,0 1-1,0 0 1,1-1-1,1 1 0,0 0 1,1 10 42,10 2-2652</inkml:trace>
  <inkml:trace contextRef="#ctx0" brushRef="#br0" timeOffset="330.405">614 6 9220,'0'0'96,"-28"180"0,14-81-32,1-9 337,5-10 207,5-15-144,3-12-368,3-13-48,15-9-32,7-12-16,3-8-96,7-11-544,8 0-657,3 0-1760</inkml:trace>
  <inkml:trace contextRef="#ctx0" brushRef="#br0" timeOffset="990.472">965 513 8580,'0'0'173,"0"-18"-79,0 5-81,-1 3-3,1-1 0,0 1 0,1-1-1,0 1 1,1-1 0,0 1 0,0 0 0,1 0 0,0 0 0,5-8-10,-5 10 4,0 0 0,0 0 1,1 0-1,1 0 0,-1 0 0,1 1 1,1 0-1,-1 0 0,1 0 0,0 1 1,1-1-1,0 2 0,0-1 1,0 1-1,0 0 0,1 0 0,0 1 1,0 0-1,0 1 0,0-1 0,1 2 1,-1-1-1,1 1 0,0 0 0,8 0-4,-12 5 11,-1-1-1,0 1 0,0 0 0,0 0 1,0 0-1,0 0 0,0 1 0,-1 0 1,0 0-1,0 0 0,0 0 0,0 0 1,0 1-1,-1-1 0,0 1 0,0-1 0,0 1 1,-1 0-1,0 0 0,1 0 0,-2 0 1,1 0-1,0 1-10,-1-6 2,8 42 62,-2-1 0,-1 2 0,-2-1-1,-3 29-63,2 3 62,-3-68-58,1-1 0,-1 1-1,1-1 1,0 1 0,1-1-1,-1 1 1,1-1 0,0 0-1,0 1 1,1-1 0,0 0-1,0 0 1,0 0 0,0 0-1,1 0 1,0 0 0,0-1-1,0 1 1,1-1 0,-1 0-1,1 0 1,0 0-1,0-1 1,0 1 0,1-1-1,-1 0 1,5 2-4,-1-3-14,1 0 0,-1 0 0,0-1 0,0 0-1,1-1 1,-1 0 0,0 0 0,1-1 0,-1 0 0,0 0-1,0-1 1,0 0 0,0-1 0,0 0 0,0 0 0,0 0 0,-1-1-1,0 0 1,0-1 0,0 0 0,0 0 0,-1 0 0,2-2 14,64-71-2615,-41 36-915</inkml:trace>
  <inkml:trace contextRef="#ctx0" brushRef="#br0" timeOffset="1316.753">1654 412 2305,'0'0'2289,"0"0"-864,0 0-1089,0 0-272,0 0 432,-17 92 321,17-50-209,0 6 112,0 2-288,0-5 49,9-7 47,6-12-480,3-10-32,5-11 64,8-5-80,11-16-256,7-26-240,4-16-6148</inkml:trace>
  <inkml:trace contextRef="#ctx0" brushRef="#br0" timeOffset="1622.136">1901 1 8756,'0'0'752,"0"0"-111,0 0 127,0 0-384,0 0-192,0 0-192,-5 0-112,20 0-960,4 8-497,3 10-5026</inkml:trace>
  <inkml:trace contextRef="#ctx0" brushRef="#br0" timeOffset="1822.512">2187 536 6611,'0'0'990,"0"0"-729,15 2-162,48 5 395,-60-7-442,0-1 0,-1 1 1,1-1-1,-1 0 0,1 0 0,-1 0 1,0 0-1,1 0 0,-1-1 1,0 1-1,0-1 0,0 1 1,0-1-1,0 0 0,0 0 1,0 0-1,0 0 0,-1 0 1,1 0-1,-1 0 0,0-1 1,1 0-53,5-7 6,-5 8-9,3-4-1,0 0-1,-1 0 1,1 0-1,-1 0 1,-1-1-1,1 1 0,-1-1 1,0 0-1,0 0 1,-1 0-1,0-1 1,0 1-1,-1 0 1,0-5 4,-3 7-334,0 1 1,0 0 0,0 0 0,-1 0-1,0 0 1,0 0 0,0 1 0,0-1-1,-1 1 1,1 0 0,-1 0 0,0 0-1,0 1 1,0-1 0,0 1-1,0 0 1,-1 0 0,1 0 0,-1 1-1,1-1 1,-1 1 0,1 0 0,-1 1-1,-3-1 334,8 1-57,-31-6-606,29 5 823,-1 1 1,1 0-1,0 0 1,0 0-1,0 0 1,-1 0-1,1 0 1,0 1-1,0-1 1,-1 1-1,1-1 1,0 1-1,0 0 1,0 0-1,0 0 1,0 0-1,0 0 1,0 0-1,1 1 1,-3 1-161,-6 13 613,-1 1 1,2 0-1,0 1 1,2 0 0,0 0-1,0 1 1,2 0-1,-3 18-613,0-4 376,2 0-1,1 0 0,2 1 0,1 0 0,3 27-375,-1-58 8,0 0-1,0-1 1,0 1 0,0 0-1,0 0 1,1-1 0,-1 1-1,1 0 1,0-1 0,0 1 0,0-1-1,0 1 1,0-1 0,1 1-1,-1-1 1,1 0 0,0 1-1,-1-1 1,1 0 0,0 0-1,0-1 1,0 1 0,1 0 0,-1-1-1,0 1 1,1-1 0,-1 1-1,1-1 1,-1 0 0,1 0-1,-1 0 1,1-1 0,0 1-1,1 0-7,13-1-103,-1 0 0,0 0 0,0-2 0,0 0 0,0 0 0,0-2 0,0 0 0,0-1 0,-1 0 0,0-2 0,0 1 0,-1-2 0,9-5 103,55-28-1947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37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30 362 3394,'0'0'1896,"0"0"-479,0 0 16,0 0-417,0 0-381,0 0-205,-5-12-260,-15-44-124,15-9-68,7 56-5,0 0-1,0 0 0,1 1 0,1-1 0,-1 1 0,1 0 0,1-1 0,-1 2 1,1-1-1,1 1 0,-1 0 0,1 0 0,0 0 0,1 1 0,0 0 0,0 0 0,0 1 1,1-1-1,-1 2 0,9-5 28,-9 6-25,0 1 1,0-1-1,0 1 1,0 1-1,0-1 1,1 1-1,-1 0 0,1 1 1,-1 0-1,6 0 25,-11 0-13,0 1 0,0-1 0,0 0 0,0 1-1,0 0 1,0-1 0,0 1 0,-1 0 0,1 0 0,0 0-1,0 0 1,-1 0 0,1 0 0,-1 0 0,1 1 0,-1-1-1,1 1 1,-1-1 0,0 1 0,0-1 0,1 1-1,-1 0 1,-1 0 0,1-1 0,0 1 0,0 0 0,-1 0-1,1 2 14,10 58-49,-8 169 158,0-241-213,6-28-585,-4 11 191,1 0 0,1 1 0,2-1 0,0 2 0,2-1 1,12-19 497,-16 35-11,1 1 0,0 1 1,1 0-1,0 0 0,1 0 0,-1 1 1,1 1-1,0-1 0,1 2 1,0-1-1,0 2 0,0-1 1,0 2-1,1-1 0,-1 1 1,11 0 10,-22 3 0,2-1-27,0 0 0,0 0 0,0 0 0,0 1 0,1-1 0,-1 1 1,0 0-1,0 0 0,0-1 0,1 1 0,-1 1 0,0-1 1,0 0-1,1 0 0,-1 1 0,0-1 0,0 1 0,0 0 0,0 0 1,0 0-1,0 0 0,0 0 0,0 0 0,0 0 0,0 1 0,-1-1 1,1 1-1,0-1 0,-1 1 0,1 0 27,15 109 933,-12-51-420,-3-45-285,1 0 0,0 0 0,2 0 0,0 0 0,0 0 0,1-1 1,1 0-1,3 4-228,-7-13 51,1 1 1,-1-1 0,1 0-1,0 0 1,0-1 0,1 1 0,-1-1-1,1 0 1,0 0 0,0 0 0,1-1-1,-1 0 1,1 0 0,-1 0-1,1-1 1,0 0 0,0 0 0,0 0-1,0-1 1,1 0 0,4 1-52,3-4 55,1-1 0,-1 0 0,0 0 0,0-2 0,0 0 0,-1 0 0,1-1 0,-1-1 0,-1 0 1,1-1-1,-1 0 0,-1-1 0,1-1 0,-1 0 0,-1 0 0,0-1 0,8-11-55,-6 12-16,0-1 0,-1 0 0,-1-1-1,0 0 1,0-1 0,-2 1 0,1-2-1,-2 1 1,1-1 0,-2-1 0,0 1 0,-1-1-1,1-5 17,-5 17 0,-1 1-1,0-1 1,0 1-1,-1 0 0,1-1 1,0 1-1,-1-1 0,1 1 1,-1 0-1,0-1 0,0 1 1,0 0-1,0 0 1,0 0-1,-1-1 0,1 1 1,0 1-1,-1-1 0,0 0 1,1 0-1,-1 0 1,0 1-1,0-1 0,0 1 1,0 0-1,0-1 0,0 1 1,0 0-1,-1 0 0,1 0 1,0 1-1,-1-1 1,1 0-1,0 1 0,-1 0 1,1-1-1,-1 1 0,0 0 1,-15-3 0,-1 0 0,0 1 0,1 1 0,-1 0 0,0 2 0,0 0 0,-7 2 0,16 0-96,-1 0-1,1 1 0,1 0 0,-1 1 0,0 0 0,1 1 0,0 0 1,0 0-1,1 0 0,0 1 0,0 1 0,0-1 0,1 1 0,0 1 1,1-1-1,0 1 0,0 0 0,1 1 0,0-1 0,0 1 0,1 0 1,1 0-1,-2 5 97,-1 20-2703</inkml:trace>
  <inkml:trace contextRef="#ctx0" brushRef="#br0" timeOffset="406.54">1169 149 7876,'0'0'442,"0"0"-308,6-17 42,18-53 5,-23 66-173,0 0 0,0 1 0,0-1 0,1 1 0,-1-1-1,1 1 1,0 0 0,0 0 0,0 0 0,1 0 0,-1 0 0,1 0-1,-1 0 1,1 1 0,0 0 0,0-1 0,1 1-8,-3 1 2,0 0 0,1 0 0,-1 1 0,0-1 0,1 0 0,-1 1 0,1-1 0,-1 1 0,0 0 0,1 0 0,-1-1 0,1 1 0,-1 0 0,1 0 0,-1 0 0,1 0 0,-1 1 0,1-1 0,-1 0 0,1 1 0,-1-1 0,1 1 0,-1-1 0,0 1 0,1-1 0,-1 1 0,0 0 0,1 0 0,-1 0 0,0 0 0,0 0 0,0 0 0,0 0 0,0 0 0,0 0 0,0 1 0,0-1 0,0 1-3,27 55 56,-26-51-60,5 15 33,-2 1 0,0-1 0,-1 1 1,-1 0-1,-1 14-28,3 10 174,16 16 513,-21-61-719,1 0 0,0 1 0,-1-1 0,1 0 0,0 0 0,0 0 0,0 0 0,0 0 0,0 0 0,0 0 1,0 0-1,0 0 0,1 0 0,-1 0 0,0-1 0,0 1 0,1 0 0,-1-1 0,0 1 0,1-1 0,-1 0 0,1 1 1,-1-1-1,1 0 0,-1 0 0,0 0 0,1 0 0,-1 0 0,1 0 0,-1 0 0,1-1 0,-1 1 0,0 0 0,1-1 1,-1 1-1,1-1 0,-1 0 0,0 1 0,0-1 0,1 0 0,-1 0 0,0 0 0,0 0 0,1 0 32,20-27-3751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05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38 161 1153,'0'0'715,"0"0"-43,0 0 243,0 0 408,0 0-56,-5-17-453,-15-51-64,8-7 1003,14 96-1783,34 189 164,-30 210-60,-16-217-60,10-202-102,0 0 1,-1 0-1,1 0 1,0 0-1,0 1 1,0-1-1,0 0 1,1 0-1,-1 0 1,0 0-1,0 0 0,1 1 1,-1-1-1,0 0 1,1 0-1,-1 0 1,1 0-1,0 0 1,-1 0-1,1 0 1,0 0-1,-1-1 1,1 1-1,0 0 1,0 0-1,0 0 1,0-1-1,0 1 1,0-1-1,0 1 1,0 0-1,0-1 1,0 0-1,0 1 1,0-1-1,0 0 0,0 1 1,1-1-1,-1 0 1,0 0-1,0 0 88,18 1-5965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06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53 385 5843,'0'0'1288,"0"0"-629,0 0-229,0 0-17,-9-16-106,-25-54-69,32 65-223,1 0 0,-1-1 0,1 1 0,0 0 0,0 0 0,0-1 0,1 1 0,0-1 0,0 1 0,0 0 0,1-1 0,0 1 0,0 0 0,0-1 0,2-3-15,-2 7 1,4-15 9,0 1-1,1-1 1,1 2-1,1-1 1,0 1-1,1 0 1,0 1-1,1 0 0,1 0 1,0 1-1,7-5-9,-16 16-5,1 0-1,0 0 0,0 0 0,-1 0 0,1 1 1,0-1-1,0 1 0,1 0 0,-1 0 0,0 0 1,0 0-1,1 0 0,-1 1 0,0-1 0,1 1 1,-1 0-1,0 0 0,1 0 0,-1 1 0,0-1 1,0 1-1,1 0 0,2 1 6,-1 3-1,0 0 0,0 0 0,0 0 0,-1 1 0,0 0 0,0 0-1,0 0 1,-1 1 0,0-1 0,0 1 0,-1-1 0,0 1 0,0 0 0,0 0 0,-1 0 1,8 38 3,-2 1 0,-2 0 0,-2-1-1,-2 1 1,-2 9-3,1-20-9,23-134-644,-15 78 460,0 0 1,1 1-1,2-1 1,0 2-1,0 0 0,2 0 1,1 1-1,0 0 1,1 2-1,1-1 1,0 2-1,13-9 193,-27 23 10,0-1 0,1 0-1,0 1 1,-1 0 0,1-1-1,0 1 1,0 0-1,0 1 1,-1-1 0,1 0-1,0 1 1,0 0 0,0-1-1,0 1 1,0 0 0,0 1-1,0-1 1,0 0 0,0 1-1,0 0 1,0 0 0,0 0-1,-1 0 1,1 0-1,0 0 1,-1 1 0,1-1-1,-1 1 1,1 0 0,-1 0-1,0 0 1,1 0 0,0 1-10,3 4 93,0 0 1,-1 0 0,0 0 0,0 0 0,0 1 0,-1 0-1,-1 0 1,1 0 0,-1 0 0,2 8-94,15 163 1310,-20-179-1301,0 0 0,1 0-1,-1-1 1,0 1 0,0 0 0,1 0 0,-1 0 0,0 0 0,0 0 0,1 0 0,-1 0-1,0 0 1,0 0 0,0 0 0,1 0 0,-1 0 0,0 0 0,0 0 0,1 0 0,-1 0 0,0 0-1,0 1 1,1-1 0,-1 0 0,0 0 0,0 0 0,0 0 0,1 0 0,-1 0 0,0 1-1,0-1 1,0 0 0,0 0-9,4-23-165,0 0 1,1 0-1,2 0 0,0 1 0,1 0 0,1 1 1,1-1-1,1 2 0,1 0 0,1 0 1,1 1-1,0 0 0,10-8 165,-19 22-4,1 0 0,-1 0 0,1 0 0,0 1 0,0 0 0,1 0 0,-1 0 0,1 1 0,0 0 0,0 0 0,0 1 0,0 0 0,0 0 0,0 1 0,1 0 0,-1 0 0,0 1 0,4 0 4,-7 0 33,-1 1 0,0 0 0,0 0-1,0 1 1,1-1 0,-1 0 0,-1 1 0,1 0 0,0 0 0,0 0 0,-1 0-1,1 0 1,-1 1 0,1-1 0,-1 1 0,0 0 0,0-1 0,0 1 0,0 0-1,-1 0 1,1 0 0,-1 0 0,0 1-33,25 79 840,-25-79-803,23 200 934,-21-193-2340,-1-10-2734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10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368 0 4594,'0'0'840,"0"0"-343,-16 4 322,-103 27 2956,117-31-3733,-1 1 2,0-1 0,0 1 0,0-1 0,0 1 0,0 0 0,0 0 0,0 0 0,0 0 0,1 1 0,-1-1 0,0 1 0,1 0 0,-1 0 0,1 0 0,-1 0 0,1 0 0,0 0 0,0 0 0,0 1 0,0-1 0,0 1 0,1 0 0,-1-1 0,1 1 0,0 0 0,0 0 0,0 0 0,0 0 0,0 2-44,0 0-26,1-1 0,-1 0 0,1 1 0,0-1 0,1 0 0,-1 1 0,1-1 0,0 0 0,0 0 0,0 1 1,0-1-1,1 0 0,0 0 0,0 0 0,0-1 0,0 1 0,1 0 0,-1-1 0,1 1 0,0-1 0,0 0 0,0 0 0,0 0 0,1 0 0,0 0 26,181 101-896,-183-102 883,0-1 1,0 1-1,0-1 0,0 1 0,0-1 0,-1 1 1,1 0-1,-1 0 0,1 0 0,-1 0 1,0 0-1,0 0 0,0 0 0,0 1 1,0-1-1,-1 0 0,1 1 0,0-1 0,-1 0 1,0 1-1,0-1 0,1 1 0,-1-1 1,-1 0-1,1 1 0,0-1 0,-1 1 1,1-1-1,-1 0 0,0 1 0,1-1 0,-1 0 1,0 0-1,0 0 0,-1 0 0,1 0 1,0 0-1,-1 0 0,1 0 0,-1 0 1,0 0-1,0-1 13,-11 9 46,-2-2 1,1 0-1,-1 0 0,0-2 1,-1 0-1,1 0 0,-1-1 1,0-1-1,-1-1 0,1-1 1,-1 0-1,1-1 0,-1 0 1,1-1-1,-1-1 0,-4-2-46,14 3 22,0-1 0,0 0-1,0 0 1,0-1 0,0 1-1,1-2 1,-1 1 0,1-1-1,-1 0 1,1 0 0,0 0-1,0-1 1,1 0-1,-1-1 1,1 1 0,0-1-1,0 0 1,0 0-22,4 4-51,0-1 0,0 1 0,0 0-1,0 0 1,1 0 0,-1-1 0,0 1 0,1 0 0,-1 0 0,1-1 0,0 1 0,-1-1-1,1 1 1,0 0 0,0-1 0,0 1 0,0-1 0,0 1 0,0 0 0,0-1-1,0 1 1,1 0 0,-1-1 0,0 1 0,1-1 0,-1 1 0,1 0 0,0 0-1,-1-1 1,1 1 0,0 0 0,0 0 0,0 0 0,0 0 0,0 0 0,0 0-1,1-1 52,26-17-3078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10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1 102 9060,'0'0'632,"0"0"-250,0 0-177,0 0-85,0 0-45,10-13-51,38-40-24,-45 51-6,0 0-1,0 0 1,0 1-1,0-1 1,0 1-1,0 0 0,1 0 1,-1 0-1,0 0 1,1 1-1,-1-1 1,0 1-1,1 0 1,-1 0-1,1 0 1,-1 0-1,1 0 1,2 2 6,2-1-70,-4-1 39,-1 0-1,0 1 0,0 0 0,0 0 1,0 0-1,0 0 0,0 0 1,0 1-1,0 0 0,0-1 0,-1 1 1,1 0-1,-1 0 0,1 0 0,-1 0 1,0 1-1,0-1 0,0 1 1,0-1-1,0 1 0,0 0 0,-1 0 1,1 0-1,-1 0 0,0 0 0,0 0 1,0 0-1,0 0 0,-1 0 1,1 3 31,2 102-73,-4-106 73,-27 139 259,20-118-107,2 2-1,1-1 1,1 1-1,1-1 1,1 1-1,1 15-151,1-38 3,0 0-1,0 0 0,1 0 0,-1 0 0,0 0 0,1-1 1,0 1-1,-1 0 0,1 0 0,0-1 0,0 1 0,0 0 1,0-1-1,0 1 0,1-1 0,-1 1 0,0-1 0,1 0 1,-1 1-1,1-1 0,-1 0 0,1 0 0,0 0 0,-1 0 1,1 0-1,0-1 0,0 1 0,0 0 0,-1-1 0,1 1 1,0-1-1,0 0 0,0 0 0,0 0 0,0 0 0,0 0 1,0 0-1,0 0 0,0-1-2,77-24-394,-23-18-1916,7-14-3877</inkml:trace>
  <inkml:trace contextRef="#ctx0" brushRef="#br0" timeOffset="418.944">633 122 10325,'0'0'280,"-1"17"-173,-6 57-94,6-66-11,1 0 0,0-1 0,0 1 0,1 0 0,-1 0 0,2 0 0,-1-1 0,1 1 0,1-1 0,-1 1 0,1-1 0,0 0 0,1 0 0,0 0 0,0 0 0,0-1 0,1 0 0,0 0 0,0 0 0,1 0 0,-1-1 0,1 0 0,0 0 0,1 0-2,0-1-44,0-1-1,0 0 1,1-1-1,-1 0 1,1 0 0,-1 0-1,1-1 1,-1 0-1,1 0 1,0-1 0,0 0-1,-1-1 1,1 1-1,0-2 1,-1 1 0,1-1-1,-1 0 1,1 0-1,-1-1 1,0 0 0,0 0-1,0-1 1,0 0-1,-1 0 1,0-1 0,1 0-1,-2 0 1,4-3 44,11-7-168,0-1 0,0-1-1,-2 0 1,0-2 0,-2 0 0,0-1 0,-1 0 0,4-9 168,-16 25-20,0 0-1,-1 0 1,0 0-1,0 0 1,0-1-1,0 1 1,-1-1-1,0 1 1,0-1-1,0 0 1,0 0-1,-1 1 1,0-1-1,0 0 1,0 0-1,0 1 1,-1-1-1,0 0 1,0 0-1,0 1 1,0-1 0,-1 1-1,0-1 1,0 1-1,0 0 1,-1 0-1,1-1 1,-1 2-1,0-1 1,0 0-1,0 1 1,-1-1-1,1 1 1,-3-2 20,-3 1-81,0 0 1,-1 0-1,1 1 1,0 0-1,-1 1 1,0 0-1,1 1 1,-1 0-1,0 0 0,0 1 1,0 0-1,0 1 1,1 0-1,-1 0 1,0 1-1,1 1 1,-1-1-1,1 2 1,0-1-1,0 1 1,0 1-1,0-1 1,1 2-1,-1-1 0,2 1 1,-1 0-1,-3 4 81,6-6-190,-1 0-1,1 1 1,0-1-1,0 1 0,1 0 1,0 1-1,0-1 1,0 1-1,0 0 1,1 0-1,0 0 0,0 0 1,1 0-1,-1 1 1,1-1-1,1 2 191,0 13-1080</inkml:trace>
  <inkml:trace contextRef="#ctx0" brushRef="#br0" timeOffset="734.593">953 388 2481,'0'0'2465,"0"0"-912,0 0-64,0 0-1121,86 62-80,-59-62-176,6-5-112,3-18-256,7-7-2545,2-7 1072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08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10 530 3121,'0'0'1572,"0"0"-404,0 0-218,0 0-104,0 0-209,-1-5-151,-6-17-54,5 16-234,2 6-145,0 2-88,10 194 99,-10-3 110,3-212-301,0 0 0,1 0 1,1 0-1,0 0 0,2 0 1,2-4 126,2-6-169,-2 2-2,0-2-59,1 1 1,1 0-1,2 1 0,0 1 0,2 0 0,12-16 230,-25 40-3,-1 0-1,1 0 1,-1 1 0,1-1-1,0 1 1,-1-1-1,1 1 1,0 0-1,0-1 1,0 1 0,0 0-1,1 0 1,-1 0-1,0 1 1,0-1-1,1 0 1,-1 1 0,0 0-1,0-1 1,1 1-1,-1 0 1,1 0-1,-1 0 1,0 1 0,0-1-1,1 0 1,-1 1-1,0 0 1,1-1-1,-1 1 1,0 0 0,0 0-1,0 0 1,0 1-1,0-1 1,0 0-1,0 1 1,-1-1 0,1 1-1,0 0 1,-1-1-1,1 1 4,4 10 110,-1-1 0,0 1-1,0 0 1,-1 0 0,-1 0 0,0 0-1,-1 1 1,0-1 0,-1 1 0,0 0-1,-1 0 1,0-1 0,-1 1 0,-1 3-110,4 85 213,-2-102-230,0 1 0,0-1 0,1 0 0,-1 1 0,0-1 0,0 1-1,1-1 1,-1 1 0,0-1 0,1 1 0,-1 0 0,1-1 0,-1 1-1,1-1 1,-1 1 0,0 0 0,1-1 0,-1 1 0,1 0 0,0-1-1,-1 1 1,1 0 0,-1 0 0,1 0 0,-1 0 0,1-1 0,-1 1-1,1 0 1,0 0 0,-1 0 0,1 0 0,-1 0 0,1 0 0,0 0 0,-1 1-1,1-1 1,-1 0 0,1 0 0,-1 0 0,1 1 0,-1-1 0,1 0-1,-1 0 1,1 1 0,-1-1 0,1 0 0,-1 1 0,1-1 0,-1 1-1,1-1 1,-1 1 0,0-1 0,1 1 0,-1-1 0,0 1 0,0-1-1,1 1 1,-1-1 0,0 1 17,100-299-136,-99 296 135,1-7-7,1 1 0,0-1 0,1 1 0,0-1 1,0 1-1,0 0 0,1 1 0,1-1 0,-1 1 0,1 0 0,3-2 8,-7 7-3,0 1 0,1 0-1,-1 0 1,0 0 0,0 0 0,1 1 0,-1-1-1,1 1 1,-1-1 0,0 1 0,1 0 0,-1 0-1,1 0 1,-1 0 0,1 0 0,-1 1-1,0-1 1,1 1 0,-1-1 0,1 1 0,-1 0-1,0 0 1,0 0 0,0 0 0,0 1 0,1-1-1,-1 0 1,-1 1 0,1-1 0,0 1-1,0 0 1,-1 0 0,1 0 0,-1 0 0,1 0-1,-1 0 1,0 0 0,0 0 0,1 1 3,13 30 309,0 0 0,-2 1-1,-2 0 1,6 30-309,-8-28 110,2-1-1,1 0 0,1 0 1,9 13-110,-11-43 97,-5-24 61,-5 12-163,10-35-395,2 0-1,2 0 0,1 2 0,3 0 1,8-13 400,-25 49-14,0-1 0,1 1 1,0 0-1,-1-1 0,1 1 0,1 1 1,-1-1-1,0 0 0,1 1 1,0 0-1,0 0 0,0 0 1,0 0-1,1 1 0,-1-1 0,0 1 1,1 0-1,0 1 0,0-1 1,-1 1-1,1 0 0,0 0 14,-3 1 4,0-1 0,-1 1 0,1 0 0,0 0-1,0 0 1,0 0 0,-1 0 0,1 1 0,0-1 0,0 1 0,-1-1-1,1 1 1,0-1 0,-1 1 0,1 0 0,-1 0 0,1 0-1,-1 0 1,1 0 0,-1 0 0,1 0 0,-1 0 0,0 1 0,0-1-1,0 0 1,0 1 0,0-1 0,0 1 0,0 0 0,0-1-1,-1 1 1,1-1 0,0 1 0,-1 1-4,55 258 2566,-54-257-2566,1 0-1,-1-1 0,0 1 0,1-1 1,0 1-1,0-1 0,0 0 0,0 0 1,0 0-1,1 0 0,0 0 0,-1 0 1,1-1-1,0 1 0,0-1 0,0 0 1,1 0-1,-1 0 0,0 0 0,1-1 1,-1 1-1,1-1 0,0 0 0,-1 0 1,1 0-1,0 0 0,0-1 0,-1 0 1,1 1-1,0-1 0,0-1 0,2 1 1,0-2-135,-1 0 0,1 0 0,-1 0 0,1 0 0,-1-1 0,0 0 0,0 0 0,0 0 0,-1-1 0,1 0 0,-1 0 0,0 0 0,0 0 0,0 0 0,0-1 0,-1 0 0,0 0 0,2-3 135,2-1-710,27-40-3425</inkml:trace>
  <inkml:trace contextRef="#ctx0" brushRef="#br0" timeOffset="225.504">1201 117 6723,'0'0'896,"0"0"49,0 0 79,0 0 17,0 0-241,0 0-143,-6-7-257,6 7-256,0 0-144,0 0-96,0 0-208,8 19 31,7 10-495,1 1-881,1 5-2753</inkml:trace>
  <inkml:trace contextRef="#ctx0" brushRef="#br0" timeOffset="692.716">1385 477 7347,'0'0'406,"-2"7"-283,-10 53 395,3 0 0,3 0 0,2 1 1,2 16-519,2-75 4,0 0 0,0 0 0,-1 0 0,2 0 0,-1 0 0,0 0 0,0 0 0,0-1 1,1 1-1,-1 0 0,1 0 0,0 0 0,0 0 0,-1 0 0,1-1 0,0 1 0,0 0 1,1-1-1,-1 1 0,0-1 0,0 1 0,1-1 0,-1 0 0,1 1 0,-1-1 0,1 0 1,0 0-1,-1 0 0,1 0 0,0 0 0,0-1 0,0 1 0,0-1 0,-1 1 0,1-1 1,0 1-1,1-1-4,4 0-59,0 1 0,0-2 0,0 1 0,0-1 0,0 0 0,0 0 0,0-1 0,0 0 0,-1 0 0,1-1 0,-1 1 0,1-2 0,-1 1 0,0-1 0,0 1 0,0-2 0,-1 1 0,2-2 59,65-64-3802,-40 32 38</inkml:trace>
  <inkml:trace contextRef="#ctx0" brushRef="#br0" timeOffset="1103.592">1660 580 2193,'0'0'2446,"0"0"-1712,0 0 187,0 0 167,5 16-517,21 47-315,-26-62-232,0 0 0,1 1 0,0-1 0,-1 0 0,1 0 0,0 0 0,-1 0 0,1 0 0,0 0 0,0 0 0,0 0 0,0 0 0,0 0 0,0 0-1,0-1 1,0 1 0,0 0 0,0-1 0,1 1 0,-1-1 0,0 1 0,0-1 0,1 0 0,-1 1 0,0-1 0,1 0 0,-1 0 0,0 0 0,1 0 0,-1 0 0,0 0 0,0 0 0,1-1-24,5 1 231,2-3-194,-1 0 1,0 0-1,0 0 0,-1-1 1,1 0-1,-1-1 0,0 0 1,0 0-1,0-1 0,-1 1 1,1-1-1,-2-1 0,1 1 1,-1-1-1,0 0 0,0 0 1,0-1-1,-1 1 1,-1-1-1,1 0 0,-1 0 1,1-5-38,0 2-98,0-1 1,0 0-1,-1-1 1,-1 1-1,0 0 1,-1-1-1,0 1 1,-1-1-1,0 1 1,-1-1-1,-1-1 98,1 11-37,0 1 1,0-1-1,0 1 0,0 0 1,0 0-1,0-1 0,-1 1 1,1 0-1,-1 0 0,0 0 1,1 1-1,-1-1 0,0 0 1,0 1-1,0-1 0,0 1 1,-1 0-1,1-1 0,0 1 1,0 0-1,-1 0 0,1 1 1,-1-1-1,1 0 0,-1 1 1,1-1-1,-1 1 0,1 0 1,-1 0-1,1 0 0,-1 0 1,1 1-1,-1-1 0,1 1 1,-1-1-1,1 1 0,-1 0 1,1 0-1,-2 1 37,-3 3-1,1 1 0,0 0 0,0 0 0,1 0 0,0 1 0,0 0 0,0 0 0,1 0 0,0 1 0,0-1 0,1 1 0,0 0 0,-2 8 1,-5 17 165,1 0 1,1 1-1,2 0 0,1 1 1,2-1-1,1 1 1,2 0-1,2 10-165,-2-39 13,0 0 1,0 0-1,1 0 0,-1 0 0,1 0 1,1 0-1,-1 0 0,1 0 0,0 0 1,1-1-1,-1 1 0,1-1 0,0 0 1,0 1-1,1-1 0,-1-1 0,1 1 1,0-1-1,1 1 0,-1-1 0,1 0 1,0 0-1,-1-1 0,2 0 1,-1 0-1,0 0 0,1 0 0,-1-1 1,1 0-1,0 0 0,0 0 0,0-1 1,2 0-14,5-2-17,1 0 1,0-1-1,-1-1 1,0 0 0,0-1-1,0-1 1,0 0-1,0 0 1,-1-2 0,0 1-1,0-1 1,-1-1-1,0 0 1,7-7 16,-7 7-128,116-86-3679,-74 49-366</inkml:trace>
  <inkml:trace contextRef="#ctx0" brushRef="#br0" timeOffset="1455.213">2299 504 672,'0'0'4418,"0"0"-4290,-28 117-48,21-57 16,1 10 865,1 13-49,0 4-447,-2 1-97,-1-1-176,0-11-48,-2-13-128,0-17 0,5-21-16,2-16-224,-1-9-561,1-23-1440</inkml:trace>
  <inkml:trace contextRef="#ctx0" brushRef="#br0" timeOffset="1764.625">2261 1 10629,'0'0'144,"0"0"-144,0 0-144,0 0-176,-20 134-465,58-78-1680,10-4-3233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12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110 365 4818,'0'0'1916,"0"0"-593,0 0-381,-9-18-137,-27-62-194,34 74-588,0 0-1,0-1 0,1 1 0,0 0 0,0-1 1,0 1-1,1-1 0,0 0 0,0 1 1,0-1-1,2-3-22,-1-1 4,1 0-6,0 0 1,0 0-1,1 0 0,1 0 1,0 1-1,0 0 1,1-1-1,1 1 1,-1 1-1,2-1 1,-1 1-1,1 0 1,0 1-1,7-6 2,-10 11-7,0 1 0,1 0 0,-1-1 0,1 2 0,-1-1 0,1 0 0,0 1 0,-1 0 0,1 0 0,0 1 0,0-1-1,0 1 1,0 0 0,0 0 0,0 0 0,0 1 0,1 0 7,1 2-1,-1 0 0,0 0 1,0 1-1,-1 0 0,1 0 0,-1 0 0,0 1 0,0-1 1,0 1-1,0 0 0,-1 1 0,0-1 0,0 1 0,-1 0 1,1 0-1,-1 0 0,-1 0 0,1 0 0,0 4 1,18 42 6,-2 1-1,-2 1 0,-2 1 1,-2 6-6,17 62 101,-28-115-94,60 173 73,-57-169-74,1 1 1,1-1-1,0-1 1,1 1 0,0-1-1,0-1 1,2 1-1,-1-2 1,1 1-1,0-1 1,1-1-1,9 7-6,-13-12-114,0 1-1,0-2 1,-1 1-1,2 0 1,-1-1-1,0-1 1,0 1-1,1-1 1,-1 0 0,1-1-1,6 0 115,10-4-1902,-6-15-5123</inkml:trace>
  <inkml:trace contextRef="#ctx0" brushRef="#br0" timeOffset="405.938">461 545 7732,'0'0'1200,"0"0"-1040,0 0-64,-116 110-96,63-57 208,-4 3-64,3-3-48,2-2-80,9-5 0,7-7-16,8-7-64,11-11-432,12-8-1137,5-13-3889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16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1236 734 8180,'0'0'923,"0"-18"-547,-1-57-211,1 70-161,0 0-1,0 0 0,0 0 0,1 0 0,0 0 0,0 0 0,0 0 1,0 1-1,1-1 0,0 0 0,0 1 0,0-1 0,1 1 0,-1 0 0,1 0 1,0 0-1,0 0 0,1 0 0,-1 0 0,1 1 0,0 0 0,0 0 1,0 0-1,0 0 0,0 1 0,0-1 0,1 1 0,-1 0 0,1 0 1,0 1-1,0-1 0,0 1 0,-1 0 0,2 1-3,-3-1-3,0 1 0,0 0 0,0 0 0,0 0 0,0 0 0,0 1-1,1-1 1,-1 1 0,0 0 0,0 0 0,-1 0 0,1 0 0,0 0 0,0 1 0,0-1 0,-1 1-1,1 0 1,-1 0 0,1 0 0,-1 0 0,0 0 0,0 1 0,0-1 0,0 0 0,0 1 0,0 0-1,-1-1 1,1 1 0,-1 0 0,0 0 0,1 2 3,9 23-17,-1 1 1,-1 0-1,-1 1 0,-2 0 1,-1 0-1,-1 0 0,-1 0 1,-3 27 16,8-59-443,21-78 248,-2-11-980,-18 52 894,3 1 1,1 0-1,14-26 281,-26 62 2,-1-1 0,1 1 0,0 0 0,0-1 0,0 1 0,0 0 1,1 0-1,-1-1 0,0 1 0,1 0 0,0 1 1,-1-1-1,1 0 0,0 0 0,0 1 0,0-1 0,0 1 1,0-1-1,0 1 0,0 0 0,1 0 0,-1 0 1,0 0-1,1 1 0,-1-1 0,1 0-2,-1 3 38,0-1 1,0 1-1,0-1 0,0 1 0,0 0 1,0 0-1,-1-1 0,1 1 1,-1 1-1,1-1 0,-1 0 0,0 0 1,0 0-1,0 1 0,0-1 0,0 0 1,0 1-1,-1-1 0,1 1 0,-1-1 1,0 1-1,0-1 0,0 2-38,1-1 62,29 268 1685,-27-292-1809,1 1 0,1 1-1,0-1 1,2 1 0,0 0-1,1 0 1,1 1 0,9-14 62,-16 24-23,2 0 0,-1 0 0,1 0 0,1 0 0,-1 0 0,1 1 0,1 0 1,-1 0-1,1 1 0,0-1 0,1 1 0,-1 0 0,1 1 0,1 0 0,-1 0 1,1 0-1,-1 1 0,1 0 0,1 1 0,-1 0 0,9-2 23,-13 6 27,0 1 0,0 0 1,0 0-1,-1 0 0,1 1 0,0-1 0,-1 1 0,0 0 0,0 0 0,1 0 0,-2 0 0,1 1 0,0-1 0,-1 1 1,1 0-1,-1-1 0,0 1 0,-1 0 0,2 4-27,7 9 310,4 4-157,-5-4-58,1-1-1,1 0 1,0-1-1,1 0 1,1 0-1,0-2 1,1 0-1,4 3-94,8-6-2742,-25-10-2130</inkml:trace>
  <inkml:trace contextRef="#ctx0" brushRef="#br0" timeOffset="-1770.269">1 167 1201,'0'0'2369,"0"0"-494,0 0-378,0 0-417,0 0-245,0-3-237,0-9-241,0 9-226,1 5-64,22 96-54,-11-4 74,-4 1-1,-4 0 0,-5 23-86,2 41 29,-2-157-30,1-1 0,-1 1 1,1 0-1,0 0 0,0 0 0,-1 0 0,1 0 0,0-1 0,0 1 0,1 0 0,-1 0 0,0 0 0,1 0 0,-1 0 0,1-1 0,-1 1 0,1 0 0,0-1 0,0 1 0,0 0 0,0-1 0,0 1 0,0-1 1,0 1-1,1-1 0,-1 0 0,0 1 0,1-1 0,-1 0 0,1 0 0,-1 0 0,1 0 0,0 0 0,0 0 0,-1-1 0,1 1 0,0 0 0,0-1 0,0 0 0,-1 1 0,1-1 0,1 0 1,1-1-169,0 0 0,0-1-1,0 1 1,-1-1 0,1 0 0,0 0-1,-1 0 1,0 0 0,1-1-1,-1 1 1,0-1 0,0 0 0,0 0-1,-1 0 1,1 0 0,-1-1-1,0 1 1,0-1 0,0 1 0,0-1-1,0-2 170,2 0-652,23-40-5412</inkml:trace>
  <inkml:trace contextRef="#ctx0" brushRef="#br0" timeOffset="-1439.269">32 372 8468,'0'0'1230,"0"0"-374,0 0-293,0 0-219,0 0-138,0-8-158,40 3-59,210 4 150,-112 17-1591,-100-13-1255</inkml:trace>
  <inkml:trace contextRef="#ctx0" brushRef="#br0" timeOffset="-869.28">526 626 2881,'0'0'678,"0"0"56,0 0 1109,1 16 182,5 49-678,-6-64-1334,0 0 0,0 0 0,0 0 0,0 0 0,1 0 0,-1 0 0,0 0 0,0 1 0,1-1 0,-1 0 0,1 0 0,-1 0 0,1 0 0,-1-1 0,1 1 0,0 0 0,-1 0 0,1 0 0,0 0 0,0-1-1,-1 1 1,1 0 0,0-1 0,0 1 0,0 0 0,0-1 0,0 1 0,0-1 0,0 0 0,0 1 0,0-1 0,0 0 0,0 1 0,0-1 0,0 0 0,1 0 0,-1 0 0,0 0 0,0 0 0,0 0 0,0-1 0,0 1 0,0 0 0,0 0-1,0-1 1,0 1 0,0-1 0,0 1 0,0-1 0,0 1 0,0-1 0,0 0 0,0 1 0,0-1 0,-1 0 0,1 0 0,0 1 0,0-1 0,-1 0 0,1 0 0,-1 0 0,1 0 0,0 0-13,81-113 413,152-213-3435,-201 301 2675,-24 46 181,3 202 1714,-5-134-976,10 155 3,-11 79-575,-5-314 16,-1-1 1,-1 0-1,1 1 0,-1-1 1,0 0-1,-1 0 0,0 0 1,0 0-1,0 0 0,-1 0 1,0 0-1,-1-1 0,1 0 1,-1 1-1,0-1 0,-1-1 1,1 1-1,-1-1 0,0 1 1,-1-1-1,1-1 0,-1 1 1,0-1-1,-7 4-16,2-4 40,0-1 0,0 0 0,-1 0 0,1-1 0,-1-1 0,0 0 0,1 0 0,-1-1 0,0-1 0,-6 0-40,13 0-6,0 1-1,1 0 0,-1-1 1,1 0-1,-1 0 0,1 0 1,-1-1-1,1 0 1,0 0-1,0 0 0,0 0 1,0 0-1,0-1 0,0 0 1,1 1-1,-1-2 0,1 1 1,0 0-1,0-1 1,0 1-1,0-1 0,1 0 1,-1 0-1,1 0 0,0 0 1,0 0-1,0 0 0,1-1 1,0 1-1,0-1 1,0 1-1,0-1 0,1 1 1,-1-1-1,1 0 0,0 1 1,1-1-1,-1 1 0,2-5 7,2-2-140,0 1-1,1-1 0,1 1 1,0 0-1,0 1 0,1-1 1,0 1-1,5-4 141,-12 13-6,48-57-1969,2 3-1,42-33 1976,-18 23-2884</inkml:trace>
  <inkml:trace contextRef="#ctx0" brushRef="#br0" timeOffset="9679.715">3008 732 96,'0'0'488,"0"0"-346,0 0-12,0 0 367,0 0 532,0 0-194,0 0-376,-4-3-272,-15-9 27,13-28 1240,8 29-1440,1 0 1,1 1 0,-1-1 0,2 1 0,0 0 0,0 0 0,1 0 0,0 0 0,0 1 0,1 0 0,0 1 0,1 0 0,0 0 0,1 0 0,2-1-15,-4 0-10,1 0 1,1 0 0,0 1-1,0 0 1,0 0 0,1 1-1,0 1 1,1-1 0,0 2-1,0-1 1,0 2 0,0-1-1,1 2 1,-1-1 0,1 2-1,8-2 10,-17 6-5,-1-1 0,1 1-1,0 0 1,-1 0 0,1 0-1,-1 0 1,1 0 0,-1 1 0,0-1-1,0 1 1,0-1 0,0 1-1,0 0 1,-1 0 0,1 0 0,-1 0-1,0 0 1,0 0 0,0 0-1,0 0 1,-1 0 0,1 1-1,-1-1 1,0 0 0,0 1 0,0-1-1,0 2 6,0-1 5,5 211 499,-22-49-414,14-148-31,3-17 16,0-18 138,-1-3-394,1 0-1,1 0 0,2 0 1,-1 0-1,2 1 0,1-1 1,0 1-1,2 0 0,0 0 1,1 1-1,4-7 182,-6 13-115,1 0 1,0 1-1,1 0 0,0 0 0,1 1 1,0 0-1,0 0 0,1 1 1,0 0-1,1 1 0,0 0 0,1 1 1,1-1 114,37 2-22,-47 8 65,0-1 1,0 1-1,0 0 0,0 0 0,0 1 0,0-1 0,-1 0 0,1 1 1,-1 0-1,0-1 0,1 1 0,-1 0 0,-1 0 0,1 0 0,0 1 0,-1-1 1,1 0-1,-1 1 0,0-1 0,0 0 0,-1 1 0,1 0 0,-1-1 0,1 4-43,7 39 266,-2 1 0,-2 0 0,-3 0 0,-1 22-266,-1-30 150,1-39 397,0-5 176,4-20-1046,0 0-1,2 0 0,1 1 0,0-1 1,2 2-1,1-1 0,1 1 1,1 1-1,1 0 0,7-8 324,-20 28-15,9-13-4,0 0-1,1 1 1,1 0-1,0 1 1,1 0-1,0 0 1,2 1 19,-12 11 30,0-1 0,0 1 0,0 0 0,1 0 0,-1 0 0,1 0 0,-1 0 0,0 1 0,1-1 0,-1 1 0,1 0 0,0 0 0,-1-1 0,1 1 0,-1 1 0,1-1 0,-1 0 0,1 1 0,-1-1 0,1 1 0,-1 0 0,1 0 0,-1 0 0,0 0 0,0 0-1,1 0 1,-1 1 0,0-1 0,0 1 0,0 0 0,0-1 0,-1 1 0,1 0 0,0 0 0,-1 0 0,1 0 0,-1 0 0,1 2-30,5 4 82,-1 0 0,0 1 0,0 0 0,-1 0 0,0 0 0,-1 0 1,0 1-1,0 0 0,-1-1 0,0 1 0,-1 1 0,0-1 0,-1 0 0,0 0 0,0 1 0,-2 9-82,2 118 1678,-1-137-1665,20-24-61,114-195-2884,-128 207 2900,-2 1 19,1 1 0,1 0 1,-1 0-1,1 1 0,1-1 0,0 1 0,0 1 1,0-1-1,1 1 0,4-2 13,-11 8 22,0 1 0,1 0-1,-1 0 1,0 0 0,0 0 0,0 0-1,1 0 1,-1 0 0,0 0 0,0 0-1,0 0 1,1 1 0,-1-1-1,0 1 1,0-1 0,0 1 0,0-1-1,0 1 1,0 0 0,0-1 0,0 1-1,0 0 1,0 0 0,0 0 0,0-1-1,-1 1 1,1 0 0,0 0-1,-1 0 1,1 0 0,-1 1 0,1-1-1,-1 0 1,1 0 0,-1 0 0,0 0-1,1 1 1,-1-1 0,0 0 0,0 0-1,0 0 1,0 1 0,0-1-1,0 0 1,0 0 0,-1 0 0,1 1-1,0-1 1,-1 0 0,1 0 0,-1 0-1,1 1-21,1 8 212,4 39 173,3 20 926,3 0 0,13 41-1311,-25-109 9,1 0 0,0 1 0,0-1 1,0 0-1,1 0 0,-1 0 0,0 0 0,0 0 0,0 0 1,1 0-1,-1 0 0,1 0 0,-1 0 0,1 0 1,-1 0-1,1 0 0,-1 0 0,1 0 0,0 0 0,0 0 1,-1-1-1,1 1 0,0 0 0,0-1 0,0 1 0,0 0 1,0-1-1,0 1 0,0-1 0,0 1 0,0-1 1,0 0-1,0 1 0,0-1 0,0 0 0,0 0 0,1 0 1,-1 0-1,0 0 0,0 0 0,0 0 0,0 0 0,0 0 1,0-1-1,0 1 0,0 0 0,0-1 0,0 1 1,0-1-1,1 1-9,40-65-355,-26 40-48,1-1 0,1 2-1,1 0 1,1 2 0,0 0 0,2 1 0,1 1 0,1 1 0,21-13 403,-41 30-116,1 0 1,-1 0 0,0 0-1,1 0 1,-1 1 0,1-1-1,0 1 1,-1 0 0,1 1-1,0-1 1,0 1 0,-1 0-1,2 1 116,-4-1-26,-1 1-1,0 0 1,0 0-1,0 0 1,0 0-1,1 1 1,-2-1-1,1 0 1,0 0-1,0 1 1,0-1-1,0 0 1,-1 1 0,1-1-1,-1 0 1,1 1-1,-1-1 1,0 1-1,1-1 1,-1 1-1,0 0 1,0-1-1,0 1 1,0-1-1,0 1 1,-1-1-1,1 1 1,0-1-1,-1 1 1,1 0 26,-1 5 21,-7 95 2750,5-80-2138,1 1 0,0-1 0,2 1 0,0-1 0,3 12-633,-3-34-4,0-1 0,0 0 0,0 1 1,0-1-1,0 1 0,0-1 1,1 1-1,-1-1 0,0 1 1,0-1-1,1 1 0,-1-1 1,0 1-1,1-1 0,-1 1 0,1-1 1,-1 1-1,0-1 0,1 1 1,-1 0-1,1-1 0,-1 1 1,1 0-1,-1 0 0,1-1 0,0 1 1,-1 0-1,1 0 0,-1 0 1,1 0-1,-1-1 0,1 1 1,0 0-1,-1 0 0,1 0 0,-1 0 1,1 0-1,-1 1 0,1-1 1,0 0-1,-1 0 0,1 0 1,-1 0-1,1 1 0,-1-1 0,1 0 1,-1 1-1,1-1 0,-1 0 1,1 1-1,-1-1 0,1 0 1,-1 1-1,0-1 0,1 1 1,-1-1-1,1 1 0,-1-1 0,0 1 1,0-1-1,1 1 0,-1-1 1,0 1-1,0-1 0,0 1 1,0 0-1,0-1 0,1 1 0,-1-1 1,0 1 3,64-103-1782,-9 17-1206,-28 40-502</inkml:trace>
  <inkml:trace contextRef="#ctx0" brushRef="#br0" timeOffset="9938.315">4881 677 1409,'0'0'2017,"-24"106"-769,17-62 849,5-12-1569,2-16-528,0-16 0,17 0 0,9-19-64,9-20-944,5-12-4243</inkml:trace>
  <inkml:trace contextRef="#ctx0" brushRef="#br0" timeOffset="10387.203">5060 230 8724,'0'0'205,"0"0"-141,0 0 24,0 0 286,-5 7-1,2-4-352,2-2-24,0 0 1,-1 0-1,1 0 1,0 0-1,0 0 1,0 1-1,0-1 0,0 0 1,1 0-1,-1 1 1,0-1-1,0 1 1,1-1-1,-1 0 1,1 1-1,0-1 1,-1 1-1,1 0 0,0-1 1,0 1-1,0-1 1,0 1-1,0-1 1,0 1-1,0-1 1,0 1-1,1-1 1,-1 1-1,1-1 0,0 2 3,105 220 147,-103-219-145,0 0 1,0 1-1,0-1 0,0 0 0,1-1 0,-1 1 0,1 0 1,0-1-1,0 0 0,0 0 0,1 0 0,-1-1 1,1 1-1,-1-1 0,1 0 0,0 0 0,0-1 0,0 0 1,0 1-1,0-2 0,0 1 0,0 0 0,0-1 1,0 0-1,1 0 0,-1-1 0,0 0 0,0 1 1,0-2-1,0 1 0,0 0 0,0-1 0,3-2-2,7-5 43,-1-1-1,0-1 0,-1 0 0,0 0 1,0-1-1,-2-1 0,10-12-42,-19 22-14,0 1 0,0 0-1,-1 0 1,1-1 0,0 1-1,-1-1 1,0 1 0,0-1-1,1 0 1,-2 1 0,1-1 0,0 0-1,0 0 1,-1 0 0,0 0-1,1 1 1,-1-1 0,0 0-1,-1-3 15,0 5 2,-1 0 0,1 0 0,-1 0 0,1 0 0,-1 0 0,0 0 0,1 1 0,-1-1 0,0 1 0,0-1 0,1 1 0,-1-1 0,0 1 0,0 0 0,0 0 0,1 0 0,-1 0 0,0 0 0,0 0 0,0 0 0,0 1 0,1-1 0,-1 1 0,0-1 0,1 1 0,-1 0 0,0 0-2,-6 5-2,1 0 1,1 0 0,-1 1-1,1 0 1,0 0 0,0 0 0,1 1-1,0 0 1,0 0 0,1 0-1,0 1 1,0 1 1,1-5 0,-13 29 28,2 0 1,1 1-1,1 0 1,3 1-1,0 0 1,2 0-1,2 1 1,2 0 0,1 0-1,2 27-28,0-61 0,0-1-1,-1 1 0,1-1 1,1 1-1,-1 0 1,0-1-1,1 1 1,-1-1-1,1 1 1,-1-1-1,1 1 1,0-1-1,0 1 1,1-1-1,-1 0 1,0 0-1,1 1 0,-1-1 1,1 0-1,0 0 1,0-1-1,0 1 1,0 0-1,0 0 1,0-1-1,0 0 1,0 1-1,0-1 1,1 0-1,-1 0 1,1 0-1,-1 0 0,1 0 1,-1-1-1,1 1 1,-1-1-1,1 0 1,0 0-1,-1 0 1,3 0 0,1-2-21,-1 1 1,0-1 0,0 0-1,0-1 1,0 1 0,-1-1-1,1 0 1,-1 0 0,1-1-1,-1 1 1,0-1 0,0 0-1,-1 0 1,2-1 20,-1 0-25,187-201-3672,-124 135-271,-45 46 3899</inkml:trace>
  <inkml:trace contextRef="#ctx0" brushRef="#br0" timeOffset="10679.576">5657 607 448,'0'0'1201,"0"0"640,0 0-545,-34 122-543,26-71 143,3 12-464,-1 15-16,-1 5 481,0 0-417,1-5-320,-3-15-96,4-13-64,0-17 16,1-15 64,0-9-64,3-9-32,-3-2-192,4-30-6019</inkml:trace>
  <inkml:trace contextRef="#ctx0" brushRef="#br0" timeOffset="10969.812">5743 1 6931,'0'0'4370,"0"0"-4370,0 0-176,0 0-112,-81 107 176,82-69-160,24-3-529,8-2-735,5-11-3555</inkml:trace>
  <inkml:trace contextRef="#ctx0" brushRef="#br0" timeOffset="11296.905">6253 351 8116,'0'0'829,"0"0"-476,0 0 319,-16-5 155,-52-13-307,17 14-178,45 7-341,1-1 0,-1 1 0,0 0 0,1 0 0,-1 1 1,1 0-1,0 0 0,1 0 0,-1 0 0,1 1 0,-1 0 0,1 0 1,1 0-1,-1 0 0,1 1 0,0-1 0,0 1 0,0 0 0,1 0 1,0 0-1,0 0-1,-9 92-539,12-95 500,1 1 0,-1-1 0,1 1 1,0-1-1,0 0 0,0 0 0,0 0 0,1 0 1,-1 0-1,1 0 0,0-1 0,-1 1 0,1-1 1,0 1-1,1-1 0,-1 0 0,0-1 1,1 1-1,-1 0 0,1-1 0,-1 0 0,1 0 1,0 0-1,0 0 0,-1-1 0,1 1 0,0-1 1,0 0-1,-1 0 0,1-1 0,0 1 0,0-1 39,24 6-76,-25-5 61,1 0-1,-1 1 1,0 0 0,1-1 0,-1 1 0,0 1 0,0-1-1,0 0 1,0 1 0,0 0 0,0-1 0,0 1-1,-1 0 1,1 1 0,-1-1 0,1 0 0,-1 1-1,0-1 1,0 1 0,0 0 0,0 0 0,0 0 0,-1 0-1,1 0 1,-1 0 0,1 2 15,-1 1 28,0 0 0,0 0 0,-1 0-1,0 0 1,0 0 0,-1 0 0,1-1 0,-1 1 0,0 0-1,-1 0 1,1 0 0,-1-1 0,-1 1 0,1-1 0,-1 1 0,-2 3-28,2-4 11,0 0 0,0 0 0,0 0 1,-1 0-1,0-1 0,0 1 0,-1-1 1,1 0-1,-1 0 0,0-1 0,0 1 1,0-1-1,0 0 0,0 0 0,-1-1 1,1 0-1,-1 0 0,0 0 1,0-1-1,0 1 0,1-1 0,-1-1 1,0 1-1,0-1 0,0 0 0,0 0 1,-4-1-12,6-3-12,0 1 1,0-1-1,0 0 1,0 0 0,1 0-1,0 0 1,0-1-1,0 1 1,0-1 0,1 0-1,0 0 1,0 0-1,0 0 1,0 0 0,1 0-1,0-1 1,0 1-1,1 0 1,-1-1 0,1 1-1,0-1 1,1-4 11,-1 1-268,0-1 1,1 1 0,0 0-1,1-1 1,0 1-1,0 0 1,1 0-1,0 0 1,1 0 0,-1 1-1,2-1 1,-1 1-1,1 0 1,1 0 0,0 1-1,0 0 1,0 0-1,0 0 1,1 0-1,1 1 1,5-4 267,21-13-1849</inkml:trace>
  <inkml:trace contextRef="#ctx0" brushRef="#br0" timeOffset="11623.338">6422 437 416,'0'0'1195,"0"0"716,0 0-842,5 17 63,17 57 346,-19 14 438,-6-57-1282,4 47-215,0-76-416,1 0-1,0 0 1,0-1 0,0 1 0,1 0-1,-1-1 1,0 0 0,1 1 0,-1-1-1,1 0 1,-1 0 0,1-1 0,-1 1-1,1 0 1,-1-1 0,1 1 0,0-1-1,-1 0 1,1 0 0,0 0 0,-1 0-1,1-1 1,0 1 0,-1-1 0,1 0-1,0 1 1,-1-1 0,1 0 0,-1 0-1,0-1 1,1 1 0,-1 0 0,1-1-3,147-109-1123,12-12-5248,-150 113 3604</inkml:trace>
  <inkml:trace contextRef="#ctx0" brushRef="#br0" timeOffset="11923.938">6841 483 352,'0'0'2396,"0"0"-406,0 0-728,0 0-691,0 0-59,-6 10 3,1-2-374,-22 61 729,25 43-323,2-109-531,0 0 0,1 0 0,-1 0 0,1 0 0,-1-1 0,1 1 0,0 0 0,0 0 0,0-1 0,0 1 1,1 0-1,-1-1 0,1 1 0,-1-1 0,1 0 0,0 1 0,0-1 0,0 0 0,0 0 0,1 0 0,-1-1 0,0 1 0,1 0 0,-1-1 0,1 0 0,0 1 0,0-1-16,80 12 381,-68-16-371,1 0 0,0 0 0,-1-1 0,0-1 0,0-1 0,0 0 0,-1-1 1,0 0-1,0-1 0,-1-1 0,9-7-10,-13 10-2,3 0-9,1-1-1,-1-1 1,-1 0-1,1 0 1,-1-1-1,-1-1 1,0 0-1,0 0 1,-1-1-1,0 0 1,-1-1-1,0 0 1,-1 0-1,0 0 0,-1-1 1,-1 0-1,0-1 1,0 1-1,-2-1 1,1 0-1,-2 1 1,1-9 11,-3 17-19,0 0 0,0-1 1,0 1-1,0 0 0,-1 0 1,0-1-1,0 1 0,0 0 1,-1 0-1,0 0 0,0 0 1,0 0-1,-1 0 0,1 1 1,-1-1-1,0 1 0,0 0 1,-1 0-1,0 0 0,1 0 1,-3-1 18,0 1-15,-1 0 1,0 0-1,0 0 1,0 1-1,-1 0 1,1 1-1,-1-1 0,0 2 1,1-1-1,-1 1 1,0 0-1,0 0 1,0 1-1,0 0 1,0 1-1,0 0 1,1 0-1,-1 0 1,0 1-1,0 1 1,1-1-1,0 1 1,-1 0-1,1 1 1,0-1-1,0 2 0,0 0 15,-15 13-17,1 0 0,0 2-1,2 1 1,0 0 0,1 1-1,2 1 1,0 1 0,-4 10 17,-9 50-1742,28-57-1497</inkml:trace>
  <inkml:trace contextRef="#ctx0" brushRef="#br0" timeOffset="12274.938">7328 511 9604,'0'0'0,"-27"96"16,19-45-16,3-9 144,5-12-63,3-14-33,20-16 16,11 0-16,9-25 0,11-15-48,12-13-641,4-7 177,-2-4-2801</inkml:trace>
  <inkml:trace contextRef="#ctx0" brushRef="#br0" timeOffset="13901.983">274 2205 624,'0'0'1019,"0"0"950,0 0 176,0 0-531,0 0-701,-6-3-377,2 1-442,2 1-71,0 0 0,0 0 0,1 1 0,-1-1-1,1 0 1,-1 0 0,1-1 0,-1 1 0,1 0-1,-1 0 1,1-1 0,0 1 0,0-1 0,0 1 0,0-1-1,0 1 1,0-1 0,0 0 0,0 1 0,1-1-1,-1 0 1,1 0 0,-1-1-23,0-7 15,0 1 1,1 0-1,0-1 0,0 1 0,1 0 1,0-1-1,1 1 0,0 0 1,0 0-1,1 0 0,1 0 1,-1 1-1,1-1 0,1 1 0,0-1-15,0-1 1,1-1-1,0 1 0,1 0 0,0 1 0,1 0 0,0 0 0,0 0 0,1 1 1,0 0-1,1 1 0,-1 0 0,1 1 0,1-1 0,-1 2 0,1 0 0,0 0 1,0 1-1,1 0 0,-1 1 0,1 0 0,3 1 0,-11 2-2,0 1 1,0 0-1,1 0 0,-1 0 0,0 0 1,0 1-1,-1 0 0,1 0 0,0 0 1,0 0-1,-1 0 0,0 1 1,1-1-1,-1 1 0,0 0 0,0 0 1,0 1-1,-1-1 0,1 0 0,-1 1 1,0-1-1,0 1 0,0 0 0,0 0 1,0 0 1,32 106-24,-28-65 34,-1 1 0,-3 0-1,-2 36-9,-1-32 1,9-53-156,56-88-515,-57 82 626,28-41-1437,2 2 0,2 1 0,39-34 1481,-69 74 3,-9 7 39,0 3 166,0 213 3712,0-210-3900,0 0 1,1 0-1,-1 0 0,1 0 1,0-1-1,0 1 1,1 0-1,0-1 1,0 1-1,0-1 1,0 1-1,1-1 1,0 0-1,0 0 1,1 0-1,-1 0 1,1-1-1,0 0 1,0 1-1,1-1 1,-1-1-1,1 1 1,0-1-1,0 0 1,0 0-1,0 0 1,0-1-1,1 1 1,-1-1-1,1-1 1,3 2-21,-3-2 6,1-1 1,-1 1 0,1-1 0,0 0 0,-1-1 0,1 1 0,-1-1 0,1-1 0,-1 1 0,1-1 0,-1 0 0,0-1 0,0 1 0,0-1 0,5-4-7,24-17-35,-1-2 0,-1-2 1,-1-1-1,10-13 35,-37 35-19,0-1 0,0 0-1,0 0 1,-1-1 0,0 1 0,-1-1 0,0 0 0,0 0 0,-1 0-1,0-1 1,0 1 0,-1 0 0,-1-1 0,1 1 0,-2-1-1,1 1 1,-2-6 19,1 10 23,0 0 0,-1 0 0,1 0 0,-1 0 0,0 1 0,0-1 0,-1 1 0,1-1 0,-1 1 0,0 0 0,0 0-1,-1 0 1,1 0 0,-1 1 0,1 0 0,-1-1 0,0 1 0,-1 0 0,1 1 0,0-1 0,-1 1 0,0 0 0,1 0 0,-1 0 0,0 1 0,0 0-1,0 0 1,0 0 0,0 0 0,0 1 0,0 0 0,0 0 0,0 0 0,0 1 0,0-1 0,0 1 0,-2 1-23,0 1-15,0 1 0,0-1 1,1 2-1,-1-1 0,1 1 1,0 0-1,0 0 0,0 0 0,1 1 1,0 0-1,0 0 0,0 0 1,1 1-1,0 0 0,0-1 0,1 2 1,0-1-1,0 0 0,0 0 1,0 5 14,0-4-74,-13 31-1404,2 0 1,2 1 0,-6 31 1477,8-13-3601</inkml:trace>
  <inkml:trace contextRef="#ctx0" brushRef="#br0" timeOffset="14261.875">1450 2113 6259,'0'0'912,"0"0"-706,0 0-57,0 0 515,0 0-2,7-6-465,62-41-76,-4 37-71,-63 10-46,0 1 0,0-1 0,-1 1 0,1-1 0,0 1 0,0 0-1,0-1 1,0 1 0,-1 0 0,1 1 0,0-1 0,-1 0 0,1 0 0,-1 1 0,0-1 0,1 0-1,-1 1 1,0 0 0,0-1 0,0 1 0,0 0 0,0-1 0,0 1 0,0 0 0,0 0-1,-1 0 1,1 0 0,-1 0 0,0 0 0,1 0-4,7 66 90,-8-64-86,-1 36 144,9 52 395,-7-90-554,0 0 1,1 0-1,-1 0 0,1 0 1,0 0-1,-1 0 0,1 0 1,0-1-1,0 1 0,0-1 1,0 1-1,0-1 0,1 0 1,-1 0-1,0 0 0,0 0 1,1 0-1,-1 0 0,1-1 1,-1 1-1,1-1 0,-1 0 1,1 0-1,-1 0 0,1 0 1,-1 0-1,1 0 0,-1-1 0,1 1 1,-1-1-1,0 1 0,1-1 1,-1 0-1,0 0 0,1 0 1,-1-1-1,0 1 0,0 0 1,2-2 10,105-84-3823,-45 27-1948</inkml:trace>
  <inkml:trace contextRef="#ctx0" brushRef="#br0" timeOffset="14644.775">2155 1924 4994,'0'0'1940,"0"0"-1417,0 0-433,-3 18 47,-10 57 351,11-67-418,1 0 1,1 0-1,-1 0 1,1 1-1,1-1 1,0 0-1,0 0 1,0 0-1,1 0 1,1 2-71,-2-7-3,0 0 1,0-1-1,1 1 1,-1 0 0,1-1-1,-1 0 1,1 1 0,0-1-1,0 0 1,0 0-1,0 0 1,0 0 0,1 0-1,-1-1 1,0 1 0,1-1-1,0 1 1,-1-1 0,1 0-1,0 0 1,-1 0-1,1 0 1,0-1 0,0 1-1,2-1 3,4 0-23,0-1-1,0 0 0,0-1 0,0 0 1,0 0-1,0-1 0,-1 0 0,0-1 1,1 0-1,-1 0 0,-1 0 0,1-1 0,-1-1 1,1 1-1,-2-1 0,1 0 0,-1-1 1,1 1-1,-2-1 0,2-2 24,2 0-34,-3 3 5,4-3-2,0 0 1,-1-1-1,0 1 0,-1-2 0,0 1 1,-1-1-1,0 0 0,0-1 0,-1 0 1,2-8 30,-7 19-72,-1-1 1,0 1-1,1-1 1,-1 1-1,0-1 1,0 1 0,0-1-1,0 1 1,0-1-1,0 0 1,0 1-1,-1-1 1,1 1-1,0-1 1,-1 1 0,0-1-1,1 1 1,-1 0-1,0-1 1,1 1-1,-1 0 1,0-1-1,0 1 1,0 0 0,0 0-1,-1 0 1,1 0-1,0 0 1,0 0-1,-1 0 1,1 0-1,0 0 1,-1 1 0,1-1-1,-1 0 1,1 1-1,-1-1 1,1 1-1,-1 0 1,0 0 71,-66-2-488,58 5 505,0 1-1,0 1 1,1 0 0,-1 0-1,1 0 1,1 1 0,-1 1-1,1-1 1,0 1-1,0 1 1,1 0 0,0 0-1,0 0 1,1 1 0,0 0-1,1 0 1,-1 2-17,-6 5-1,1 1-1,1 0 1,0 1 0,2 0-1,0 0 1,1 1 0,0 0-1,-2 18 2,8-21-1040,4-14-2338</inkml:trace>
  <inkml:trace contextRef="#ctx0" brushRef="#br0" timeOffset="14913.753">2535 1601 6499,'0'0'1024,"-10"122"-191,1-37-193,5 7-112,0-4 65,4-5-97,0-12-208,0-15-32,8-13-256,7-17 80,7-13-48,8-13-32,13-9-64,13-28-96,10-11-1905,2-9-928</inkml:trace>
  <inkml:trace contextRef="#ctx0" brushRef="#br0" timeOffset="15614.471">2929 2036 4930,'0'0'1009,"0"0"-668,9-16-274,30-54-46,-33 60 17,1 1 0,-1 0-1,1 0 1,1 0-1,0 1 1,0 1 0,0-1-1,1 1 1,8-5-38,-12 9 52,-1 0 1,1 0-1,0 0 0,-1 1 1,1 0-1,0 0 0,1 0 1,-1 1-1,0 0 0,0 0 0,1 0 1,-1 0-1,0 1 0,1 0 1,-1 0-1,1 1 0,-1-1 1,0 1-1,0 0 0,1 1 1,-1-1-1,0 1 0,0 0 0,0 0 1,0 1-1,-1-1 0,1 1 1,0 1-53,5 3 17,-1 1 1,0 0-1,-1 0 0,0 1 1,0 0-1,-1 0 1,0 1-1,-1 0 1,0 0-1,0 1 0,-1 0 1,-1 0-1,0 0 1,0 0-1,1 11-17,3 206 526,-8-227-524,1 1 0,-1-1 0,1 1 0,-1-1 1,1 1-1,-1-1 0,1 1 0,0-1 0,0 1 0,-1-1 1,1 0-1,0 0 0,0 1 0,1-1 0,-1 0 0,0 0 1,0 0-1,0 0 0,1 0 0,-1 0 0,1-1 0,-1 1 1,0 0-1,1-1 0,-1 1 0,1-1 0,0 1 0,-1-1 1,1 0-1,-1 1 0,1-1 0,-1 0 0,1 0 0,0 0 1,-1-1-1,1 1 0,-1 0 0,1 0 0,0-1 0,-1 1 1,1-1-1,-1 0 0,0 1 0,1-1 0,-1 0 0,1 0 1,-1 0-1,0 0 0,0 0 0,0 0 0,1 0 0,-1 0 1,0-2-4,96-122-2248,-62 76-456,-3-1-1206</inkml:trace>
  <inkml:trace contextRef="#ctx0" brushRef="#br0" timeOffset="15898.971">3626 1880 496,'0'0'2017,"0"0"-800,0 0 1184,-7 119-1137,1-63-303,3 2-225,1-3-224,2-4-15,0-12-33,8-9-384,9-10 0,4-11-64,7-9-16,7-11-64,7-28-208,7-16-208,3-6-2594,-4-8-928</inkml:trace>
  <inkml:trace contextRef="#ctx0" brushRef="#br0" timeOffset="16241.81">3889 1582 5683,'0'0'800,"0"0"-266,0 0 175,-1 16 169,-3 53-227,4-65-615,0-1 0,0 1 0,1-1 0,0 1 0,0-1 0,0 1 0,0-1 0,0 0 0,0 1 0,1-1 0,0 0 0,0 0 0,0 0 0,0 0 0,0 0 0,1 0-36,4 6 91,0 4-27,1-1 1,1-1-1,-1 1 0,2-2 1,-1 1-1,2-1 0,-1 0 0,1-1 1,1-1-1,0 1 0,0-2 1,0 0-1,1 0 0,0-1 1,0-1-1,1 0 0,0-1 1,8 2-65,-16-6 1,0 1-1,0-1 1,0 0 0,0 0 0,0-1-1,-1 0 1,1 0 0,0 0 0,0-1 0,-1 1-1,1-2 1,-1 1 0,1 0 0,-1-1 0,0 0-1,0 0 1,1-2-1,-1 2-80,0 0 0,0-1 0,0 0 0,0 0 1,-1 0-1,1 0 0,-1-1 0,0 0 0,-1 1 0,1-2 0,-1 1 0,0 0 0,0-1 0,-1 1 0,0-1 1,1 0-1,-2 0 0,1 0 0,-1 0 0,0 0 0,0-3 80,-2 7-33,-1 0 1,1 0-1,0 0 0,-1 1 1,0-1-1,1 0 1,-1 0-1,0 1 0,0-1 1,0 1-1,0 0 0,0-1 1,0 1-1,0 0 0,0 0 1,-1 1-1,1-1 1,0 0-1,-1 1 0,1-1 1,0 1-1,-1 0 0,1 0 1,-1 0-1,1 0 0,0 0 1,-1 0-1,1 1 1,-1-1-1,1 1 0,0-1 1,0 1-1,-1 0 0,1 0 1,0 0-1,0 0 0,0 1 1,0-1-1,0 1 1,0-1-1,0 1 0,1-1 1,-2 2 32,-10 13 138,-1 0 1,2 1-1,0 1 1,1 0-1,1 0 0,1 1 1,1 0-1,0 1 1,1 0-1,0 5-138,0-1 113,1 0 0,1 1 0,0 0 1,2 0-1,2 0 0,0 0 0,1 0 0,3 12-113,-3-34 1,0 1 0,1-1 0,0 0 1,0-1-1,0 1 0,0 0 0,0 0 0,1 0 1,-1-1-1,1 1 0,0 0 0,0-1 0,0 0 1,0 1-1,0-1 0,0 0 0,1 0 0,-1 0 1,1 0-1,-1-1 0,1 1 0,0-1 0,-1 1 1,1-1-1,0 0 0,0 0-1,83 9-205,-60-10-34,0-1-1,0-2 1,0 0-1,0-2 0,1-1 240,73-23-669</inkml:trace>
  <inkml:trace contextRef="#ctx0" brushRef="#br0" timeOffset="16811.916">4660 1568 5795,'0'0'176,"0"0"259,8 15 573,-1-3-795,0 1 1,-1 0-1,-1 0 1,0 1-1,0 0 1,-2 0-1,0 0 1,0 0-1,0 11-213,0 80 575,-5 1 0,-7 31-575,3-29 248,6-106-244,-1 0 0,1 0 0,0 1 0,0-1 0,0 0 1,0 0-1,0 0 0,1 0 0,-1 0 0,1 0 0,-1 0 0,1 0 0,0 0 0,0 0 1,-1 0-1,1 0 0,1 0 0,-1 0 0,0-1 0,0 1 0,1 0 0,-1-1 0,1 1 1,-1-1-1,1 0 0,0 1 0,0-1 0,-1 0 0,1 0 0,0 0 0,0 0 0,0 0 1,0-1-1,0 1 0,0-1 0,0 1 0,2-1-4,10 0-12,0-1 0,-1-1 0,1 0 0,-1-1 0,1 0 0,-1-1 0,0-1 1,0 0-1,-1-1 0,0 0 0,0-1 0,0 0 0,-1 0 0,0-2 0,0 1 0,-1-2 0,8-7 12,4-1-213,68-58-2322,-5 0-4118</inkml:trace>
  <inkml:trace contextRef="#ctx0" brushRef="#br0" timeOffset="18073.046">5609 1917 1201,'0'0'1181,"0"0"711,0 0 98,0 0-573,-1-15-385,-3-48-466,4 62-535,0 0 0,-1-1 0,1 1 0,0-1 0,-1 1 0,1 0 0,0-1 0,-1 1 0,0 0 0,1-1 0,-1 1 0,0 0 0,0 0 0,0 0 0,1 0 0,-1 0 0,0 0 0,-1 0 0,1 0 0,0 0 0,0 0 0,0 0 0,0 1 0,-1-1 0,1 0 0,0 1 0,-1-1 0,1 1 0,0-1 0,-1 1 0,1 0 0,-1 0 0,1 0 0,-1 0 0,1 0 0,0 0 0,-1 0 0,0 0-31,-3 0 113,0 0-83,1-1 0,-1 1 0,1 0 0,-1 0 0,1 1 0,-1-1 0,1 1 0,-1 0 0,1 0 0,-1 0 0,1 1-1,0 0 1,0 0 0,0 0 0,0 0 0,0 0 0,0 1 0,-1 1-30,-9 8 6,0 1-1,1 1 1,0 0 0,1 1-1,1 0 1,0 1 0,1 0-1,1 1 1,1 0 0,0 0-1,1 1 1,1 0 0,0 0-1,1 0 1,2 1-1,0 0 1,0 1-6,2-11 0,-1 0 0,1-1 0,1 1 0,0 0 0,0 0 0,1 0 0,0-1 0,0 1 0,1 0 0,0-1 0,1 1 0,-1-1 0,2 0 0,-1 0 0,1 0 0,1 0 0,-1-1 0,1 0 0,0 0 0,1 0 0,0 0 0,0-1 0,0 0 0,7 5 0,-6-8 1,0 0 1,-1-1-1,2 0 0,-1 0 0,0 0 1,0-1-1,0 0 0,1 0 0,-1-1 0,1 0 1,-1 0-1,0-1 0,1 0 0,-1 0 1,0-1-1,0 0 0,0 0 0,0 0 1,0-1-1,0 0 0,-1-1 0,1 0 0,-1 0 1,0 0-1,0 0 0,1-2-1,193-185-1171,-188 179 1016,0-1-1,-2 0 1,1 0 0,-2-1-1,1 0 1,-2-1 0,0 0-1,-1-1 1,2-7 155,-1 1-54,30-62-255,-37 84 299,-1-1-1,1 1 1,0 0-1,-1-1 1,1 1-1,0 0 1,0 0-1,-1-1 1,1 1-1,0 0 1,0 0-1,-1 0 1,1 0-1,0 0 1,0 0-1,0 0 1,-1 0 0,1 0-1,0 1 1,0-1-1,-1 0 1,1 0-1,0 1 1,-1-1-1,1 1 1,0-1-1,-1 0 1,1 1-1,0-1 1,-1 1-1,1-1 1,-1 1-1,1 0 1,-1-1-1,1 1 1,-1-1-1,1 1 1,-1 0 0,0 0-1,1-1 1,-1 1-1,0 0 1,0-1-1,0 1 1,1 0-1,-1 0 1,0 0-1,0-1 1,0 1-1,0 0 1,0 0-1,0-1 1,0 1-1,-1 0 1,1 0 10,6 28 121,-1-1 0,-2 1 0,-1 0 0,-1 20-121,4 50 1541,-6-97-1531,0 1-1,1-1 1,0 0 0,-1 1 0,1-1-1,0 0 1,0 1 0,0-1 0,1 1 0,-1-1-1,0 0 1,1 1 0,0-1 0,0 0 0,-1 0-1,1 0 1,0 1 0,1-1 0,-1 0-1,0 0 1,1 0 0,-1-1 0,1 1 0,-1 0-1,1 0 1,0-1 0,0 1 0,0-1-1,0 0 1,0 1 0,0-1 0,0 0 0,0 0-1,0-1 1,1 1 0,-1 0 0,0-1 0,1 1-1,-1-1 1,0 0 0,1 1 0,-1-1-1,0 0 1,1-1 0,-1 1-10,6-3-57,0-1 0,0 0 0,-1-1 0,1 0 0,-1 0 0,0 0 0,-1-1 0,1 0 1,-1-1-1,3-3 57,10-9-277,14-11 214,-19 18-1032,-1 0 0,0 0 0,0-1 0,-1-1 0,-1 0-1,-1-1 1,9-14 1095,-15 17-879,-4 10 3418,-4 62-203,4 55-1044,2-111-1262,0 1 0,0-1 0,0 1 0,1-1 0,-1 0 0,1 0 0,0 0 0,0 0 0,1-1 0,-1 1 0,1-1 0,0 0 0,0 0 0,0 0 0,0-1 0,0 1 0,1-1 0,-1 0 0,1 0 0,-1-1 0,1 1 0,0-1 0,0 0 0,0 0 0,0-1 0,-1 1 0,1-1 0,0 0 0,0-1 0,0 1 0,0-1 0,0 0 0,0 0 0,-1 0 0,1-1 0,0 1 0,2-2-30,11-7-176,0-1-1,-1 0 1,0-1-1,0-1 1,-2-1-1,1 0 1,-1-2 176,-6 9-123,0-1 1,-1-1-1,0 1 1,-1-1-1,0 0 1,0-1-1,-1 0 0,-1 0 1,1 0-1,-1-1 1,-1 0-1,0 1 1,-1-2-1,0 1 1,1-8 122,-3 14-12,1-1 1,-1 0 0,0 0-1,-1 0 1,0 0-1,0 0 1,0 0 0,0 0-1,-1 1 1,0-1 0,0 0-1,-1 0 1,0 0 0,0 1-1,0-1 1,0 1-1,-1 0 1,0-1 0,0 1-1,-1 1 1,1-1 0,-1 0-1,0 1 1,0 0 0,-1 0-1,1 0 1,-4-2 11,2 3 112,-1 1 1,0 0-1,0 1 0,0-1 1,0 1-1,0 1 0,0-1 1,0 1-1,0 1 1,0-1-1,0 1 0,0 0 1,0 1-1,0-1 0,0 1 1,0 1-1,1-1 0,-1 1 1,1 1-1,0-1 1,0 1-1,0 0 0,0 0 1,0 1-1,-3 3-112,0 0-35,0 0 0,0 1 0,1 0 0,1 0 0,-1 0 0,1 1 0,1 0 0,0 1 0,0-1 0,1 1 0,1 0 1,0 1-1,0-1 0,1 1 0,0 0 0,1-1 0,1 1 0,0 0 0,0 9 35,15 7-2006,17-10-1265</inkml:trace>
  <inkml:trace contextRef="#ctx0" brushRef="#br0" timeOffset="18394.281">7013 1801 9716,'0'0'515,"0"0"-16,0 0 342,0 0-102,-15-1-331,-62-2-237,76 9-366,1 2 100,0 0 0,1-1-1,-1 1 1,2-1 0,-1 0 0,1 1 0,0-1 0,0 0-1,1 0 1,0 0 0,0 0 0,3 4 95,-2-5-143,71 122-1869,-34-38-6539,-33-67 7705</inkml:trace>
  <inkml:trace contextRef="#ctx0" brushRef="#br0" timeOffset="18606.406">7021 2209 4002,'0'0'2225,"0"0"-945,0 0-239,-104-25-401,81 6-464,3-2-176,8-4-1344,7-3-4131</inkml:trace>
  <inkml:trace contextRef="#ctx0" brushRef="#br0" timeOffset="18920.673">6973 1601 7571,'0'0'1249,"0"0"-641,0 0 417,0 0-609,0 0-416,0 0 0,23 94 48,2-61-48,7-4-832,1-12-3010</inkml:trace>
  <inkml:trace contextRef="#ctx0" brushRef="#br0" timeOffset="19214.697">7677 1875 10229,'0'0'589,"0"0"-405,0 0-136,0 0 19,-15-11 45,-46-35 14,21 34-139,33 13-4,1 1 14,1 1 0,-1-1 0,1 1 0,0 1 0,0-1 1,0 1-1,0 0 0,0 0 0,1 0 0,-1 1 0,1-1 0,1 1 0,-1 0 0,1 0 0,-1 1 0,2-1 0,-1 1 0,0-1 0,1 2 3,-1-1 0,-9 15-1,2 0-1,0 1 0,2 0 1,0 1-1,2-1 1,0 2-1,2-1 1,0 1-1,2-1 1,0 1-1,2 0 0,2 17 2,-1-38-16,0 0 0,0 1 0,1-1-1,-1 0 1,1 0 0,0 0 0,0 0-1,0-1 1,0 1 0,0 0 0,1-1-1,0 1 1,-1-1 0,1 0 0,0 0-1,0 0 1,0 0 0,0-1 0,0 1-1,0-1 1,0 0 0,1 0-1,-1 0 1,1 0 0,-1 0 0,0-1-1,1 0 1,-1 1 0,1-1 0,-1-1-1,1 1 1,-1 0 0,1-1 0,-1 0-1,1 1 1,-1-2 0,0 1 0,0 0-1,1 0 1,-1-1 0,0 0 0,1-1 16,43-25-1913,1-11-3188</inkml:trace>
  <inkml:trace contextRef="#ctx0" brushRef="#br0" timeOffset="19488.114">7745 1380 10965,'0'0'240,"0"0"-240,0 0 0,0 0 48,-13 121 96,13-86-112,0 2-32,0-5-576,8-15-1713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49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1809,'0'0'357,"0"0"-226,0 0 163,0 0 778,0 0 105,0 0-623,0 1-460,17 53 869,3 32-506,-3 1 1,-4 1-1,-4 0 0,-4 1 1,-5 53-458,1-81 127,3 332-740,-3-386-1412,0-6-2377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26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1457,'0'0'2043,"0"0"-666,0 0-374,0 0 112,0 0-189,0 0-510,2-12 350,9 34-1260,4 34 432,-3 0-1,-2 1 0,-2 1 1,-4-1-1,-1 1 0,-5 49 63,2-72-19,1-18 56,-1 1-1,-1-1 0,0 1 0,-1-1 0,-1 0 0,-1 0 1,0 0-1,-1-1 0,-1 1-36,3-11 8,2-5-678,1-1-1664,0 0-1337</inkml:trace>
  <inkml:trace contextRef="#ctx0" brushRef="#br0" timeOffset="515.45">284 258 2993,'0'0'681,"0"0"-116,0 0 385,-6 16 77,-20 52-232,-34 34 681,-85 84 271,139-177-2814,21-20-878,-6 4 2447,-5 3-569,0 0 1,0 1 0,1-1 0,-1 1 0,1 0 0,0 0 0,0 1 0,0-1 0,0 1-1,1 0 1,-1 1 0,0-1 0,1 1 0,-1 0 0,1 0 0,-1 1 0,1 0 0,0 0 0,-1 0-1,1 0 1,-1 1 0,1 0 0,-1 0 0,1 1 0,-1-1 0,0 1 0,1 1 66,28 28 324,-31-27-263,0 0 1,1 0-1,0 0 1,0 0-1,0-1 0,0 1 1,0-1-1,1 0 1,-1-1-1,1 1 1,0-1-1,0 1 1,0-2-1,0 1 0,0 0 1,1-1-1,3 0-61,35-11-1136,-28-5-1545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50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44 410 7892,'0'0'864,"-7"-21"-651,-21-68-418,26 79 180,-1-1-1,2 0 1,0 0 0,0 0-1,1 0 1,0 0 0,0 0-1,2-4 26,-1 8-2,1-5 1,0 1 0,1-1 0,0 0 0,1 1 0,1 0 0,0-1 0,0 2 0,1-1 1,0 1-1,1 0 0,0 0 0,0 0 0,1 1 0,1 1 0,4-5 1,-10 11-5,-1 0-1,0 0 0,1 1 1,-1-1-1,1 1 0,0-1 1,-1 1-1,1 0 1,0 0-1,0 0 0,-1 1 1,1-1-1,0 1 0,0-1 1,0 1-1,0 0 1,0 0-1,0 0 0,0 1 1,0-1-1,0 1 0,0-1 1,-1 1-1,1 0 1,0 0-1,0 0 0,-1 1 1,1-1-1,-1 0 0,1 1 1,-1 0-1,1 0 1,-1 0-1,0 0 0,1 1 6,4 4-2,0 0-1,-1 1 1,1 0 0,-2 1-1,1-1 1,-1 1-1,0 0 1,-1 0-1,3 9 3,2 20-37,-1 1 0,-1 0-1,-3 0 1,-1 0-1,-2 0 1,-3 27 37,2-21 16,0-44 118,0-4 130,0-24-470,2 1-1,0-1 1,2 1 0,1-1-1,1 1 1,4-8 206,53-119-2967,-62 151 2966,-1 1-1,0 0 1,1 0 0,-1 0-1,1 0 1,-1 0-1,1 0 1,0 1-1,-1-1 1,1 0 0,0 0-1,0 0 1,-1 0-1,1 1 1,0-1-1,0 0 1,0 1 0,0-1-1,0 1 1,0-1-1,0 1 1,0-1-1,0 1 1,0 0 0,0 0-1,0-1 1,0 1-1,1 0 1,-1 0-1,0 0 1,0 0 0,0 0-1,0 0 1,0 1-1,0-1 1,0 0-1,0 0 1,1 1 0,-1-1-1,0 1 1,0-1-1,-1 1 1,1-1-1,0 1 1,0 0 0,0-1-1,0 1 1,0 0-1,-1 0 1,1 0-1,0 0 1,-1 0 0,1-1-1,0 1 1,-1 0-1,1 1 2,31 143 1933,-9-30-1094,-23-115-845,0 0 0,0 0-1,0-1 1,1 1-1,-1 0 1,0 0 0,0 0-1,0-1 1,1 1 0,-1 0-1,0 0 1,0 0 0,1 0-1,-1 0 1,0-1 0,0 1-1,1 0 1,-1 0 0,0 0-1,1 0 1,-1 0 0,0 0-1,0 0 1,1 0 0,-1 0-1,0 0 1,1 0 0,-1 0-1,0 0 1,0 0 0,1 1-1,-1-1 1,0 0 0,1 0-1,-1 0 1,0 0 0,0 0-1,1 1 7,0-9-319,10-31-1160,-4 12 1162,0 2 1,1-1-1,2 1 0,1 0 0,3-4 317,-13 27-11,1 0 0,-1 0 0,0-1-1,1 1 1,0 0 0,-1 0 0,1 0 0,0 1 0,0-1-1,0 0 1,0 1 0,0-1 0,0 1 0,1 0-1,-1 0 1,0-1 0,1 2 0,-1-1 0,1 0 0,-1 0-1,1 1 1,0-1 0,-1 1 0,1 0 0,-1 0-1,3 0 12,-2 1 59,0 1-1,0-1 0,0 0 0,0 1 0,0 0 0,-1 0 1,1 0-1,-1 0 0,0 0 0,1 0 0,-1 0 1,0 1-1,0-1 0,0 1 0,-1 0 0,1-1 0,-1 1 1,1 0-1,-1 0 0,0 0 0,0 1-58,4 5 326,12 27 484,-2 1 1,-2 0-1,-1 1 1,-2 0-1,1 12-810,-12-49-35,1 0-1,0-1 1,0 1-1,0 0 1,0 0-1,0-1 1,0 1-1,0 0 1,0 0-1,0-1 1,0 1-1,0 0 1,1-1-1,-1 1 1,0 0-1,0 0 1,1-1-1,-1 1 1,0 0-1,1-1 1,-1 1-1,1-1 1,-1 1-1,1-1 1,-1 1 0,1-1-1,0 1 1,-1-1-1,1 1 1,-1-1-1,1 1 1,0-1-1,-1 0 1,1 0-1,0 1 1,-1-1-1,1 0 1,0 0-1,0 0 1,-1 0-1,1 0 1,0 1-1,0-2 1,-1 1-1,1 0 1,0 0-1,0 0 1,-1 0-1,1 0 1,0-1-1,-1 1 1,1 0-1,0 0 1,-1-1-1,1 1 1,0-1 35,16-16-4237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57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 7123,'0'0'1297,"1"19"-844,-1 219 607,-9-174-1015,-3-1 1,-3 0 0,-2-1 0,-4-1 0,-1-1-1,-14 22-45,30-67 24,6-14 3,0-1-3,2 0 11,336-4-113,-190-25-3627,-119 16 3494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56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0 1489,'0'0'5890,"0"0"-5714,0 0-176,0 142 113,1-84 527,4 7-64,-1 11-400,1 6 0,-2 4 0,-3 4-64,0-7-80,0-7-32,0-14 0,0-11-16,0-17-672,0-18-1905,0-15-3522</inkml:trace>
  <inkml:trace contextRef="#ctx0" brushRef="#br0" timeOffset="301.007">0 135 7491,'0'0'737,"0"0"-705,0 0 16,0 0 592,0 0-192,106 10-16,-64-5 65,14-3-17,13-2-208,8 0-144,2 0-112,-1-9-16,-12 2 0,-9 7 0,-14 0-240,-14 0-784,-12 16-817,-17-2-2993</inkml:trace>
  <inkml:trace contextRef="#ctx0" brushRef="#br0" timeOffset="622.886">0 585 8260,'0'0'1697,"0"0"-1697,0 0-193,0 0 193,0 0 0,95 12 81,-57-12-33,11-3 144,9-15-16,9-1-144,5 1-32,0 0 0,2 1-561,-1 1-1439,2 4-4756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52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3 531 672,'0'0'1612,"0"0"-740,0 0-56,0 0 630,0 0-216,1-5 459,-4 244-1665,3-235-28,0 1-1,1-1 1,0 1 0,0-1-1,0 0 1,0 1 0,1-1-1,-1 0 1,1 0 0,0 0-1,0 0 1,1 0 0,-1 0-1,1-1 1,0 1 0,0-1-1,0 0 1,1 0 0,-1 0-1,0 0 1,1 0 0,0-1-1,0 0 1,0 0-1,0 0 1,0 0 0,1 0 4,5-2-8,-1 0 0,1-1 0,-1 0 0,1-1 0,-1 0 1,0-1-1,0 1 0,0-2 0,0 1 0,0-1 0,-1-1 0,0 1 0,0-1 1,0-1-1,0 0 0,-1 0 0,0 0 0,0-1 0,-1 0 0,0 0 0,5-8 8,-10 15 0,16-17-67,-1-1 0,0 0-1,-1-1 1,-1-1 0,-1 0 0,-1 0-1,-1-2 1,0 1 0,3-14 67,-7-21-182,-8 53 183,1 1-1,0 0 0,0 0 0,-1 0 0,0 0 0,1 0 1,-1 0-1,0 0 0,0 0 0,0 0 0,0 0 1,0 1-1,0-1 0,-1 0 0,1 1 0,-1-1 0,1 1 1,-1-1-1,1 1 0,-1 0 0,0 0 0,0-1 1,1 1-1,-1 0 0,0 1 0,0-1 0,0 0 0,0 0 1,0 1-1,0 0 0,-1-1 0,0 1 0,-71-1 66,63 5-152,1 1-1,0 0 0,0 0 0,0 1 0,0 0 1,1 1-1,0 0 0,0 0 0,1 1 1,0 0-1,0 0 0,1 1 0,0 0 0,1 1 1,0-1-1,0 1 0,0 1 87,1-2-335,0 0 0,0 0 0,0 0-1,1 1 1,1 0 0,-1-1 0,2 1 0,-3 10 335,5-2-1830</inkml:trace>
  <inkml:trace contextRef="#ctx0" brushRef="#br0" timeOffset="622.026">531 1 2897,'0'0'417,"-2"22"698,-18 161 1523,19-165-2442,-16 136 668,8 1 0,8 85-864,0-235 0,1 0 1,0 0 0,0 1-1,0-1 1,1 0 0,0 0-1,0 0 1,0 1 0,1-1-1,0 0 1,-1-1 0,2 1-1,-1 0 1,1 0-1,-1-1 1,1 0 0,0 1-1,1-1 1,-1 0 0,1-1-1,0 1 1,0-1 0,0 1-1,0-1 1,0 0 0,1-1-1,0 1 1,-1-1-1,3 1 0,-1-3-30,1 0-1,-1 0 0,1 0 0,0-1 0,-1 0 0,1 0 0,-1-1 0,0 0 0,1 0 0,-1-1 0,0 1 1,0-1-1,0 0 0,-1-1 0,1 0 0,-1 0 0,0 0 0,0 0 0,0-1 0,0 0 0,-1 0 0,0 0 0,0 0 1,2-5 30,-5 10-6,37-44-1214,-2-1 0,-1-2 0,17-33 1220,-43 64-14,-1 0 0,-1-1 0,0 0-1,-1 0 1,-1-1 0,-1 1 0,0-1 0,-1 0 0,-1 0 0,-1 0-1,-1 0 1,0 0 0,-2-1 14,-13-22 1956,14 51-2351,1 459 2766,0-462-2330,-1-4-2,0 1 1,1 0 0,-1-1 0,1 1 0,-1 0 0,1 0 0,0-1 0,0 1 0,1 0 0,-1 0 0,1-1 0,0 1 0,0 0 0,0-1 0,0 1 0,1-1 0,0 1-1,-1-1 1,1 0 0,0 0 0,0 0 0,1 0 0,-1 0 0,1 0 0,0 0 0,-1-1 0,1 0 0,0 1 0,0-1 0,1 0 0,-1 0 0,0-1 0,1 1-1,0 0-39,6-4 4,0 0-1,0 0 1,0-1-1,-1-1 0,1 1 1,-1-2-1,0 1 1,0-1-1,0 0 0,0-1 1,-1 0-1,0-1 1,-1 1-1,1-1 0,-1-1 1,0 0-1,-1 0 1,2-2-4,8-8-40,87-108-2649,-65 61-2487</inkml:trace>
  <inkml:trace contextRef="#ctx0" brushRef="#br0" timeOffset="951.677">897 130 3282,'0'0'1974,"0"0"-323,0 0-293,0 0-552,0 0-337,-1-4-311,5-11-102,17 24 29,-9-3-66,10 3 28,0-2 0,1-1 1,-1 0-1,1-2 0,0-1 0,1 0 1,-1-2-1,0-1 0,1 0 0,14-4-47,-27 4-8,113-21-1478,-96 12-1956</inkml:trace>
  <inkml:trace contextRef="#ctx0" brushRef="#br0" timeOffset="1580.951">1306 674 7700,'-1'15'93,"-6"105"171,7-107-47,-1-9-171,0 0 0,1 0 1,-1 0-1,1 0 1,0 0-1,1 0 0,-1 0 1,0-1-1,1 1 1,0 0-1,0 0 1,0 0-1,1-1 0,-1 1 1,1 0-1,0-1 1,0 0-1,0 1 1,0-1-1,0 0 0,1 0 1,0 0-1,-1 0 1,1-1-1,0 1 1,0-1-1,3 2-46,-1-2 17,0-1 1,0 0-1,1 0 1,-1 0-1,0 0 1,1-1-1,-1 0 0,0 0 1,1-1-1,-1 1 1,0-1-1,1 0 0,-1-1 1,0 1-1,0-1 1,0 0-1,0 0 0,0-1 1,0 1-1,-1-1 1,1 0-1,-1 0 1,0-1-1,0 1 0,0-1 1,0 0-1,-1 0 1,1 0-1,-1-1 0,0 1 1,1-4-18,7-3 36,8-7-224,-2-1 0,0-1 1,0 0-1,-2-1 0,-1-1 0,0 0 0,8-22 188,-18 33-243,-1 0-1,-1-1 1,0 1-1,-1-1 1,0 0-1,-1 1 1,0-1-1,-2-10 244,-10-1 233,10 37-167,2 167 729,-1-176-737,1 1 0,-1-1 0,1 0 0,0 1 0,1-1 0,0 0 0,-1 1 0,2-1 0,-1 0 0,0 0 0,1 0 0,0 0 0,1 0 0,-1 0 0,1 0 0,-1-1 0,1 1 0,1-1 0,-1 0 0,1 0 0,0 0 0,0 0-58,-1-3 4,-1-1 0,1 0 0,0 1 1,-1-1-1,1 0 0,0 0 0,-1 0 1,1-1-1,0 1 0,0-1 1,-1 0-1,1 1 0,-1-1 0,1 0 1,-1 0-1,1-1 0,-1 1 0,0 0 1,1-1-1,-1 0 0,0 1 1,0-1-1,0 0 0,0 0 0,0 0 1,1-2-5,2-1 6,0 0-68,145-131-1752,-56 39-4308,-58 67 5513,-34 45 2015,3 113 3627,-3-99-4513,2-1 1,1 0 0,2 0-1,0 0 1,9 20-521,-15-46 11,-1 0 1,1 0 0,-1 1-1,1-1 1,0 0 0,0 0-1,0 0 1,0 0 0,0 0-1,0 0 1,0 0 0,1 0-1,-1-1 1,1 1 0,-1 0-1,1-1 1,0 1 0,0-1-1,-1 0 1,1 0-1,0 1 1,0-1 0,0 0-1,1-1 1,-1 1 0,0 0-1,0-1 1,0 1 0,0-1-1,1 0 1,-1 1 0,0-1-1,1 0 1,-1 0 0,0-1-1,0 1 1,1 0 0,-1-1-1,0 1 1,0-1 0,0 0-1,0 0 1,0 0-1,0 0 1,0 0 0,0 0-1,0-1 1,0 1 0,0-1-12,78-92-227,-31 26-1979,-3-5-4846</inkml:trace>
  <inkml:trace contextRef="#ctx0" brushRef="#br0" timeOffset="1927.057">2174 135 8772,'0'0'304,"0"0"160,0 0 273,0 0 175,0 0-480,0 0-432,-28-9-112,43 20 64,8 12-16,12 5-256,6-3-1377,4-1-5394</inkml:trace>
  <inkml:trace contextRef="#ctx0" brushRef="#br0" timeOffset="2563.007">2673 536 9861,'0'0'234,"0"0"17,0 0-54,0 0 126,0 0-61,-15-11-150,-44-34-86,58 44-26,0 0 0,0 1 0,-1-1 0,1 0-1,0 0 1,0 1 0,0-1 0,-1 0 0,1 1-1,0-1 1,0 1 0,-1 0 0,1-1 0,0 1-1,-1 0 1,1 0 0,-1 0 0,1 0 0,0 0-1,-1 0 1,1 0 0,0 1 0,-1-1 0,1 0-1,0 1 1,-1-1 0,1 1 0,0-1-1,0 1 1,0 0 0,-1-1 0,1 1 0,0 0-1,0 0 1,0 0 0,0 0 0,0 0 0,0 0-1,1 0 1,-1 1 0,-4 3-2,-1 0 2,1 0-1,0 1 1,0-1 0,1 1-1,-1 1 1,1-1 0,0 0-1,1 1 1,0 0 0,0 0 0,0 0-1,1 0 1,0 1 0,0-1-1,1 0 1,0 1 0,0-1-1,1 8 1,1-12-4,0 0-1,0 0 0,1 0 0,-1 0 0,1-1 0,-1 1 0,1 0 0,0-1 0,0 1 0,0-1 0,1 0 0,-1 1 0,1-1 0,-1 0 0,1-1 0,-1 1 0,1 0 0,0-1 0,0 0 0,0 1 0,0-1 0,0 0 0,0 0 0,0-1 0,0 1 0,0-1 0,1 0 0,-1 1 0,0-1 0,0-1 0,1 1 5,-1 1-3,184 7-534,-132-9 68,-54 1 462,62 7-1220,-61-6 1175,-1-1-1,1 1 1,0-1-1,-1 1 1,1 0-1,-1 0 1,0 0-1,1 0 1,-1 0-1,0 0 1,1 0-1,-1 1 1,0-1-1,0 0 0,0 1 1,0-1-1,0 1 1,0-1-1,-1 1 1,1-1-1,0 1 1,-1-1-1,1 1 1,-1 0-1,0-1 1,1 1-1,-1 0 0,0 0 1,0-1-1,0 1 1,0 0-1,0-1 1,-1 1-1,1 0 53,-2 2 65,1 1 0,-1-1 1,0 0-1,0 1 0,-1-1 0,1 0 0,-1-1 0,0 1 0,0 0 1,-1-1-1,1 0 0,0 1 0,-1-1 0,0-1 0,0 1 0,-2 1-65,-6 5 217,-12 10 283,0-1 0,-2-1 0,0-1 0,-1-2 0,-20 8-500,10-13 443,38-22-387,2 2-217,1 0 0,0 0 1,1 0-1,0 1 0,1 0 0,0 0 0,0 0 0,1 1 0,0 0 0,3-2 161,3-6-285,-4 5 90,13-18-816,1 0 0,2 2 0,0 1 0,2 0 0,29-21 1011,-52 46 10,-1 0 1,0 0 0,1 0 0,-1 0 0,1 1 0,0-1 0,-1 1-1,1 0 1,0 0 0,0 1 0,0-1 0,0 1 0,0-1-1,0 1 1,2 1-11,-4 0 74,0 0 1,0 0-1,0 0 0,0 0 0,0 0 0,-1 1 0,1-1 0,0 0 0,-1 1 0,1 0 1,-1-1-1,0 1 0,1 0 0,-1 0 0,0 0 0,0 0 0,0 0 0,0 0 0,0 2-74,4 6 164,14 26 597,-1 0 0,-3 2 0,-1 0 0,9 38-761,-21-67 195,-1-5-150,-1 0 0,1-1 0,-1 1 0,1 0 0,0-1 0,0 1 0,1-1 0,-1 1 0,1-1 0,-1 0 0,1 0 0,0 1 0,1-1 0,-1-1 0,0 1 0,1 0 0,0 0 0,-1-1 1,1 0-1,0 1 0,0-1 0,0 0 0,1-1 0,-1 1 0,0 0 0,1-1-45,5 0 7,0-1 0,0 0 0,0 0-1,0-1 1,0 0 0,0 0 0,0-1 0,0-1 0,-1 1 0,2-2-7,180-94-1457,-73 30-2486</inkml:trace>
  <inkml:trace contextRef="#ctx0" brushRef="#br0" timeOffset="3244.912">3547 379 6611,'0'0'888,"0"0"-367,0 0-335,-7 22 164,-49 141 416,50-147-713,2 1 1,0 0 0,1 0 0,1 0 0,0 0-1,2 6-53,1-19 19,0 0-1,0 0 0,1 0 0,0-1 0,-1 1 0,2-1 0,-1 1 1,0-1-1,1 0 0,-1 0 0,1 0 0,0 0 0,0 0 0,0 0 1,0-1-1,1 0 0,-1 0 0,1 0 0,-1 0 0,1 0 0,0 0 1,0-1-1,-1 0 0,1 0 0,0 0 0,0 0 0,0-1 0,0 1 1,0-1-1,1 0 0,-1-1 0,0 1 0,0 0 0,0-1 0,0 0-18,15 2 37,1-1-1,0 0 1,-1-2-1,1 0 1,0-1-1,-1-1 1,0-1-1,0-1 1,-1 0-1,1-1 0,-1-1 1,13-9-37,-10 5-43,-2-1 1,0 0-1,0-2 1,-1 0-1,4-7 43,-16 17-28,-1-1 0,0 1 0,-1-1 0,1 0-1,-1-1 1,0 1 0,-1-1 0,1 1 0,-2-1-1,1 0 1,-1 0 0,1 0 0,-2-1-1,1 1 1,-1 0 0,-1-1 0,1 1 0,-1-6 28,-2 9-16,-1-1 1,1 1-1,-1 0 1,0 0-1,0 0 1,0 0-1,-1 0 1,0 1-1,1-1 1,-1 1-1,0 0 1,0 0-1,-1 1 1,1-1-1,-1 1 1,1 0-1,-1 0 1,0 0-1,0 1 1,1 0-1,-1 0 1,0 0-1,0 0 1,0 1-1,0 0 1,-4 0 15,-5-2-21,0 0 0,0 1 0,1 0 0,-1 1 0,0 1 0,0 1 0,0-1 0,1 2 0,-1 0 0,1 1 0,0 0 0,0 1 0,0 0 0,0 1 0,-11 8 21,-54 53-1420,39-11-2312,28-28 389</inkml:trace>
  <inkml:trace contextRef="#ctx0" brushRef="#br0" timeOffset="3561.968">4012 593 8772,'0'0'112,"0"0"-48,0 130 0,0-91 240,17-9-240,9-9-64,13-8-80,9-13-224,13 0-2705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6:02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1 148 7475,'0'0'275,"0"0"-75,0 0-104,8-14-48,29-38-29,-36 51-19,0 1 0,0-1 0,1 1 0,-1-1 1,0 1-1,0 0 0,1 0 0,-1-1 0,0 1 0,1 0 0,-1 0 0,0 0 0,1 0 0,-1 0 0,0 1 1,1-1-1,-1 0 0,0 1 0,0-1 0,1 1 0,-1-1 0,0 1 0,0-1 0,0 1 0,0 0 0,0 0 1,0-1-1,0 1 0,0 0 0,0 0 0,0 0 0,0 0 0,0 0 0,-1 0 0,1 1 0,0-1 0,-1 0 1,1 0-1,-1 0 0,1 1 0,-1-1 0,0 0 0,1 1 0,2 3 1,7 14 64,0 1 0,-2 0-1,0 1 1,-1 0 0,-1 0 0,-1 0-1,-1 1 1,0 0 0,-2 0-1,-1 0 1,-1 0 0,-1 10-65,1-31 82,0-6 65,-4-16-600,1 0 0,1 0 0,1 0 0,1 0 0,1-1 0,1 1 0,1 0 0,1 0 0,0 0 0,2 1 0,0 0 0,2 0 0,0 0 0,1 1 0,1 0 0,0 0 453,-8 16 44,0 0 0,0 0 0,0 0 0,1 1 1,-1-1-1,1 1 0,-1-1 0,1 1 0,0 0 1,0 0-1,0 0 0,0 0 0,0 1 0,0-1 1,0 1-1,1 0 0,-1 0 0,0 0 1,1 0-1,-1 0 0,1 1 0,-1 0 0,1 0 1,0 0-1,-1 0 0,1 0 0,-1 1 0,1-1 1,-1 1-1,0 0 0,1 0 0,-1 0 0,0 1 1,0-1-1,2 1-44,6 9 265,0-1 0,0 1 0,-1 1-1,0 0 1,-1 0 0,0 1 0,-1 0 0,-1 1 0,0 0 0,-1 0 0,0 0-1,-1 1 1,-1 0 0,-1-1 0,1 5-265,-4-18 15,33 134 1856,-29-132-1434,-2-24-120,-1 14-300,6-45-463,2 0 1,3 1-1,4-9 446,15-9-1717,-30 67 1645,0 0 1,0 0-1,0 0 1,0 1-1,1-1 1,-1 0-1,1 0 1,-1 1 0,1-1-1,0 1 1,0 0-1,-1-1 1,1 1-1,0 0 1,0 0-1,0 0 1,0 0-1,1 0 1,-1 1 0,0-1-1,0 1 1,0-1-1,1 1 1,-1 0-1,0 0 1,0 0-1,1 0 1,-1 0-1,0 0 1,0 1 0,2 0 71,-1 1 15,0 0 1,0 0 0,0 0 0,0 1 0,-1-1-1,1 1 1,-1-1 0,0 1 0,0 0 0,0 0-1,0 0 1,0 0 0,-1 1 0,1-1 0,-1 0-1,1 2-15,-2-4 14,46 155 3057,-30-84-2156,-15-69-901,-1-1-11,0 0 1,0-1-1,1 1 1,-1-1-1,0 1 1,1 0-1,-1-1 1,1 1-1,0-1 1,-1 1-1,1-1 1,0 1-1,0-1 0,0 0 1,0 1-1,0-1 1,0 0-1,1 0 1,-1 0-1,0 0 1,0 0-1,1 0 1,-1 0-1,1 0 1,-1-1-1,1 1 1,-1 0-1,1-1 1,-1 1-4,51-2-1942,-12-8-897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6:00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 4530,'0'0'1417,"0"0"-972,0 0-98,0 0 248,0 0-123,0 0-301,1 9 42,2 707 1650,-3-655-4334,0-58-1541</inkml:trace>
  <inkml:trace contextRef="#ctx0" brushRef="#br0" timeOffset="337.376">1 433 8468,'0'0'-3,"18"-12"102,60-40 186,-69 47-234,0 0-1,0 0 0,1 1 1,0 0-1,0 0 0,0 2 1,0-1-1,0 1 0,1 0 1,-1 1-1,1 0 0,-1 1 0,1 0 1,5 2-51,-5-2 24,0 2-20,0 0 1,-1 1-1,1 1 0,-1-1 1,1 2-1,-1-1 1,0 2-1,-1-1 1,1 1-1,-1 1 0,-1-1 1,1 1-1,-1 1 1,0 0-1,-1 0 1,1 1-1,-2-1 0,1 2 1,0 1-5,76 74-28,-80-83-183,-1 0 1,1-1-1,0 1 1,0-1-1,-1 0 1,1 1-1,0-1 1,0-1-1,0 1 1,1 0 0,-1-1-1,0 0 1,0 1-1,0-1 1,0 0-1,0-1 1,0 1-1,1-1 1,-1 1-1,0-1 1,0 0-1,0 0 1,0 0-1,-1 0 1,1-1-1,0 1 1,0-1-1,-1 0 1,1 0-1,-1 0 1,1 0 0,-1 0-1,0 0 1,0-1-1,0 1 1,0-1-1,0 0 211,19-22-1590</inkml:trace>
  <inkml:trace contextRef="#ctx0" brushRef="#br0" timeOffset="928.17">741 409 2145,'0'0'1209,"0"0"-329,0 0 694,0 18-37,0 122 282,0-124-1585,-1-7-161,0-1-1,0 1 1,1 0-1,0 0 1,1-1-1,0 1 1,0 0-1,1 0 1,0-1-1,0 1 1,1-1-1,0 0 1,1 0-1,0 0 1,0 0-1,0-1 1,1 1-1,0-1 1,6 5-73,-10-11 2,1 0 0,0 0 1,-1 0-1,1 0 1,0 0-1,0 0 1,0 0-1,0-1 0,0 1 1,0-1-1,0 1 1,0-1-1,0 0 0,0 0 1,1 0-1,-1 0 1,0 0-1,0 0 1,0-1-1,0 1 0,0-1 1,0 1-1,0-1 1,0 0-1,0 0 0,0 0 1,-1 0-1,1 0 1,0 0-1,-1-1 1,1 1-1,0-1-2,41-54-48,-40 52 37,5-9-186,1 0-1,-1-1 1,-1 0 0,-1 0-1,0 0 1,-1-1-1,0 0 1,-1 0-1,-1 0 1,2-15 197,-5 4-609,0-5-1290,0 10-2583,0 21 3762,0 2 293,9 322 4688,15 12-2034,-24-292-2217,2-23 8,-1 1 0,-2 0 1,0-1-1,-1 1 0,-1-1 0,-1 1 0,-1-1 1,-1 0-1,-2 2-18,6-18 81,-1-1 1,0-1 0,0 1 0,0 0-1,-1-1 1,1 1 0,-1-1-1,1 0 1,-1 0 0,0 0 0,-1-1-1,1 0 1,0 0 0,-1 0-1,1 0 1,-1 0 0,1-1 0,-1 0-1,-2 1-81,-25 9-58,-10 8 81,34-13-9,-1-1 0,0-1 0,-1 0 0,1 0 0,-1 0 0,1-2 0,-1 1 0,0-1 0,0 0 0,-1-1 0,1 0 0,0-1 0,0 0-1,-5-1-13,9-2 46,0-1-1,1 1 0,-1-1 0,1 0 1,-1 0-1,1-1 0,0 1 0,1-1 1,-1 0-1,1-1 0,0 1 0,0-1 1,1 0-1,-1 1 0,2-2 0,-1 1 1,0 0-1,1 0 0,0-1 0,1 0 1,-1 1-1,1-1 0,1 0 0,-1-3-45,-2-4-28,1 0 0,1-1 0,0 0 0,1 1-1,0-1 1,2 1 0,-1-1 0,2 1 0,0-1 0,0 1-1,2 0 1,-1 0 0,2 1 0,0-1 0,0 1-1,5-5 29,91-95-3342,-40 59-1439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6:13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342 613 7123,'0'0'246,"0"0"503,-16-2 166,-51-4-360,61 6-473,0 0-1,0 0 0,-1 1 1,1 0-1,0 0 0,0 0 1,0 1-1,0 0 0,0 0 1,1 0-1,-1 1 0,0 0 1,1 0-1,0 0 0,0 1 0,-5 3-81,5-3 116,-9 8-58,1 1 1,0 0-1,1 0 1,1 1-1,0 1 1,1 0-1,0 0 1,1 1-1,1 0 1,1 1-1,0 0 0,1 0 1,1 0-1,1 1 1,0 0-1,1 0 1,1 0-1,1 0 1,0 0-1,1 0 1,1 0-1,3 11-58,-2-23 1,0-1 1,0 1-1,1-1 0,-1 1 1,2-1-1,-1 0 1,0 0-1,1 0 0,0-1 1,0 1-1,1-1 0,-1 0 1,1 0-1,0 0 1,0-1-1,0 1 0,0-1 1,1-1-1,-1 1 0,1-1 1,0 0-1,-1 0 1,1-1-1,0 1 0,0-1 1,0-1-1,0 1 0,0-1 1,1 0-1,-1 0 1,0-1-1,0 0 0,2 0-1,7 0-211,-1-1 0,0 0 0,1-1 0,-1-1 0,0 0 0,0-1 0,-1 0 0,0-1-1,0 0 1,0-2 0,0 1 0,-1-1 0,-1-1 0,1 0 0,-2-1 0,2-1 211,53-54-6814</inkml:trace>
  <inkml:trace contextRef="#ctx0" brushRef="#br0" timeOffset="280.251">582 0 9380,'0'0'1137,"0"0"-1025,-5 127-64,-8-60 272,-2 2-48,0 2-224,2-2-48,3-4-192,1-17-1489,6-23-6787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6:11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1 367 7523,'0'0'884,"0"0"-628,2 18-38,33 211 1493,-4 162-932,-31-387-779,-1 0 0,1 0 1,1 0-1,-1 0 0,0-1 1,1 1-1,0 0 0,0 0 1,0-1-1,0 1 0,1 0 1,-1-1-1,1 1 1,0-1-1,0 0 0,0 0 1,1 1-1,-1-1 0,1-1 1,-1 1-1,1 0 0,0-1 1,0 1-1,0-1 0,1 0 1,-1 0-1,0 0 0,1-1 1,0 1-1,0-1 0,10 0-151,-1-2 0,1 0 0,0 0 0,0-1 0,-1-1 1,1 0-1,-1-1 0,0-1 0,0 0 0,0 0 0,-1-1 0,1-1 0,-2 0 0,1-1 0,-1 0 0,0-1 0,-1 0 0,0-1 0,4-4 151,64-58-6720</inkml:trace>
  <inkml:trace contextRef="#ctx0" brushRef="#br0" timeOffset="587.125">883 617 6915,'-19'2'27,"-67"9"-6,79-9 19,0 0 1,-1 0-1,1 1 0,0-1 0,0 2 1,0-1-1,1 1 0,-1 0 0,1 0 0,0 1 1,-2 2-41,-4 3 157,1-4 10,-1 2-1,2 0 0,-1 0 0,1 1 0,1 0 0,-1 0 0,2 1 0,-1 0 0,1 1 1,1 0-1,0 0 0,1 1 0,0 0 0,0 0 0,1 0 0,1 1 0,0 0 0,1 0 1,0 2-167,2-10 0,1 1 0,-1 0 0,1 0 0,0-1 0,1 1 0,-1 0 0,1 0 0,0-1 0,1 1 0,0 0 0,-1-1 1,2 0-1,-1 1 0,1-1 0,-1 0 0,1 0 0,1 0 0,-1-1 0,1 1 0,0-1 0,0 0 0,0 0 0,0 0 1,1 0-1,-1-1 0,1 0 0,0 0 0,0 0 0,0 0 0,1-1 0,-1 0 0,6 1 0,-2-1 2,0-1 0,1 0 0,-1-1 0,0 0 0,0 0 0,1-1 0,-1 0 0,0-1 0,0 0 0,0 0 0,0-1 0,0 0 0,-1-1 0,1 0 0,-1 0 0,0-1 0,0 0 0,2-2-2,15-13-94,-1 0-1,-1-2 1,-2 0 0,17-22 94,37-51-1229,-49 59-105,2 2 1,1 0-1,2 2 1,7-5 1333,-38 37-3,0-1 1,1 1 0,-1-1-1,1 0 1,-1 1 0,0-1-1,1 1 1,-1-1-1,1 1 1,-1-1 0,1 1-1,0-1 1,-1 1 0,1 0-1,-1-1 1,1 1-1,0 0 1,-1-1 0,1 1-1,0 0 1,0 0 0,-1 0-1,1 0 1,0 0 0,-1 0-1,1 0 1,0 0-1,0 0 1,-1 0 0,1 0-1,0 0 1,-1 0 0,1 0-1,0 1 1,-1-1-1,1 0 1,0 0 0,-1 1-1,1-1 1,-1 1 0,1-1-1,0 0 1,-1 1-1,1-1 1,-1 1 0,1 0-1,-1-1 1,0 1 0,1-1-1,-1 1 1,1 0 0,-1-1-1,0 1 1,0 0 2,5 42 1181,-5-37-962,1 200 3837,-2-205-4041,1 1 1,-1 0-1,1-1 1,0 1-1,0 0 1,0 0-1,0-1 1,0 1-1,0 0 1,0 0-1,0-1 1,1 1-1,-1 0 1,1-1-1,-1 1 1,1 0-1,-1-1 1,1 1-1,0-1 1,0 1-1,0-1 1,0 1-1,0-1 1,0 0-1,1 1 1,-1-1-1,0 0 1,0 0-1,1 0 1,-1 0-1,1 0 1,-1 0-1,1 0 1,0-1-1,-1 1 1,1-1-1,0 1 1,-1-1-1,1 1 1,0-1-1,-1 0 1,1 0 0,1 0-17,-1 0 8,1-1-1,0 1 1,0-1-1,0 0 1,-1 0-1,1 0 1,0-1-1,-1 1 0,1-1 1,-1 1-1,1-1 1,-1 0-1,0 0 1,0 0-1,0 0 0,0 0 1,1-2-7,2-1 11,93-99-724,7-7-5516,-93 100 5036,-5 8-605</inkml:trace>
  <inkml:trace contextRef="#ctx0" brushRef="#br0" timeOffset="922.28">1498 702 896,'0'0'1070,"0"0"213,2 19-5,13 63-501,-14-77-659,1 0 0,0 0 0,1 0-1,-1 0 1,1-1 0,0 1 0,0-1 0,0 0 0,1 0 0,-1 0 0,1 0 0,0 0 0,0-1 0,0 0 0,1 0-1,-1 0 1,1 0 0,0-1 0,0 0 0,0 0 0,0 0 0,0 0 0,0-1 0,0 0 0,0 0 0,1 0 0,-1-1 0,0 0-1,1 0 1,3-1-118,3 0 26,0-2 0,0 0-1,0 0 1,-1-1 0,1 0-1,-1-1 1,0-1 0,-1 1-1,1-2 1,-1 1 0,0-2-1,-1 1 1,0-1 0,0-1-1,0 1 1,-1-2 0,-1 1-1,1-1 1,-2 0 0,1 0-1,-1-2-25,1 1 4,-2 0 0,1-1-1,-1 1 1,-1-1 0,0 0-1,0 0 1,-1 0 0,-1-1 0,0 1-1,-1-1 1,0 1 0,-1-1-1,-1-9-3,-1 14-3,0-1-1,-1 0 1,1 1-1,-2 0 0,1 0 1,-1 0-1,0 0 1,-1 0-1,0 1 0,0 0 1,0 0-1,-1 0 1,0 1-1,-1-1 1,1 2-1,-1-1 0,0 1 1,-1 0-1,1 0 1,-1 1-1,0 0 0,0 0 1,0 1-1,-1 0 1,1 1-1,-1-1 1,1 2-1,-1-1 0,0 1 1,0 1-1,0-1 1,-6 2 3,11-1-7,-1 1 1,1 0 0,-1 0-1,1 0 1,-1 0 0,1 1-1,0-1 1,-1 1-1,1 1 1,0-1 0,0 0-1,1 1 1,-1 0 0,0 0-1,1 0 1,0 0 0,-1 1-1,1-1 1,1 1 0,-1 0-1,0-1 1,1 2 6,-45 96-90,40-77-137,0-1 0,2 1-1,0 0 1,2 0 0,0 4 227,2 33-3370</inkml:trace>
  <inkml:trace contextRef="#ctx0" brushRef="#br0" timeOffset="1380.62">2364 393 8644,'0'0'587,"0"0"-198,0 0-229,-20 10-50,2-2-82,2-1 7,1 0 0,0 1 0,1 1-1,-1 0 1,2 1 0,-1 1 0,-6 7-35,-65 75 235,84-91-235,0 0 1,0 0-1,0 0 1,0 0-1,0 0 1,1 0-1,-1 1 1,1-1-1,-1 0 0,1 0 1,0 1-1,0-1 1,0 0-1,0 1 1,0-1-1,1 0 1,-1 1-1,1-1 1,-1 0-1,1 0 1,0 0-1,0 0 1,0 0-1,0 1 1,0-2-1,0 1 0,1 0 1,-1 0-1,1 0 1,-1-1-1,3 2 0,61 38 42,-60-38-37,35 15-16,-23-11-54,-1 0 0,1 1 0,-1 0 0,-1 2 0,0 0 0,0 0 0,-1 1 0,0 1 0,-1 1-1,7 7 66,-19-19-11,0 0 0,0-1 0,0 1 0,-1 0-1,1 0 1,0 0 0,0 0 0,0 0-1,-1 0 1,1 0 0,-1 0 0,1 0-1,-1 0 1,1 1 0,-1-1 0,1 0-1,-1 0 1,0 0 0,0 1 0,0-1-1,1 0 1,-1 0 0,-1 1 0,1-1 0,0 0-1,0 0 1,0 1 0,-1-1 0,1 0-1,0 0 1,-1 0 0,1 0 0,-1 1-1,0-1 1,1 0 0,-1 0 0,0 0-1,1 0 1,-1 0 0,0-1 0,0 1-1,0 0 1,0 0 0,0 0 0,0-1-1,0 1 1,-1 0 11,-184 25 1492,80-14-1330,104-13-199,1 1-1,0-1 1,0 1-1,0-1 1,-1 0-1,1 1 0,0-1 1,0 0-1,0 0 1,0 0-1,0 0 1,0 0-1,1 0 0,-1 0 1,0 0-1,0 0 1,1 0-1,-1 0 1,1-1-1,-1 1 1,1 0-1,-1 0 0,1-1 1,0 1-1,-1 0 1,1-1-1,0 1 1,0 0-1,0-1 0,0 1 1,0 0-1,0-1 1,1 1-1,-1 0 1,0 0-1,1-1 38,-1-7-611,0-47-4634</inkml:trace>
  <inkml:trace contextRef="#ctx0" brushRef="#br0" timeOffset="1692.609">2342 1 7235,'0'0'433,"0"0"-193,-24 92 496,24-34-176,6 11-480,26-2-80,14-9-1665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6:09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32 843 7027,'0'0'392,"0"0"-90,-6-18-54,1 2-217,0 3-25,1 0 1,1-1 0,0 1-1,1-1 1,0 0 0,1 0-1,0-5-6,3 3 46,0 0-1,1 0 0,0 0 0,2 0 0,0 0 1,0 1-1,2 0 0,0 0 0,0 1 0,1 0 1,1 0-1,1 1 0,0 0 0,0 1 0,1 0 1,1 0-1,7-5-45,-13 13 3,-1 0 0,0 0 0,1 0 0,0 1 1,0 0-1,0 0 0,0 1 0,0-1 0,0 1 0,1 1 0,-1-1 1,1 1-1,0 0 0,-1 1 0,1-1 0,0 1 0,-1 1 1,1-1-1,-1 1 0,1 0 0,0 1 0,-1 0 0,0 0 1,1 0-1,-1 0 0,0 1 0,1 1-3,4 7 29,-1 1-1,0 0 1,-1 0 0,0 1-1,-1 0 1,0 0 0,-1 1 0,-1 0-1,0 0 1,-1 0 0,-1 1-1,0 0 1,-1 0 0,2 15-29,13 44 100,-18-72-98,0-1 1,0 0-1,0 1 1,0-1 0,0 1-1,0-1 1,0 0 0,1 1-1,-1-1 1,1 0-1,-1 1 1,1-1 0,-1 0-1,1 0 1,0 1 0,-1-1-1,1 0 1,0 0-1,0 0 1,0 0 0,0 0-1,0 0 1,0 0-1,0 0 1,0 0 0,0-1-1,1 1 1,-1 0 0,0-1-1,1 1 1,-1-1-1,0 1 1,1-1 0,-1 0-1,0 1 1,1-1 0,-1 0-1,1 0 1,-1 0-1,0 0 1,1 0 0,-1-1-1,0 1 1,1 0-1,-1-1 1,1 1 0,-1 0-1,0-1 1,0 0 0,1 1-1,-1-1 1,0 0-1,0 0 1,1 0-3,79-127-77,21-35-1807,-68 146-122,-23 52 1718,1 34 1210,-11-48-781,2-1-1,0 1 1,1-1-1,1 1 1,1-1-1,1-1 1,1 1 0,1-1-1,0-1 1,1 1-1,1-2 1,12 15-141,-17-26 26,0-1 1,1 0-1,0-1 0,0 1 1,0-1-1,0-1 0,1 1 1,-1-1-1,1 0 0,0-1 1,0 0-1,0 0 0,0-1 1,0 0-1,0 0 0,0-1 1,1 0-1,-1-1 0,0 0 1,0 0-1,0 0 0,0-1 1,0-1-27,10-5 18,0-2 1,0 0 0,-2-1-1,1-1 1,-1 0 0,-1-1-1,0-1 1,-1-1 0,5-7-19,-17 20 0,8-8-8,4-2-94,-1-1 1,0-1-1,-1 0 0,-1 0 1,0-1-1,-1-1 0,0 0 1,-1 0-1,-1-1 0,5-16 102,-12 31-17,-1-1 0,1 1 0,-1 0 0,0 0 0,0 0 0,0 0 0,0-1 0,-1 1 0,1 0 0,0 0 0,-1 0 0,0 0 0,1 0 0,-1 0 0,0 0 0,0 0 0,0 0 0,0 0 0,0 0 0,-1 0-1,1 1 1,-1-1 0,1 0 0,-1 1 0,1-1 0,-1 1 0,0 0 0,0 0 0,0-1 0,1 1 0,-1 0 0,0 1 0,-1-1 0,1 0 0,0 1 0,0-1 17,-84-10 382,78 10-420,-7 1 38,2-2 19,0 0 1,0 2-1,0-1 0,0 2 1,0-1-1,0 2 0,0 0 1,0 0-1,0 2 0,1-1 1,-1 2-1,1-1 0,0 2 1,0-1-1,1 2 0,-11 7-19,12-5-50,0 2 0,0-1-1,1 2 1,1-1 0,0 1-1,0 0 1,-2 6 50,-19 56-3303,21-41-472</inkml:trace>
  <inkml:trace contextRef="#ctx0" brushRef="#br0" timeOffset="314.087">1290 572 112,'0'0'1110,"19"-15"-683,61-52-174,-6 16 526,-72 50-736,0-1 1,1 1-1,-1-1 0,0 1 0,1 0 0,-1 0 0,1 0 1,0 0-1,-1 1 0,1-1 0,0 1 0,-1-1 0,1 1 1,0 0-1,-1 0 0,1 0 0,0 0 0,0 1 0,-1-1 1,1 1-1,0 0 0,-1 0 0,1 0 0,-1 0 1,1 0-1,-1 0 0,0 1 0,1-1 0,-1 1 0,0-1 1,0 1-1,0 0 0,0 0 0,0 0 0,-1 0 0,1 0 1,0 0-1,-1 1 0,0-1 0,1 1 0,-1-1 0,0 1 1,0-1-1,0 2-43,4 11 441,-1 1 0,-1 0 1,0 0-1,-1 0 0,0 0 0,-2 0 1,0 13-442,8 77 1115,-7-104-1152,-1-1 0,1 0 0,0 1-1,0-1 1,0 1 0,0-1 0,0 0-1,0 0 1,0 0 0,0 0 0,0 0-1,0 0 1,1 0 0,-1 0 0,0 0-1,1 0 1,-1-1 0,1 1 0,-1 0-1,1-1 1,-1 1 0,1-1 0,-1 0-1,1 0 1,0 0 0,-1 1 0,1-1-1,-1 0 1,1-1 0,0 1 0,-1 0-1,1 0 1,-1-1 0,1 1 0,-1-1-1,1 1 1,-1-1 0,1 0 0,-1 0-1,0 0 1,1 1 0,-1-1 0,0 0-1,0-1 1,0 1 0,1 0 0,-1 0-1,0 0 1,-1-1 0,1 1 0,0 0-1,0-1 1,0 1 0,0-2 37,35-40-931</inkml:trace>
  <inkml:trace contextRef="#ctx0" brushRef="#br0" timeOffset="724.316">1865 447 1217,'-2'16'3724,"-9"113"-2406,10-125-1273,1 0 0,0 0 1,0 0-1,0 0 0,1 0 0,-1 0 1,1 0-1,0 0 0,0 0 1,1 0-1,-1-1 0,1 1 0,-1 0 1,1-1-1,0 1 0,1-1 0,-1 0 1,1 0-1,-1 1 0,1-2 1,0 1-1,0 0 0,0-1 0,1 1 1,-1-1-1,0 0 0,1 0 0,0 0 1,-1 0-1,1-1 0,0 0 1,2 1-46,3 0 53,0 0 1,0-1 0,0 0 0,0-1-1,0 0 1,0 0 0,0-1 0,0 0 0,0-1-1,0 0 1,0 0 0,-1-1 0,1 0-1,-1 0 1,1-1 0,1-1-54,12-8 16,0-1-1,-1-1 1,0-1 0,-1-1 0,0-2-16,-5 8-210,-1-2 0,-1 0 0,0 0 0,-1-1 0,0-1 0,-1 0 0,-1-1 0,0 0 0,-2 0 0,7-16 210,-14 30-89,0 1 0,0-1 1,-1 1-1,1-1 0,-1 1 0,1-1 1,-1 0-1,0 1 0,1-1 0,-1 0 0,0 1 1,0-1-1,0 0 0,0 1 0,0-1 1,-1 0-1,1 1 0,0-1 0,-1 0 1,0 1-1,1-1 0,-1 1 0,0-1 0,1 1 1,-1-1-1,0 1 0,0 0 0,0-1 1,-1 1-1,1 0 0,0 0 0,0 0 0,-1-1 1,1 2-1,0-1 0,-1 0 0,1 0 1,-1 0-1,1 1 0,-2-2 89,-17-2 62,0 0 0,0 1 0,0 1 0,0 1 0,0 0 0,0 2 0,-3 1-62,11-2 52,-2 2-27,0 1 0,1 0 1,0 1-1,0 0 1,0 1-1,0 0 0,1 1 1,0 1-1,0 0 1,1 0-1,-1 1 0,2 1 1,-1 0-1,1 0 1,1 1-1,-1 0 0,2 1 1,0 0-1,0 0 1,1 1-1,0 0 0,1 0 1,0 1-1,1 0 1,-1 6-26,-2 8-238,7-13-744</inkml:trace>
  <inkml:trace contextRef="#ctx0" brushRef="#br0" timeOffset="1063.593">2360 143 7587,'0'90'225,"-1"9"159,-3-9 160,4-14-112,0-19-272,0-17-48,15-13-112,7-13 0,9-11-16,9-3-1088,10-7-1617</inkml:trace>
  <inkml:trace contextRef="#ctx0" brushRef="#br0" timeOffset="1603.805">2532 392 7171,'0'0'905,"0"0"-580,7-15-274,-3 2-45,-2 6 0,0 1 0,1 0-1,-1 0 1,1-1 0,1 2 0,-1-1 0,1 0-1,0 1 1,0-1 0,0 1 0,1 0 0,0 1 0,0-1-1,0 1 1,1-1-6,4 0 15,1-1 0,-1 1 0,1 1 0,0 0 0,0 0 0,1 2 0,-1-1-1,0 1 1,1 1 0,0 0 0,-1 0 0,6 1-15,-14 0 4,0 0 1,0 0-1,1 0 0,-1 1 0,0-1 1,0 1-1,1 0 0,-1 0 0,0 0 1,0 0-1,0 0 0,0 1 0,0 0 1,0-1-1,-1 1 0,1 0 1,0 0-1,-1 0 0,0 1 0,1-1 1,-1 1-1,0-1 0,0 1 0,0 0 1,0 1-5,82 223 541,-83-225-539,0 0-1,1 0 1,-1 0-1,1 0 1,-1-1-1,1 1 1,0 0-1,0-1 1,-1 0 0,1 1-1,0-1 1,0 0-1,1 0 1,-1 0-1,0 0 1,0 0-1,0 0 1,1-1-1,-1 1 1,0-1-1,0 0 1,1 1-1,-1-1 1,0 0-1,1 0 1,-1-1-1,0 1 1,1 0-1,-1-1 1,0 0-1,1 1 1,-1-1 0,0 0-1,1 0-1,66-46-476,19-49-3528,-44 39 261</inkml:trace>
  <inkml:trace contextRef="#ctx0" brushRef="#br0" timeOffset="1821.376">3299 161 368,'0'0'2481,"-1"91"-352,-6-29-192,4 7-608,3 0-513,0-4-400,11-12-224,11-14-112,3-21-16,4-16-64,6-2 0,3-36 0,5-10-704,-5-12-2161</inkml:trace>
  <inkml:trace contextRef="#ctx0" brushRef="#br0" timeOffset="2135.278">3619 106 4514,'0'0'598,"10"19"274,32 61 0,-40-77-788,0 1 0,1-1 0,-1 1 0,1-1 0,0 0 0,0 0-1,0 0 1,0 0 0,0-1 0,1 1 0,-1-1 0,1 0-1,0 0 1,-1 0 0,1 0 0,0-1 0,0 0 0,0 1 0,0-1-1,0-1 1,1 1 0,-1-1 0,0 0 0,0 1 0,0-2-1,1 1 1,-1 0 0,0-1 0,0 0 0,0 0-84,1 0-16,6-2 56,-1-1 0,0 0 0,0-1 0,0 0 0,-1 0 0,1-1-1,-1-1 1,0 1 0,-1-1 0,0-1 0,0 0 0,0 0 0,-1 0 0,-1-1-1,1 0 1,-1 0 0,-1-1 0,0 0 0,0 0-40,12-72-768,-17 80 702,-1 1 0,1-1 1,-1 1-1,0 0 0,1-1 0,-1 1 1,0 0-1,0-1 0,0 1 1,0 0-1,0 0 0,0 0 1,0 0-1,0 0 0,0 0 0,-1 0 1,1 0-1,0 0 0,-1 1 1,1-1-1,-1 0 0,1 1 1,-1-1-1,1 1 0,-1 0 0,1-1 1,-1 1-1,1 0 0,-1 0 1,1 0-1,-1 0 0,1 0 1,-1 0-1,1 1 0,-1-1 1,1 0-1,-1 1 0,1-1 0,-1 1 1,1 0-1,-1-1 0,1 1 1,0 0-1,0 0 0,-1 0 1,1 0-1,0 0 0,0 0 66,-61 82-336,47-58 597,2 0 1,1 1-1,1 0 0,2 0 0,0 2 1,2-1-1,1 1 0,1 0 0,1 0 0,1 0 1,2 1-1,1-1 0,2 10-261,-2-35 2,0 1 0,1 0 0,-1-1-1,1 1 1,0-1 0,0 1 0,0-1 0,0 1-1,0-1 1,1 0 0,0 1 0,0-1 0,0 0 0,0 0-1,0-1 1,0 1 0,1 0 0,-1-1 0,1 1-1,0-1 1,0 0 0,0 0 0,0 0 0,0 0-1,0 0 1,1-1 0,-1 0 0,0 1 0,1-1-1,-1 0 1,1-1 0,0 1 0,-1-1 0,2 1-2,50-2-438,12-12-722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6:04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9 365 3986,'0'0'1838,"0"0"-480,0 0-451,0 0-163,0 0-231,-2-7-377,-3-11-129,3 25-57,24 228 111,-25 3 1,1-231-4,3-18-47,4-7-150,1 0 0,1 1 0,0 0 0,2 0 0,0 1 0,0 0-1,8-8 140,-3 1-504,61-82-4021,-75 103 4506,1 1-1,0 0 0,-1 0 0,1-1 1,0 1-1,0 0 0,0 0 1,0 0-1,0 0 0,1 0 0,-1 0 1,0 0-1,0 0 0,1 1 0,-1-1 1,0 0-1,1 1 0,-1-1 0,0 1 1,1 0-1,-1-1 0,1 1 1,-1 0-1,1 0 0,-1 0 0,1 0 1,-1 0-1,1 0 0,-1 0 0,1 0 1,-1 1-1,1-1 0,-1 1 1,0-1-1,1 1 0,-1-1 0,0 1 1,2 1 19,36 89 620,-27-54-525,2-2 283,2-1 0,0-1 0,3-1 0,9 12-378,-28-44 58,1 0-1,-1 0 1,1-1-1,0 1 1,-1 0-1,1 0 1,-1-1-1,1 1 1,-1 0-1,1-1 1,-1 1-1,1-1 1,-1 1-1,1-1 1,-1 1-1,1-1 0,-1 1 1,0-1-1,1 1 1,-1-1-1,0 1 1,1-1-1,-1 1 1,0-1-1,0 0 1,0 1-1,1-1 1,-1 0-1,0 1 1,0-1-1,0 0 1,0 1-1,0-1 1,0 1-1,0-1 1,-1 0-1,1 1 1,0-1-1,0 0 0,0 1 1,-1-1-1,1 1 1,0-1-1,-1 0 1,1 1-1,-1-1-57,1-2-93,20-279 1187,-12 203-977,-8 79-122,0-1 0,0 1 0,0-1 0,1 1 0,-1 0 0,0-1 1,0 1-1,0 0 0,0-1 0,0 1 0,1 0 0,-1-1 0,0 1 0,0 0 0,0-1 0,1 1 0,-1 0 0,0 0 0,1-1 0,-1 1 1,0 0-1,1 0 0,-1-1 0,0 1 0,1 0 0,-1 0 0,0 0 0,1 0 0,-1 0 0,0-1 0,1 1 0,-1 0 0,1 0 0,-1 0 1,0 0-1,1 0 0,-1 0 0,0 0 0,1 0 0,-1 1 0,1-1 0,-1 0 0,0 0 0,1 0 0,-1 0 0,0 0 0,1 1 0,-1-1 1,0 0-1,1 0 0,-1 0 0,0 1 0,1-1 0,-1 0 0,0 1 0,0-1 0,1 0 0,-1 1 0,0-1 0,0 0 0,0 1 0,0-1 5,22 23-395,-19-20 373,15 21 2,-16-20-17,1 1-1,0-1 1,0 1 0,0-1 0,1 0-1,0-1 1,-1 1 0,1 0 0,1-1 0,-1 0-1,0 0 1,1 0 0,4 1 37,1-3-2695</inkml:trace>
  <inkml:trace contextRef="#ctx0" brushRef="#br0" timeOffset="369.064">764 280 4946,'0'0'3458,"0"0"-3410,-15 106 0,2-36 16,5 6-48,3 4 32,5-4-16,0-14 160,0-16-176,11-16-16,1-14-96,-1-9 0,1-7 96,3 0 0,6-15-272,4-20-1681,2-14-1617</inkml:trace>
  <inkml:trace contextRef="#ctx0" brushRef="#br0" timeOffset="909.012">941 229 4034,'0'0'552,"0"20"152,3 72 270,-4-85-883,1 0-1,1-1 0,-1 1 1,1 0-1,1-1 1,-1 1-1,1 0 0,0-1 1,0 0-1,1 1 1,0-1-1,0 0 1,1 0-1,-1-1 0,1 1 1,0-1-1,1 0 1,-1 0-1,1 0 0,0-1 1,0 1-1,1-1 1,-1 0-1,1-1 0,0 1 1,0-1-1,0 0 1,0-1-1,1 0 1,-1 0-1,1 0 0,-1 0 1,1-1-1,0-1 1,0 1-1,1-1-90,-1-2 51,0-1 0,0 0-1,0-1 1,0 0 0,-1 0 0,0 0 0,0-1-1,0 1 1,0-2 0,-1 1 0,0 0 0,0-1-1,0 0 1,-1 0 0,0-1 0,0 1 0,-1-1-1,1 0 1,-2 0 0,1 0 0,-1 0 0,0-1-1,0 1 1,-1-1-51,1 5-2,0 0 1,-1-1-1,0 1 0,0 0 0,0 0 1,0-1-1,0 1 0,-1-1 0,1 1 0,-1 0 1,0-1-1,0 1 0,0-1 0,-1 1 1,1-1-1,-1 1 0,0 0 0,0-1 0,0 1 1,0 0-1,0 0 0,-1 0 0,0 0 1,1 0-1,-1 0 0,0 0 0,-1 1 0,1-1 1,0 0-1,-1 1 0,1 0 0,-1 0 1,0 0-1,0 0 0,0 0 0,0 0 0,0 1 1,0-1-1,-2 0 2,-1 2-19,0 0 1,0 0-1,0 1 1,0-1-1,0 1 0,1 1 1,-1-1-1,0 1 1,0 0-1,1 0 0,0 1 1,-1-1-1,1 1 1,0 1-1,0-1 1,0 0-1,1 1 0,-1 0 1,1 0-1,0 1 1,0-1-1,1 1 0,-1 0 1,1 0-1,0 0 1,0 0-1,1 1 0,-1-1 1,1 1-1,-1 5 19,-1 4-1,1 0-1,1 0 0,0 0 1,1 0-1,1 1 1,0-1-1,2 9 2,-1-10-2,4 16-62,1-1 0,1 0 1,1 0-1,2-1 0,1 0 0,1-1 0,2 0 1,0-1-1,2-1 0,1 0 0,3 3 64,-20-28 0,8 11 1,-1-1 1,0 2-1,-1-1 0,-1 1 0,0 0 0,0 0 0,-1 0 0,-1 1 0,0-1 0,0 1 1,-1 0-1,-1 11-1,-1-21 5,0 0 0,0 0 1,-1 0-1,0 0 0,1 0 1,-1-1-1,0 1 0,-1 0 1,1 0-1,0-1 1,-1 1-1,0 0 0,1-1 1,-1 0-1,0 1 0,0-1 1,0 0-1,-1 0 0,1 0 1,0 0-1,-1-1 0,1 1 1,-1 0-1,0-1 0,1 0 1,-4 1-6,-83 21 368,70-20-307,-40 3-216,52-21-2862,7-12-2188</inkml:trace>
  <inkml:trace contextRef="#ctx0" brushRef="#br0" timeOffset="1207.952">1478 1 8516,'0'0'496,"1"97"-416,-1-25 240,0 4 161,0 0-65,0 2-176,0-2-192,0-7-32,0-9 0,0-16-16,0-12 0,0-16-320,0-13-385,0-3-543,0-7-1826</inkml:trace>
  <inkml:trace contextRef="#ctx0" brushRef="#br0" timeOffset="1538.066">1807 262 3073,'0'0'1716,"0"0"-1335,0 0-205,-15 14 713,-48 43 733,-135 141 1233,192-192-2831,3-4-7,0 0 0,1 0 0,-1 0 0,1 0 1,0 1-1,0-1 0,0 1 0,0 0 0,0 0 0,1 0 1,-1-1-1,1 2 0,-1-1 0,1 0 0,0 0 0,0 0 0,1 0 1,-1 1-1,1-1 0,0 0 0,0 1 0,0-1 0,0 2-17,1-3-4,1 1 0,-1-1-1,1 0 1,0 0 0,0 0 0,0 0-1,0 0 1,0 0 0,0 0-1,0-1 1,1 1 0,-1-1-1,0 0 1,1 0 0,-1 1-1,1-1 1,0-1 0,-1 1-1,2 0 5,3 2-3,160 51-117,-97-40-1780,-38-13-2691</inkml:trace>
  <inkml:trace contextRef="#ctx0" brushRef="#br0" timeOffset="2009.965">2246 237 8852,'0'0'227,"-18"6"-131,5-2-90,0 0 0,-1 1 0,1 0 0,-1 0 0,1 2 0,1-1 0,0 2-1,0 0 1,-4 3-6,-1 3 2,9-10 2,1 0 0,0 0 0,1 1 0,-1 0 0,1 1 0,0-1 0,0 1 0,0 1 0,1-1 0,0 1 0,0-1 0,1 1 0,0 1 0,0-1 0,1 1 0,0-1 0,0 1 0,1 0 0,0 0 0,0 0 0,1 1 0,0-1 0,0 8-4,4-8-11,2-1-1,-1 1 1,1-1 0,0 0 0,0 0 0,1 0 0,0 0 0,0-1 0,1 0 0,0-1 0,0 0 0,0 0 0,1 0 0,-1-1 0,1 0 0,0 0 0,0-1 0,1 0 0,-1 0 0,1-1 11,19 10-73,-22-10-16,1 0-1,-1 1 1,0-1-1,0 1 1,0 0 0,0 1-1,-1 0 1,1 0-1,-1 0 1,0 0-1,0 1 1,-1 0 0,1 0-1,-1 0 1,0 0-1,0 1 1,-1-1-1,0 1 1,0 0-1,0 0 1,-1 1 0,1-1-1,0 6 90,-3-10 4,0 0 0,0 0 0,0 0 0,0 0-1,0 0 1,0 0 0,0 0 0,-1 0 0,1 0 0,-1 0 0,0 0-1,1 0 1,-1 0 0,0 0 0,0-1 0,0 1 0,0 0 0,-1-1-1,1 1 1,0-1 0,-1 1 0,1-1 0,-1 0 0,1 1 0,-1-1-1,0 0 1,1 0 0,-1 0 0,0 0 0,0-1 0,0 1 0,0 0-1,1-1 1,-1 1 0,0-1 0,-2 0-4,-98 11 1755,99-12-1756,0 0 0,1-1-1,-1 1 1,0 0 0,1-1-1,0 0 1,-1 0 0,1 0-1,0 0 1,0 0 0,0 0-1,0 0 1,1 0 0,-1-1-1,0 1 1,1-1 0,0 0-1,0 1 1,-1-1 0,2 0-1,-1 0 1,0 1 0,0-1-1,1 0 1,0 0 0,-1 0-1,1 0 1,0 0 0,1 0-1,-1 0 1,0 1 0,1-1-1,0 0 1,-1 0 0,1 0-1,0 1 1,1-1 0,-1-1 1,5-10-728,0-1 0,1 1 0,1 0 0,0 1 0,0 0-1,1 0 1,1 1 0,0 0 0,4-2 728,27-31-2182</inkml:trace>
  <inkml:trace contextRef="#ctx0" brushRef="#br0" timeOffset="2319.039">2471 398 64,'0'0'1321,"0"0"-161,0 0-31,8 20 29,25 67 74,-13-17 489,-19-60-1585,1 0 0,1-1 0,-1 0-1,2 1 1,-1-1 0,1 0 0,1-1 0,-1 1 0,1-1 0,1 0-1,0 0 1,0 0 0,0-1 0,2 0-136,-3-3 6,0 0 0,0-1 0,1 0 0,-1 0 0,1-1 0,0 0 0,0 0 0,0 0 1,0 0-1,0-1 0,0 0 0,0 0 0,0-1 0,1 0 0,-1 0 0,0 0 0,0-1 0,0 0 0,1 0 0,-1 0 0,0-1 0,0 0 0,-1 0 0,1-1 0,0 0 0,-1 0 0,1 0 0,-1 0 0,0-1 1,0 0-7,107-87-567,-87 68-434,-1-1-1,-1-2 1,-1 0 0,-1-2-1,5-9 1002,-6-3-2572,-8 6 849</inkml:trace>
  <inkml:trace contextRef="#ctx0" brushRef="#br0" timeOffset="2619.36">3033 301 560,'0'0'971,"0"0"-621,0 0-225,0 0 139,0 0 329,-7 18 71,-21 59 64,26-69-552,0 0-1,1 0 1,-1-1-1,1 1 0,1 0 1,-1 0-1,2 0 1,-1 0-1,1 0 1,0 0-1,0 0 0,2 4-175,-1-3 184,0 1 15,-1 0 0,1 0 0,0-1-1,1 1 1,1-1 0,-1 0 0,1 0-1,1 0 1,-1 0 0,2-1 0,-1 1-1,1-1 1,0-1 0,8 8-199,-10-13 48,1-1 0,0 0 0,0 1 0,0-1 1,0-1-1,1 1 0,-1-1 0,0 0 0,0 0 0,0-1 0,0 1 0,0-1 1,0 0-1,0-1 0,0 1 0,0-1 0,0 0 0,-1 0 0,1 0 0,-1-1 1,1 1-1,-1-1 0,0 0 0,0-1 0,0 1 0,0-1-48,15-8 40,-1-1 1,-1-1-1,0 0 0,-1-1 1,-1-1-1,0 0 0,-1-1 1,0 0-1,9-19-40,-21 32-9,1-1 0,-1 1 0,-1-1-1,1 0 1,-1 1 0,0-1 0,0 0 0,0 0 0,-1 0 0,1 0-1,-1 0 1,0 0 0,-1 0 0,1 0 0,-1 1 0,0-1 0,0 0-1,-1 0 1,0 0 0,1 1 0,-1-1 0,-1 1 0,1 0-1,-1-1 1,0 1 0,0 0 0,0 0 0,-1 0 9,-9-5-57,0 1 0,-1 0 0,0 1 0,-1 0-1,1 2 1,-1-1 0,0 2 0,-1 0 0,1 1 0,-1 0 0,1 1 0,-1 1 0,0 1 0,0 0-1,-9 2 58,16-2-90,-1 0-1,1 1 0,0 0 0,0 1 0,0 0 0,0 0 0,0 1 0,0 0 0,1 1 0,0 0 0,-1 0 0,1 1 0,1 0 0,-1 0 0,1 1 0,0 0 0,0 0 0,0 1 0,1 0 0,0 0 0,-2 4 91,-4 22-523,10 1-1638</inkml:trace>
  <inkml:trace contextRef="#ctx0" brushRef="#br0" timeOffset="2978.896">3336 474 9620,'0'0'433,"0"0"-385,10 110 0,8-80-48,5-7 32,5-13-32,9-10-353,4-2 161,6-26-160,-1-9-5426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33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6 149 6883,'0'0'-835,"0"0"291,0 0 507,16 1 181,103 1 485,-116-2-572,0 0 1,-1-1-1,1 1 0,-1-1 0,1 0 0,-1 0 0,1 0 0,-1 0 1,0-1-1,1 1 0,-1 0 0,0-1 0,0 0 0,0 1 1,0-1-1,0 0 0,-1 0 0,1 0 0,0 0 0,-1-1 1,0 1-1,1 0 0,-1 0 0,0-1 0,0 1 0,0-1 0,0-2-57,12-73-292,-13 77 296,-1 0-1,1-1 0,-1 1 0,1-1 0,-1 1 1,1 0-1,-1 0 0,0-1 0,0 1 0,1 0 1,-1 0-1,0 0 0,0 0 0,0 0 1,0 0-1,-1 0 0,1 0 0,0 0 0,0 1 1,0-1-1,-1 0 0,1 1 0,0-1 0,-1 1 1,1-1-1,0 1 0,-1 0 0,1 0 0,-1 0 1,1-1-1,-1 1 0,1 0 0,0 1 0,-1-1 1,1 0-1,-1 0 0,1 1 0,0-1 0,-2 1-3,-4-1-85,3 1 63,0 1 0,1 0-1,-1-1 1,0 2-1,1-1 1,-1 0-1,1 1 1,0-1 0,0 1-1,0 0 1,0 0-1,0 0 1,0 0-1,1 1 1,0-1 0,0 1-1,0 0 1,0-1-1,0 1 1,1 0-1,-1 2 23,-1-1-17,-13 27 108,1 2 1,1-1-1,2 2 0,2 0 0,-3 17-91,11-46 60,0 0 0,0 0 0,0 0 0,1 1 0,0-1 0,1 0 0,-1 0-1,1 1 1,1-1 0,-1 0 0,1 1 0,0-1 0,0 0 0,1 0-1,-1 0 1,1 0 0,1 0 0,-1 0 0,1-1 0,0 1 0,1-1 0,-1 0-1,1 0 1,0 0 0,0 0 0,0 0 0,1-1 0,0 0 0,0 0 0,0 0-1,0-1 1,0 0 0,1 0 0,2 1-60,100 5-1873,-68-12 150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1:21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0 580 2273,'0'0'1523,"0"0"-269,0 0-200,0 0-229,0 0-236,0 0-271,0 0-156,0 0-28,0-8 39,11-62-10,155-374-131,-151 387-294,-15 56 276,0 1-193,0 2-168,2 388 238,6-328-1567,-4-44-663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4:45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338 591 2849,'0'0'827,"0"0"-109,0 0 851,0 0 133,0 0-587,0 0-461,0-2-273,1-5-247,-1 7-126,1-1 0,-1 0 0,0 1 1,0-1-1,1 1 0,-1-1 0,0 0 0,0 1 0,0-1 1,0 0-1,0 1 0,0-1 0,0 0 0,0 1 0,0-1 0,0 1 1,0-1-1,0 0 0,0 1 0,-1-1 0,1 0 0,0 1 0,0-1 1,-1 1-1,1-1 0,0 1 0,-1-1 0,1 0 0,-1 1 0,1 0 1,-1-1-1,1 1 0,-1-1 0,1 1 0,-1-1 0,1 1 1,-1 0-1,1 0 0,-1-1 0,0 1 0,1 0 0,-1 0 0,0-1 1,1 1-1,-1 0 0,1 0 0,-1 0 0,0 0 0,1 0 0,-1 0 1,0 0-1,0 0-8,-1 2-10,1 0 1,-1 0 0,0 0 0,1 0-1,-1 0 1,1 0 0,0 0 0,0 1-1,0-1 1,0 0 0,0 1 0,0-1-1,1 1 1,-1-1 0,1 1 0,-1-1-1,1 1 1,0-1 0,0 1 0,0-1-1,0 1 1,1-1 0,-1 1 9,0-1-6,0 0 5,0 0-1,-1 0 1,1 0-1,-1-1 1,1 1 0,0 0-1,0 0 1,0 0 0,0 0-1,0 0 1,0 0 0,0-1-1,1 1 1,-1 0-1,1 0 1,-1 0 0,1-1-1,0 1 1,0 0 0,-1 0-1,1-1 1,0 1 0,1-1-1,-1 1 1,0-1-1,0 1 1,1-1 0,-1 0-1,1 0 1,-1 0 0,1 0-1,-1 0 1,1 0-1,0 0 1,-1 0 0,1 0-1,0-1 1,0 1 0,-1-1-1,1 1 1,0-1 1,2 0 2,0 0 0,-1 0 1,1-1-1,0 1 0,-1-1 0,1 0 0,-1 0 1,1 0-1,-1 0 0,1-1 0,-1 1 0,0-1 1,0 0-1,0 0 0,0 0 0,0 0 0,0-1 1,0 1-1,-1-1 0,1 0 0,-1 1 1,0-1-1,1 0 0,-2-1 0,1 1 0,0 0 1,-1 0-1,1-1 0,-1-1-2,2-4 4,0 0 0,-1 0-1,-1 0 1,0 0 0,0-1 0,0 1 0,-2 0-1,1-1 1,-1-2-4,0 1-50,1 8 21,0-1 1,0 0-1,-1 1 1,1-1-1,-1 0 1,0 1-1,0-1 0,0 0 1,0 1-1,-1 0 1,0-1-1,0 1 1,1 0-1,-2 0 1,1 0-1,0 0 0,-2-2 29,2 5-5,1-1 0,0 1-1,0 0 1,-1-1-1,1 1 1,0 0 0,0 0-1,-1 0 1,1 0-1,0 0 1,-1 0-1,1 0 1,0 0 0,-1 1-1,1-1 1,0 1-1,0-1 1,-1 0 0,1 1-1,0 0 1,0-1-1,0 1 1,0 0-1,0 0 1,0-1 0,0 1-1,0 0 1,0 0-1,0 0 1,0 0 0,0 0-1,1 1 1,-1-1-1,0 0 6,-1 3-40,0 0 0,1 0 0,-1 0 0,1 0 0,0 1 0,0-1 0,0 0 0,1 1 0,-1-1 0,1 0 0,0 1 0,0-1 0,1 0 0,-1 1 0,1-1 0,0 0 0,0 0 0,0 0 0,1 1 0,0-1 0,0-1 0,0 1 0,0 0 0,0 0 0,1-1 0,-1 1 0,3 1 40,5 1-4266</inkml:trace>
  <inkml:trace contextRef="#ctx0" brushRef="#br0" timeOffset="-32167.34">34 228 5298,'0'0'128,"0"0"310,0 0 661,0 0-304,-3-4-507,0-2-257,1 0-1,-1 0 0,1 0 1,1 0-1,-1 0 0,1 0 1,0 0-1,1-1 0,-1 1 1,1 0-1,1-4-30,-2 0 7,1 1 0,1-1-1,0 1 1,0-1 0,1 1 0,0 0 0,0 0 0,1-1 0,1 1-1,-1 1 1,2-1 0,-1 1 0,1-1 0,1 0-7,-6 8-8,1 1 0,0-1 0,-1 0 0,1 1-1,0-1 1,0 0 0,-1 1 0,1-1 0,0 1 0,0-1 0,0 1 0,0-1 0,0 1 0,0 0 0,0-1 0,0 1-1,0 0 1,0 0 0,-1 0 0,1-1 0,0 1 0,0 0 0,0 0 0,0 1 0,0-1 0,0 0 0,0 0 0,0 0-1,0 1 1,0-1 0,0 0 0,0 1 0,0-1 0,0 1 0,0-1 0,-1 1 0,1 0 0,0-1 0,0 1 0,-1 0-1,1-1 1,0 1 0,-1 0 0,1 0 0,-1 0 0,1 0 8,21 42-218,-13-11 187,-1 1 0,-2 1 0,-1-1-1,-2 1 1,-1-1 0,-1 1 0,-4 21 31,3-43 14,-1 0 1,-1 0 0,0-1 0,0 1 0,-1-1 0,0 0 0,-1 0 0,-1 0 0,1 0 0,-2-1 0,0 1 0,0-1 0,0-1 0,-1 1 0,-2 0-15,-34 10-155,23-15-758,19-4 805,0 0 0,0 0 0,-1-1-1,1 1 1,0 0 0,0 0-1,0 1 1,0-1 0,0 0 0,1 0-1,-1 0 1,0 0 0,1 1-1,-1-1 1,0 0 0,1 1 0,-1-1-1,1 1 1,0-1 0,0 0-1,-1 1 1,1-1 0,0 1 0,0-1-1,0 1 1,0-1 0,1 1-1,-1-1 1,0 0 0,1 2 108,-1 6-297,0-9 217,15 15 768,8 11 85,-20-22-684,0 0 0,-1-1-1,1 1 1,0 0 0,1-1 0,-1 1-1,1-1 1,-1 0 0,1 0-1,0-1 1,0 1 0,1-1-1,-1 0 1,0 0 0,1 0 0,-1-1-1,1 1 1,-1-1 0,1 0-1,0 0 1,0-1 0,-1 0-1,1 0 1,0 0 0,2 0-89,22-29-1574,-14 0-1713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25:46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596 412 720,'0'0'617,"0"0"130,0 0 138,0 0-106,0 0-162,0 0 108,0-2-90,0 1-604,-1-1-1,1 1 1,-1 0-1,1 0 1,-1 0-1,1 0 1,-1 0-1,0 0 1,1 0 0,-1 0-1,0 0 1,0 0-1,1 1 1,-1-1-1,0 0 1,0 0-1,0 1 1,0-1-1,0 0 1,0 1-1,-1-1 1,1 1-1,0 0 1,0-1-1,0 1 1,0 0-1,0 0 1,-1 0-1,1-1 1,0 1 0,0 0-1,0 1 1,-1-1-1,0 0-30,-3 2-21,-1 0 1,1 0-1,0 1 1,0 0-1,0 0 0,0 0 1,0 1-1,1-1 1,0 1-1,-1 0 0,1 0 1,1 1-1,-1-1 0,0 1 1,1 0-1,0 0 1,1 0-1,-1 0 0,1 0 1,0 1-1,0-1 1,-1 4 20,-7 52-60,10-60 59,0 1-1,0 0 0,0 0 0,0-1 1,1 1-1,-1 0 0,0-1 1,1 1-1,-1 0 0,1-1 1,0 1-1,-1-1 0,1 1 1,0-1-1,0 1 0,0-1 1,0 1-1,0-1 0,1 0 1,-1 0-1,0 0 0,1 1 1,-1-1-1,0 0 0,1-1 1,-1 1-1,1 0 0,-1 0 1,1-1-1,0 1 0,-1-1 1,1 1-1,0-1 2,3 0 5,-1 0 0,1 0-1,-1-1 1,1 0 0,-1 1 0,1-2 0,-1 1 0,1 0-1,-1-1 1,0 0 0,0 0 0,0 0 0,0-1 0,0 1-1,0-1 1,-1 0 0,1 0 0,-1 0 0,0-1 0,0 1 0,0-1-1,0 0 1,-1 1 0,1-1 0,-1 0 0,0-1 0,1-1-5,5-6 0,0 1 0,-1-1 0,0-1 0,-1 1 0,0-1 0,-1 0 0,-1 0 0,0-1 0,0 0 0,-2 1 0,0-1 0,1-13 0,-4 24-3,0 0 1,0 1-1,0-1 1,0 1-1,0-1 1,-1 1-1,1 0 1,-1-1 0,0 1-1,1 0 1,-1 0-1,0 0 1,0 0-1,-1 0 1,1 1-1,0-1 1,0 1 0,-1-1-1,1 1 1,-1 0-1,1 0 1,-1 0-1,0 0 1,1 1-1,-1-1 1,0 0 0,0 1-1,1 0 1,-1 0-1,0 0 1,0 0-1,0 0 1,1 1-1,-1-1 1,0 1 0,0 0 2,0 0-10,0 1 0,0 0 1,1 0-1,-1 0 1,0 0-1,1 0 1,0 1-1,-1-1 1,1 1-1,0 0 1,0-1-1,0 1 1,1 0-1,-1 0 1,1 0-1,-1 0 0,1 1 1,0-1-1,0 0 1,1 1-1,-1-1 1,0 2 9,-1 3 4,-3 8-12,1 0 1,1 0-1,0 1 1,1-1-1,1 1 0,1 0 1,0 3 7,0-19-56,0 0 1,1 0 0,-1 0 0,0 0-1,1 0 1,-1 0 0,1 1 0,-1-1-1,1 0 1,-1 0 0,1 0 0,0 0-1,0-1 1,-1 1 0,1 0 0,0 0-1,0 0 1,0 0 0,0-1 0,0 1-1,0-1 1,0 1 0,0-1 0,0 1-1,0-1 1,0 1 0,1-1 0,-1 0-1,0 1 1,0-1 0,0 0 0,0 0-1,1 0 1,-1 0 0,0 0 0,0 0-1,0-1 1,0 1 0,1 0 0,-1-1-1,0 1 1,0 0 0,0-1 0,0 1-1,1-1 56,15-10-1411</inkml:trace>
  <inkml:trace contextRef="#ctx0" brushRef="#br0" timeOffset="-91082.884">27 202 2961,'0'0'641,"0"0"-308,0 0 614,0 0 566,0 0-755,-5-5-457,1 2-265,-14-30 48,18 27-83,1 0 0,-1 0 0,1 0-1,0 0 1,0 1 0,1-1 0,0 0 0,0 1 0,0-1-1,1 1 1,0-1 0,0 1 0,0 0 0,0 0 0,1 1-1,0-1 0,53-60 0,-55 65-10,-1-1 0,0 1-1,1-1 1,-1 1 0,1 0-1,-1 0 1,1-1 0,-1 1-1,1 0 1,-1 0 0,1 0-1,-1 1 1,0-1-1,1 0 1,-1 0 0,1 1-1,-1-1 1,0 1 0,1 0-1,-1-1 1,0 1 0,1 0-1,-1-1 1,0 1 0,0 0-1,0 0 1,0 0-1,0 0 1,0 0 0,0 1-1,0-1 1,0 0 0,0 0-1,-1 1 1,1-1 0,0 0-1,-1 1 1,1-1 0,-1 0-1,0 1 1,1-1-1,-1 1 1,0-1 0,0 1-1,0-1 1,0 1 0,0-1-1,0 1 1,0-1 0,-1 0-1,1 2 11,7 177 310,-14-114-1193,8-64 779,1 0 1,-1 0 0,0 0 0,1 0-1,0 0 1,-1 0 0,1 0-1,0-1 1,0 1 0,0-1 0,0 1-1,0-1 1,0 0 0,0 0 0,0 0-1,1 0 1,-1 0 0,0 0-1,1-1 1,-1 1 0,1-1 0,-1 1-1,0-1 1,1 0 0,0 0 103,6 2-180,-4 0 177,1 1 0,-1 1-1,0-1 1,0 1-1,0 0 1,-1 0 0,0 1-1,1-1 1,-1 1 0,-1 0-1,1 0 1,-1 0-1,0 0 1,0 1 0,0-1-1,-1 1 1,1 1 3,4 7 20,-2-4 113,-1-1-1,0 1 1,-1 0-1,0 1 1,-1-1-1,0 0 1,0 1 0,-1 0-1,0-1 1,-1 1-1,0-1 1,-1 1-1,-1 3-132,2-12 25,0 0-1,-1-1 1,1 1-1,0 0 1,-1-1-1,0 1 1,1-1-1,-1 1 0,0 0 1,0-1-1,0 0 1,0 1-1,0-1 1,0 0-1,0 1 1,0-1-1,0 0 0,-1 0 1,1 0-1,0 0 1,-1 0-1,1 0 1,-1 0-1,1-1 0,-1 1 1,0 0-1,1-1 1,-1 1-1,0-1 1,1 0-1,-1 1 1,0-1-1,1 0 0,-1 0 1,0 0-1,1 0 1,-1-1-1,0 1 1,1 0-1,-1-1 1,0 1-1,0-1-24,-66-32 323,-55-73-491,117 98-1107,6 8-744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1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7411,'0'0'1217,"0"0"-673,0 0-208,0 0-288,0 0-48,0 0-272,4 29 32,18-8-80,1 4-1457,-3 1-4498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2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10 4386,'0'0'2444,"0"0"-1289,0 0-112,0 0-333,0 0-462,-3-5-176,3 5-72,0 1 0,-1-1 1,1 0-1,0 1 0,0-1 1,0 0-1,-1 1 0,1-1 0,0 0 1,-1 0-1,1 1 0,0-1 1,-1 0-1,1 0 0,0 0 0,-1 1 1,1-1-1,0 0 0,-1 0 0,1 0 1,0 0-1,-1 0 0,1 0 1,-1 0-1,1 1 0,0-1 0,-1 0 1,1 0-1,-1-1 0,1 1 0,0 0 1,-1 0-1,1 0 0,-1 0 1,1 0-1,0 0 0,-1 0 0,1-1 1,0 1-1,-1 0 0,1 0 1,0-1-1,-1 1 0,1 0 0,0 0 1,0-1-1,-1 1 0,1 0 0,0-1 1,0 1-1,-1 0 0,1-1 1,0 1-1,0 0 0,0-1 0,0 1 1,0-1-1,-1 1 0,1 0 0,0-1 1,0 1-1,0-1 0,0 1 0,3 51 63,23 127 527,-9-87-329,-17-91-269,0 1 1,1-1-1,-1 0 0,0 1 0,1-1 0,-1 1 1,0-1-1,1 0 0,-1 0 0,0 1 1,1-1-1,-1 0 0,0 0 0,1 1 1,-1-1-1,1 0 0,-1 0 0,1 0 1,-1 0-1,0 0 0,1 1 0,-1-1 1,1 0-1,-1 0 0,1 0 0,-1 0 0,1 0 1,-1 0-1,1-1 0,-1 1 0,0 0 1,1 0-1,-1 0 0,1 0 0,-1-1 1,1 1-1,-1 0 0,0 0 0,1 0 1,-1-1-1,0 1 0,1 0 0,-1-1 1,0 1-1,1 0 0,-1-1 0,0 1 0,0-1 1,1 1-1,-1 0 0,0-1 0,0 1 1,0-1-1,1 1 0,-1-1 0,0 1 1,0 0-1,0-1 0,0 1 0,0-1 1,0 1-1,0-1 0,0 1 0,0-1 1,0 1-1,-1-1 8,7-10-62,-3 3-112,1 0 0,0-1 0,0 1-1,0 0 1,1 1 0,1-1 0,-1 1 0,1 0 0,0 0 0,1 1-1,-1 0 1,1 0 0,0 0 0,1 1 0,0 0 0,-1 1-1,2-1 1,-1 2 0,0-1 0,1 1 0,2 0 174,-4 1-136,0 1 0,0 0 1,0 1-1,0-1 0,0 2 0,0-1 1,0 1-1,0 0 0,0 0 0,-1 1 1,1 0-1,0 0 0,-1 0 1,1 1-1,-1 0 0,4 2 136,52 73 3146,-61-78-2933,-4-100 1955,0 2-6577,3 91-975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3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3298,'0'0'146,"0"0"241,0 0 139,18-7-190,58-24-19,-21 25 234,-53 6-523,1 3 3,0-1-1,0 1 1,-1 0-1,1 0 1,0 1-1,-1-1 1,0 0-1,0 1 0,0-1 1,0 1-1,-1 0 1,1 0-1,-1 0 1,0 0-1,0 0 1,0 0-1,-1 0 1,1 0-1,-1 0 1,0 0-1,0 0 1,-1 0-1,1 0 0,-1 1-29,1 0 49,-12 223 2068,8-123-1187,5-104-943,1 0-1,-1-1 1,0 1-1,0 0 1,0-1-1,1 1 1,-1-1-1,0 1 1,1-1-1,-1 0 1,0 1-1,1-1 1,-1 0 0,0 0-1,1 0 1,-1 0-1,0 0 1,1 0-1,-1-1 1,0 1-1,1 0 1,-1-1-1,0 1 1,1-1-1,-1 1 13,4-2-75,-1-1 0,1 1-1,-1-1 1,0 0 0,0 0-1,0 0 1,0-1 0,0 0-1,-1 1 1,1-1 0,-1 0-1,0-1 1,-1 1 0,1-1 75,-2 5-18,31-49-3584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4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10949,'0'0'160,"0"0"-160,0 0-128,0 0-64,0 0-785,0 0-1216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4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0 434 5442,'0'0'918,"0"0"-443,0 0 371,0 0 269,0 0-373,8-16-406,48-108 208,-41 95-356,8-17-118,2 0 1,2 2-1,1 0 1,19-18-71,-13 40-1809,-32 26 1446,6 35 460,-2 0-1,-1 1 1,-3-1 0,-1 7-97,2 20 200,-2-52-189,1 32-83,3 0 0,1 0-1,6 19 74,-3-41-997,-1-9-975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5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26 2593,'0'0'1022,"0"0"-552,0 0 255,-1 9 9,0 22-643,9-97 3753,-9 68-5439,0 9-2287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5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5 282 3282,'0'0'2179,"0"0"-1611,0 0-394,0 0 461,0 0 445,-5 0-439,57-86-25,46-109-1408,-90 225-60,8 79 1964,-15-106-1129,0 0 0,0 1 0,1-1 1,-1 0-1,1 0 0,0 0 0,-1 0 0,1 0 0,1 0 0,-1 0 0,0-1 0,1 1 0,-1-1 1,1 0-1,0 1 0,0-1 0,0 0 0,0-1 0,0 1 0,0-1 0,0 1 0,1-1 0,-1 0 1,1 0-1,-1 0 0,1-1 0,-1 1 0,1-1 0,1 0 17,17-2-2350,-1-11-2653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33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4578,'4'25'1534,"28"178"-1014,-12 53 373,-18-152 2131,-3-160-2784,-1 32-295,1 0 0,0 0 0,2 0 0,1 1 0,1-1 0,1 0 0,1 1-1,1 0 1,1 0 0,1 0 0,10-18 55,-17 38-43,1 0 0,0 1 0,0-1 0,0 0 0,0 1-1,0 0 1,1-1 0,-1 1 0,1 0 0,-1 0 0,1 0 0,0 1 0,0-1-1,0 1 1,0-1 0,0 1 0,0 0 0,3 0 43,38-3-4471,-22 4 31</inkml:trace>
  <inkml:trace contextRef="#ctx0" brushRef="#br0" timeOffset="406.31">317 343 9508,'0'0'254,"0"0"-46,0 0-144,0 0-51,-1 7 3,-2 4-1,1 0 0,0 1 0,1 0 0,0-1 0,1 1 0,0 0-1,1 0 1,1 9-15,-1-16-31,0-1-1,0 0 1,1 0-1,-1 0 1,1 0 0,0 0-1,0 0 1,0 0-1,0 0 1,1-1-1,-1 1 1,1-1-1,0 0 1,0 0-1,0 0 1,1 0-1,-1 0 1,1-1 0,-1 0-1,1 1 1,0-1-1,0 0 1,0-1-1,0 1 1,0-1-1,4 1 32,0-1-270,1 0-1,-1-1 1,0 0 0,1 0-1,-1 0 1,0-1-1,1-1 1,-1 1-1,0-2 1,0 1 0,0-1-1,-1 0 1,1 0-1,0-1 1,-1 0-1,0-1 1,0 1 0,0-1-1,-1-1 1,0 1-1,0-1 1,5-6 270,26-22-422</inkml:trace>
  <inkml:trace contextRef="#ctx0" brushRef="#br0" timeOffset="671.673">719 189 176,'0'0'1793,"0"0"336,-80-29-1105,50 27-31,3 2 800,3 0-609,2 22-1184,3 10-368,0 7-128,4 3-64,5-5-1858,7-7-143,3-10 416</inkml:trace>
  <inkml:trace contextRef="#ctx0" brushRef="#br0" timeOffset="921.839">761 182 1297,'0'0'8291,"0"0"-8227,-36 99 209,28-55 575,-1 3-432,3-2 0,4-3-416,2-7 0,0-6-32,3-11 0,13-3 0,3-8-80,3-7-48,3 0 144,2-15-544,1-13-48,-3-3-145,-3 4-4033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6675,'0'0'1841,"0"0"-1201,0 0-288,0 0-48,0 0-304,0 0-384,10 74-784,25-61-1906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6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77 7059,'0'0'534,"0"0"221,0 0-243,3-10-405,12-30-89,-13 38-18,-1 0 0,0 0-1,1 1 1,0-1-1,-1 0 1,1 0-1,0 1 1,0-1 0,0 1-1,0 0 1,0 0-1,0-1 1,1 1-1,-1 1 1,0-1 0,0 0-1,1 0 1,-1 1-1,1 0 1,-1-1-1,0 1 1,1 0 0,-1 0-1,1 0 1,-1 0-1,3 1 1,2-1 3,-4 1 0,-1 0 0,1 1-1,0-1 1,-1 1-1,1-1 1,-1 1-1,1 0 1,-1 0 0,0 0-1,0 0 1,0 0-1,0 1 1,0-1 0,0 1-1,-1-1 1,1 1-1,-1-1 1,0 1-1,1 0 1,-1 0 0,-1 0-1,1 0 1,0 0-1,-1 0 1,1 0-1,-1 0 1,0 0 0,0 0-1,0 1-2,1 154 315,-2-145-324,0 0 0,-1 0 1,-1 0-1,0-1 0,-1 1 0,0-1 1,-1 0-1,-1 0 0,0 0 0,0-1 1,-1 0-1,0 0 0,-1-1 0,0 0 0,-1 0 1,0-1-1,-1 0 0,0 0 0,0-1 1,-1-1-1,-10 7 9,-41-7-406,59-9 330,0 0-1,0 0 0,1-1 0,-1 1 1,0 0-1,1-1 0,0 0 0,-1 0 1,1 0-1,0 0 0,0 0 0,1 0 1,-1 0-1,1 0 0,0-1 0,-1 1 1,1-1-1,1 1 0,-1-1 0,0 1 1,1-1-1,0 1 0,0-1 0,0 1 1,0-1-1,1-1 77,21 2-27,-16 4 52,-1 0 0,0 0 0,0 0 0,0 1-1,0 0 1,0 0 0,0 1 0,0-1 0,-1 1 0,1 0 0,-1 0-1,0 0 1,2 2-25,20 13 101,-15-13 12,0-1 1,0 0-1,0-1 0,1 0 0,-1-1 0,1 0 0,0-1 0,0 0 0,-1-1 1,1 0-1,9-2-113,13 1 84,10-14-1495,-23-9-2805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7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25 7491,'0'0'865,"0"0"-817,0 0 208,0 0 48,0 0-304,0 0-1697,-21-24-5010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7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5955,'0'0'1787,"0"0"-1229,0 0-217,0 0 204,0 0-193,0 6-254,14 217 209,-11 203-16,-2-409-281,-1-10-16,0 0-1,0 0 0,0 0 1,1-1-1,1 1 1,-1 0-1,1 0 0,0-1 1,0 1-1,4 6 7,-5-13-35,0 1 0,0 0 0,0 0 0,0 0 0,0-1 0,0 1 0,1-1-1,-1 1 1,0-1 0,0 1 0,1-1 0,-1 0 0,0 1 0,0-1 0,1 0 0,-1 0 0,0 0 0,1 0 0,-1 0 0,0 0 0,1 0 0,-1-1 0,0 1-1,0 0 1,1-1 0,-1 1 0,0-1 0,0 0 0,0 1 0,0-1 0,1 0 0,-1 1 0,0-1 0,0 0 0,0-1 35,23-29-961,3-9-2243</inkml:trace>
  <inkml:trace contextRef="#ctx0" brushRef="#br0" timeOffset="276.329">1 261 9268,'0'0'833,"0"0"-609,0 0 224,0 0 32,0 0-480,0 0-256,35-13 176,0 13 160,2-2 0,-1 2-64,-1 0 32,0 0-48,2 0-48,6 0-480,4 0 48,3 0-593,-5-5-2545</inkml:trace>
  <inkml:trace contextRef="#ctx0" brushRef="#br0" timeOffset="679.549">540 412 7828,'0'0'-230,"0"20"409,3 66 56,-2-80-217,0 0 0,0 0 1,0-1-1,1 1 0,0 0 1,0 0-1,0-1 0,1 1 1,0-1-1,0 0 0,0 0 0,1 0 1,-1 0-1,1-1 0,0 1 1,1-1-1,-1 0-18,-2-2-2,1 0-6,-1 0-1,1 0 0,0 0 1,0 0-1,0-1 1,0 0-1,0 1 1,0-1-1,0 0 0,0 0 1,1 0-1,-1-1 1,0 1-1,0-1 1,1 0-1,-1 0 0,0 0 1,1 0-1,-1-1 1,0 1-1,1-1 1,-1 0-1,0 0 0,0 0 1,0 0-1,0-1 1,0 1-1,0-1 1,0 0-1,0 1 0,-1-1 1,1-1-1,2-1 9,4-3-27,1 0 0,-1-1 0,0 0 0,-1-1 0,0 0-1,0 0 1,-1-1 0,0 0 0,-1 0 0,0 0 0,-1-1-1,0 0 1,0 0 0,-1 0 0,-1-1 0,0 1 0,-1-1-1,0 0 1,0 0 0,-1 0 0,-1 0 0,0-6 27,-3 11 67,0 0 0,0 1 1,-1-1-1,0 1 0,0 0 1,-1 0-1,1 0 0,-1 0 1,0 1-1,-1 0 0,0 0 0,1 0 1,-1 1-1,-1 0 0,1 0 1,-1 1-1,1-1 0,-1 1 1,0 1-1,0-1 0,-1 1 1,1 1-1,0-1 0,0 1 1,-1 0-1,-3 1-67,6-1-13,1 1 1,0 0-1,0 0 0,0 0 1,0 1-1,0-1 0,0 1 0,0 0 1,0 0-1,0 0 0,0 1 1,0 0-1,0-1 0,1 1 1,-1 0-1,1 1 0,-1-1 1,1 1-1,0-1 0,0 1 1,0 0-1,0 0 0,1 0 1,-2 3 12,-6 9-183,0 1 1,2 0 0,0 0-1,1 1 1,0 0 0,1 1-1,2-1 1,-1 1-1,2 0 1,0 0 0,2 0-1,0 1 1,0-1 0,2 3 182,-1 37-2556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3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39 3730,'0'0'1051,"0"0"-640,-7 23 26,-20 76 350,15 17 135,13-88-710,-1-13-104,-1-12-93,0 1 0,1 0 1,0 0-1,0 0 0,0 0 0,0 0 0,0 0 1,1 0-1,0 0 0,0 0 0,0-1 1,0 1-1,0 0 0,1-1 0,0 1 0,0-1 1,0 1-1,0-1 0,0 0 0,1 0 0,-1 0 1,1 0-1,0 0 0,0 0 0,2 0-15,3 1-19,0-1 0,0-1 0,1 0 0,-1 0 0,1 0 0,-1-1-1,1-1 1,0 1 0,0-1 0,-1-1 0,1 0 0,0 0 0,-1 0-1,1-1 1,-1-1 0,1 1 0,-1-1 0,0-1 0,0 1 0,-1-1-1,1-1 1,-1 0 0,5-3 19,13-9-557,-1-1 0,-1-1 0,-1-1 0,0-1 0,-2 0 0,0-2 0,-2-1 0,0 0 0,9-19 557,-10-29-846,-19 67 892,1 1-1,-1 0 0,0 0 0,0-1 0,-1 1 0,1 1 1,-1-1-1,0 0 0,0 0 0,0 1 0,0 0 1,-1 0-1,1 0 0,-1 0 0,0 0 0,0 1 0,0-1 1,0 1-1,0 0 0,0 1 0,-1-1 0,1 1 0,-1-1 1,1 1-1,-1 1 0,1-1 0,-1 1 0,0 0 0,-3 0-45,-11-3 416,-1 0 0,1 2-1,0 0 1,-1 2 0,-17 2-416,28 0 29,1 0 0,-1 1 0,1 1 0,0-1 0,0 1 0,1 1 0,-1-1 0,1 1 0,0 1 0,1-1 0,0 1 0,0 0 1,0 1-1,1-1 0,0 1 0,0 0 0,1 0 0,0 1 0,-1 4-29,-1-1-125,0 1 1,1 0-1,0-1 1,1 2-1,0-1 0,1 0 1,1 1-1,0-1 1,1 1-1,1 0 125,0-1-2049</inkml:trace>
  <inkml:trace contextRef="#ctx0" brushRef="#br0" timeOffset="271.482">526 205 6963,'0'0'160,"0"0"0,6 138 593,2-101-177,7-10-304,3-10-272,7-6-48,-1-9-64,3-2 96,4-4-512,4-29-369,4-13-2720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1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124 239 2257,'0'0'1155,"0"0"-659,8-20 150,23-64-176,-27 75-349,-1-1 0,0 1 0,0-1 0,-1 0 0,-1 0 0,1 0 0,-2 0 0,1 0 0,-1-4-121,-1-1 824,-29 1-884,25 13-134,-51-2-4496,41 7 3615,0 16 157</inkml:trace>
  <inkml:trace contextRef="#ctx0" brushRef="#br0" timeOffset="267.965">124 239 816,'-123'-3'1905,"123"38"-704,0 3-33,16-3 289,5-5-657,8-8-63,7-6-257,10-12-336,9-4-144,4-7 0,3-28-192,-5-13-2930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00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1121,'0'0'1416,"0"0"-445,0 0-64,0 0-373,0 0-385,4 12 43,38 200 1628,-22-92-1134,-20-120-699,0 0 1,0 0-1,0 0 1,1 0-1,-1-1 1,0 1-1,0 0 1,0 0-1,1 0 1,-1 0-1,0 0 1,0 0-1,0 0 1,1 0 0,-1 0-1,0 0 1,0 0-1,0 0 1,1 0-1,-1 0 1,0 0-1,0 0 1,1 0-1,-1 0 1,0 0-1,0 0 13,6-37-70,-5 28-29,1-4 63,0 0 0,1 1 0,0-1 0,1 0 0,0 1 0,1 0 0,0 0 0,1 0 0,0 1 0,1 0 0,0 0 0,1 1 0,0-1 1,1 2-1,0-1 0,1 1 0,-1 1 0,2 0 0,-1 0 0,1 1 0,0 0 0,1 1 0,0 0 0,0 1 0,3-1 36,-12 5 13,0 0 0,1 0 0,-1 0 0,0 1-1,0-1 1,1 1 0,-1 0 0,0 0 0,1 0 0,-1 1 0,0-1 0,0 1 0,1-1-1,-1 1 1,0 0 0,0 0 0,0 1 0,0-1 0,0 1 0,0-1 0,0 1 0,-1 0 0,1 0-1,2 2-12,5 15 50,0 0 0,-1 1 0,0-1 0,-2 2-1,-1-1 1,0 1 0,-2 0 0,0 0 0,-1 2-50,5 21 106,-3-20-65,-4-13-7,1-1 1,0 1 0,1-1-1,0 1 1,0-1 0,1 0-1,1 0 1,0 0-1,1 1-34,-5-9 0,0-1 0,-1 0 0,1 0 0,0 0 0,0 0 0,0 0 0,0 0 0,-1-1 0,1 1 0,1 0 0,-1 0 0,0-1 0,0 1 0,0 0 0,0-1 0,0 0 0,1 1 0,-1-1 0,0 1-1,0-1 1,1 0 0,-1 0 0,0 0 0,1 0 0,-1 0 0,0 0 0,0 0 0,1 0 0,-1 0 0,0-1 0,0 1 0,1-1 0,-1 1 0,0-1 0,0 1 0,0-1 0,0 1 0,0-1 0,1 0-1,-1 0 1,36-43 69,-35 41-74,88-130-4026,-60 91 2094</inkml:trace>
  <inkml:trace contextRef="#ctx0" brushRef="#br0" timeOffset="310.621">739 257 480,'0'0'1297,"0"0"1056,0 0 976,0 114-2768,2-97-465,6-4-80,0-8 208,3-5-224,1 0-160,8-7 80,7-26-64,2-11-753,1-8-2784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6:58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325 116 1249,'0'0'744,"0"0"-283,0 0 639,0 0-12,0 0-424,0 0-386,-2 20 250,10 202-50,-8 168-991,0-364-2058</inkml:trace>
  <inkml:trace contextRef="#ctx0" brushRef="#br0" timeOffset="583.388">1 249 4482,'6'-21'371,"24"-69"517,11 20 23,-34 62-845,-2 2-20,1 1 1,-1 0 0,1 0 0,0 0 0,1 1-1,-1 0 1,1 0 0,0 0 0,0 1-1,0 0 1,0 1 0,0-1 0,1 1-1,-1 1 1,1-1 0,-1 1 0,1 1-1,0-1 1,-1 1 0,1 1 0,4 0-47,-1 1 6,1 1 0,-1 1 1,-1 0-1,1 0 1,-1 1-1,1 0 1,-1 1-1,-1 0 0,1 0 1,-1 1-1,0 1 1,-1-1-1,0 1 1,0 1-1,0 0 0,-1 0 1,3 6-7,-1-5-117,-1 0 0,0 1 0,0 1 0,-1-1 1,-1 1-1,0 0 0,-1 1 0,0 0 0,-1-1 0,0 1 1,-1 1-1,0-1 0,-1 0 0,-1 1 0,0 7 117,-2-15-7,-1-1 0,-1 0 0,1 0 0,-1 0 0,1 0-1,-1 0 1,-1 0 0,1-1 0,-1 1 0,0-1 0,0 0 0,0 0 0,0-1 0,-1 1-1,1-1 1,-1 0 0,0 0 0,0 0 0,0-1 0,0 0 0,-1 0 0,1 0-1,0-1 1,-3 1 7,-11 5 306,0-2-1,-1 0 0,1-1 0,-1 0 1,0-2-1,0-1 0,-14 0-305,-1-1-160,35-1-822,0-3-2088</inkml:trace>
  <inkml:trace contextRef="#ctx0" brushRef="#br0" timeOffset="1037.607">651 512 5282,'0'0'1212,"0"0"-866,0 0-175,0 0 331,-3 19 79,-9 65-349,11-81-235,0 0 0,1 0-1,-1 0 1,1 0 0,0 1-1,0-1 1,0 0 0,0 0-1,1 0 1,-1 1-1,1-1 1,0 0 0,0 0-1,0 0 1,0 0 0,0 0-1,1 0 1,-1-1-1,1 1 1,0 0 0,0-1-1,0 1 1,0-1 0,1 0-1,-1 1 1,0-1 0,1 0-1,0-1 1,-1 1-1,1 0 4,3 0-13,0 0 0,1 0 0,-1-1 0,0 0 0,1 0 0,-1 0-1,1-1 1,-1 0 0,1 0 0,-1-1 0,1 1 0,1-2 13,3-2 3,-1 0 0,0-1 1,0-1-1,-1 1 1,1-1-1,-1-1 0,0 0 1,-1 0-1,0-1 0,0 0 1,-1 0-1,0-1 1,0 0-1,-1 0 0,1-3-3,-3 7-24,-1 0 1,1 0-1,-2 0 0,1-1 0,0 1 0,-1-1 0,0 0 0,-1 1 0,1-1 0,-1 0 0,0 0 0,0 0 0,-1 0 0,0 0 1,0 0-1,0 0 0,-1 0 0,0 0 0,0 0 0,-1 0 0,1 0 0,-1 0 0,0 1 0,-1-1 0,1 1 0,-1-1 0,0 1 1,-1 0-1,1 0 0,-4-3 24,-1 1-44,0 1 1,-1 0 0,0 0-1,0 1 1,0 0 0,-1 1-1,1 0 1,-1 0 0,0 1-1,0 0 1,0 1-1,-1 0 1,1 1 0,-1 0-1,1 0 1,-8 1 43,15 1-25,-1-1 0,1 1 0,0-1 0,-1 1-1,1 0 1,0 0 0,-1 1 0,1-1 0,0 1 0,0-1 0,0 1-1,0 0 1,1 0 0,-1 1 0,0-1 0,1 0 0,0 1 0,-1-1-1,1 1 1,0 0 0,0 0 0,0 0 0,0 1 25,-31 79-839,18 22-1804,15-60 492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22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13 116 7139,'0'0'-315,"0"0"644,-2 19 89,-5 61-65,6-73-323,0 0 0,0 0 0,1 0 0,0 0 0,0 0 0,0 0 0,1 0 0,0 0 0,1 0 1,-1 0-1,1 0 0,1-1 0,-1 1 0,1-1 0,0 1 0,1-1 0,-1 0 0,1 0 0,0-1 1,1 1-1,-1-1 0,1 0 0,0 0 0,1 0 0,2 1-30,-2-2-57,-1 0-1,1-1 1,0 0-1,0 0 1,1 0-1,-1-1 1,0 0 0,1 0-1,0-1 1,-1 1-1,1-2 1,0 1 0,0-1-1,-1 0 1,1 0-1,0 0 1,0-1 0,-1-1-1,1 1 1,0-1-1,-1 0 1,0 0-1,1-1 1,-1 0 0,2-1 57,5-5 16,-1-1 1,-1 0-1,0-1 1,0 0-1,-1-1 1,0 0-1,-1 0 1,-1-1-1,0 0 1,0-1-1,-1 0 1,-1 0-1,-1-1 1,0 1-1,-1-1 1,0 0-1,-1 0 1,-1-1-1,0 1 1,-1 0-1,-1-1 0,-1-15-16,-2 27-22,1 0-1,0-1 1,-1 1-1,0 0 0,0 0 1,0 0-1,0 1 0,-1-1 1,1 1-1,-1 0 1,0 0-1,0 0 0,0 0 1,-1 1-1,1-1 0,-1 1 1,1 1-1,-1-1 0,1 0 1,-1 1-1,0 0 1,0 0-1,0 0 0,0 1 1,0 0-1,0 0 0,0 0 1,1 0-1,-1 1 0,0 0 1,-1 0 22,0 0-114,0-1 0,0 1 0,0 1-1,0-1 1,0 1 0,1 0 0,-1 0 0,0 1 0,1-1 0,0 1 0,-1 1 0,1-1 0,1 1 0,-1 0-1,0 0 1,1 0 0,0 0 0,0 1 0,0 0 114,-6 7-326,1 1-1,1 0 0,0 1 1,0-1-1,2 1 1,-6 15 326,1 9-2087</inkml:trace>
  <inkml:trace contextRef="#ctx0" brushRef="#br0" timeOffset="277.434">442 260 6563,'0'0'3217,"0"0"-3169,-27 118-15,27-85 63,0-7 96,2-10-192,17-5-144,5-7 144,1-4-160,6 0-49,5-6-559,5-23-1425,3-6 224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21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28 495 896,'0'0'1337,"0"0"-353,0 0-317,0 0-13,0 0 0,0 0-150,0 0-5,0 0-72,0 0-83,0 0 40,0 0-50,0 0-84,0 0-28,0 0 21,0 0-25,0 0-36,0 0 26,0 0-16,0 0-29,0 0-43,0 0-110,-3 3-34,-2 11-46,0 0 0,1-1 0,1 1 1,0 1-1,1-1 0,0 0 0,1 1 0,1-1 0,1 7 70,-1 87-1417,0-105 1394,1 0 0,-1 0 0,1 0 0,0 0-1,0 0 1,0 0 0,0 0 0,1-1 0,-1 1 0,1 0 0,-1-1-1,1 1 1,0-1 0,0 0 0,0 0 0,0 1 0,1-1 0,-1-1-1,1 1 1,-1 0 0,1-1 0,-1 1 0,1-1 0,0 0 0,0 1 0,1-1 23,79 16-578,-77-17 477,0 1 1,-1-1 0,1-1-1,0 1 1,-1-1 0,1 0-1,-1 0 1,1 0-1,-1-1 1,1 0 0,-1 0-1,0 0 1,0-1 0,0 0-1,0 0 1,0-1 100,6-4-150,-1-1 1,0 0 0,0 0-1,-1-1 1,-1-1-1,1 1 1,-2-2 0,0 1-1,0-1 1,-1 0-1,0 0 1,-1-1 0,0 1-1,-1-1 1,-1 0-1,0 0 1,-1-1 0,0 1-1,-1-1 1,0 0 149,-1 9 4,1 0 0,-1 0 0,0 0 0,0 0 0,-1 0 0,0 0 0,0 0 0,0 0 0,0 0 0,-1 0 1,1 0-1,-1 0 0,-1 1 0,1-1 0,-1 1 0,1 0 0,-1-1 0,0 1 0,-4-3-4,3 3-33,0 1-1,-1-1 0,0 1 1,0 0-1,0 0 1,0 0-1,0 1 0,0 0 1,-1 0-1,1 0 1,-1 1-1,1-1 1,-1 1-1,0 1 0,1-1 1,-1 1-1,-5 0 34,-16 0-691</inkml:trace>
  <inkml:trace contextRef="#ctx0" brushRef="#br0" timeOffset="549.401">413 1 4562,'0'0'1507,"0"0"-487,0 0-575,0 0-191,0 0 39,-1 10 99,-4 482 1406,4-250-1611,0-232-194,1 0-1,0 0 1,1 0-1,1 1 1,-1-1-1,1-1 1,1 1 0,0 0-1,0 0 1,1-1-1,1 0 1,-1 0-1,1 0 1,1 0-1,-1-1 1,2 0 0,-1 0-1,1 0 1,1 0 7,-3-6-69,1 0 0,0 0-1,-1-1 1,1 0 0,0 0 0,-1 0 0,1-1 0,0 1 0,0-2 0,-1 1 0,1 0 0,0-1 0,0 0-1,-1-1 1,1 1 0,-1-1 0,1 0 0,-1 0 0,0-1 0,1 0 0,-1 0 0,-1 0 0,1 0 0,0-1 0,-1 0-1,0 0 1,0 0 0,0 0 0,2-3 69,48-44-2999</inkml:trace>
  <inkml:trace contextRef="#ctx0" brushRef="#br0" timeOffset="927.96">770 143 2545,'0'0'811,"0"0"-584,0 0 77,0 0 814,-1 21 357,-8 232 294,7 91-630,2-342-1135,-1 2-2,0 1 1,1 0-1,0-1 1,0 1 0,0 0-1,0 0 1,0-1 0,1 1-1,0 0 1,0-1 0,1 1-1,-1-1 1,1 1 0,0-1-1,0 0 1,0 1 0,1-1-1,-1 0 1,1-1-1,0 1 1,0 0 0,0-1-1,1 0 1,0 1 0,-1-1-1,3 0-2,1-2-115,0-1-1,0-1 0,0 1 1,0-1-1,0 0 0,0-1 1,-1 0-1,1 0 0,0 0 1,-1-1-1,1 0 0,-1 0 0,0 0 1,0-1-1,0 0 0,0 0 1,-1-1-1,0 0 0,0 0 1,3-3 115,6-4-709,39-33-1503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31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32 2177,'0'0'1526,"0"0"101,0 0 142,0 0-723,0 0-488,0-4-268,-4-24-89,4 28-169,0 0-6,0 4-76,24 176-14,-16-41-351,-8 96 415,-1-200-87,-2 30 138,-2-68-225,3-3-298,1 0 0,0-1 0,0 1 0,1-1 0,0 1 0,0-1 0,0 1 0,1-1 0,0 1 0,0-1 0,1 1 0,-1 0 0,1-1 0,1 1 472,10-15-913</inkml:trace>
  <inkml:trace contextRef="#ctx0" brushRef="#br0" timeOffset="296.761">278 496 688,'0'0'1249,"4"14"-262,15 49-269,-12 29 1312,-8-88-1924,1-1 0,-1 0 0,0 1 0,0-1 0,0 0 0,0 0 0,-1 0 0,1 0 0,-1 0 0,1 0 0,-1 0 0,0-1 0,-1 1 0,1-1 0,0 1 0,-1-1 0,1 0 0,-1 0 0,0 0 0,1 0 0,-1 0 0,0-1 0,0 1 0,0-1-106,-81 24 879,84-25-870,-9 1 73,0 0 0,0 0 0,1 0 0,-1-1 0,0-1 0,0 1 0,0-1 0,0-1 0,1 0 0,-1 0 1,1-1-1,-1 1 0,1-2 0,-3-1-82,9 3-49,0 0 0,1 1 0,-1-1 0,1 0 0,-1 0 0,1 0 0,0 0 0,0-1 1,0 1-1,0 0 0,0 0 0,0-1 0,1 1 0,-1 0 0,1-1 0,0 1 0,0-1 0,-1 1 0,2-2 49,7-26-4486,4 16 257</inkml:trace>
  <inkml:trace contextRef="#ctx0" brushRef="#br0" timeOffset="890.375">130 487 3025,'0'0'2882,"0"0"-1073,0 0-305,0 0-607,0 0-561,0 0-224,6-75-48,2 65-48,-2 5 64,4 1-80,2 4 0,6 0 0,2 0-48,2 17-224,0 8-513,-6 5-4465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24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19 276 5378,'0'0'1465,"0"0"-480,0 0-364,0 0-125,0 0-215,-3-19-108,-10-60-64,12 75-89,1-1-1,-1 1 1,1-1-1,-1 1 1,1-1-1,1 1 1,-1-1-1,1 1 1,-1-1-1,1 1 1,1-1-1,-1 1 1,0 0-1,1 0 1,0 0-1,0 0 1,2-3-20,2-4 47,51-57 221,-55 66-274,0 1 0,0-1 0,0 0-1,1 1 1,-1-1 0,0 1 0,1 0 0,-1 0 0,1 0-1,0 0 1,-1 0 0,1 1 0,0-1 0,-1 1 0,1-1-1,0 1 1,0 0 0,-1 0 0,1 1 0,0-1-1,0 0 1,-1 1 0,1 0 0,0-1 0,-1 1 0,1 0-1,-1 1 1,1-1 0,-1 0 0,3 2 6,4 6-28,1 1 0,-2 0-1,1 1 1,-1 0 0,-1 0 0,0 0 0,0 1 0,-1 1 28,0-1-31,32 64-73,-4 1 1,15 56 103,43 95-95,-90-223 91,-1-1-107,0 1 0,0-1 0,1 1 0,0-1 0,0 1 0,0-1 0,0 0 0,0 0 0,1 0 0,0 0 0,0-1 0,0 1 0,0-1 0,1 1 0,-1-1 0,1 0 0,0-1 0,0 1 0,0-1 0,0 1 0,0-1 0,1 0 0,-1-1 0,1 1 0,-1-1 0,1 0 0,-1 0-1,1 0 1,0-1 0,3 1 111,18-7-3452</inkml:trace>
  <inkml:trace contextRef="#ctx0" brushRef="#br0" timeOffset="346.419">324 462 5923,'0'0'1456,"0"0"-911,-78 122 319,50-74-48,1 3-415,-2 1-97,3-2-112,-1-4-64,4-8-112,7-12-16,8-11-16,4-8-160,4-3-465,0-4-1071,0 0-2930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29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75 208,'0'0'1673,"0"0"-1214,0 0-395,0 0 37,0 0 105,12-6 335,90-41-317,-85 41-196,0 2-1,0 0 1,0 1 0,0 1-1,1 1 1,12 0-28,-29 1-13,1 0 0,0 0 0,-1 0 0,1 0 1,-1 0-1,1 0 0,0 1 0,-1-1 0,1 1 1,-1-1-1,1 1 0,-1-1 0,1 1 0,-1 0 1,0 0-1,1 0 0,-1-1 0,0 1 0,1 1 1,-1-1-1,0 0 0,0 0 0,0 0 0,0 1 1,0-1-1,0 0 0,-1 1 0,1-1 0,0 1 0,-1-1 1,1 1-1,-1-1 0,1 1 0,-1-1 0,0 1 1,0 0-1,0-1 0,1 1 0,-2-1 0,1 1 13,2 6 23,-1-1-1,0 0 0,-1 1 0,0-1 0,0 1 0,0-1 1,-1 0-1,0 1 0,-1-1 0,0 0 0,0 0 1,0 0-1,-1 0 0,0 0 0,0 0 0,-2 1-22,-131 172 4682,127-146-4023,10-33-663,1 1 1,-1-1-1,1 0 0,0 0 0,-1 0 0,1-1 0,0 1 0,0 0 0,0-1 0,-1 1 0,1-1 0,0 0 0,0 1 0,0-1 1,0 0-1,0 0 0,0 0 0,0-1 0,0 1 0,0 0 0,0-1 4,2 1-6,112-10-1173,-69-4-1097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2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3682,'-3'21'701,"-22"230"3440,22-33-3624,3-218-861,29-30-4,-23 19 347,154-224 276,-156 230-341,0 0 1,1 0 0,-1 1 0,1-1 0,0 1 0,0 0 0,0 1-1,1-1 1,-1 1 0,1 0 0,0 1 0,4-2 65,2 1-3551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2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10853,'0'0'624,"0"0"-624,0 0-32,0 0 32,0 0-176,0 0-1345,-32 38-4497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0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1 597 5426,'0'0'-602,"0"0"1172,19-18 185,64-59-440,-26 42 96,-50 33-333,56-1 455,-61 3-525,-1 1 1,1 0-1,-1 0 0,0 1 0,1-1 1,-1 0-1,0 0 0,0 1 0,0-1 1,0 1-1,0-1 0,0 1 0,0-1 0,0 1 1,-1-1-1,1 1 0,0 0 0,-1-1 1,0 1-1,1 0 0,-1 0 0,0-1 1,0 1-1,0 0 0,0 0 0,0-1 1,0 1-1,0 0 0,-1 0 0,1-1 1,-1 2-9,1 3 56,-12 173 1025,3-50-777,13-125-483,2-5-18,0 0 0,0 0 0,0-1 0,0 1-1,0-1 1,0-1 0,-1 1 0,1-1 0,-1 0 0,0 0 0,0-1 0,0 1-1,0-1 1,0 0 0,-1-1 0,0 1 0,0-1 0,1-1 197,47-48-5296</inkml:trace>
  <inkml:trace contextRef="#ctx0" brushRef="#br0" timeOffset="427.996">573 505 7059,'0'0'913,"0"0"-540,0 0 163,-5 24-258,-14 74-209,18-92-70,-1-1 0,1 0-1,1 1 1,-1-1 0,1 1 0,0-1-1,0 1 1,1 0 0,0-1-1,0 0 1,0 1 0,0-1 0,1 1-1,0-1 1,1 2 1,-1-5-5,0 1 1,1-1-1,-1 0 0,0 0 1,1 1-1,0-2 1,-1 1-1,1 0 0,0 0 1,0-1-1,0 0 0,0 0 1,0 1-1,0-2 0,0 1 1,1 0-1,-1-1 0,0 1 1,0-1-1,2 0 5,6 1 27,0 0 0,0-1 0,-1 0 0,1-1 0,0 0 0,0-1-1,-1 0 1,1 0 0,-1-1 0,0-1 0,0 0 0,4-2-27,21-13-4,-1-2 1,-1-1-1,0-2 0,-2-1 0,17-19 4,-44 42-17,0-1 0,-1 0-1,0 0 1,1-1-1,-1 1 1,0-1 0,0 1-1,-1-1 1,1 0 0,-1 0-1,0 0 1,0-1-1,0 1 1,-1 0 0,1-1-1,-1 1 1,0-1-1,0 1 1,-1-1 0,1 0-1,-1 1 1,0-1 0,-1 0-1,1 1 1,-1-1-1,0 1 1,0-1 0,0 1-1,0-1 1,-1 1-1,0 0 1,0-1 0,0 1 17,-6-3-23,1 0 0,-2 1 1,1-1-1,-1 2 0,0-1 1,0 1-1,0 1 0,-1 0 1,1 0-1,-1 1 0,0 0 1,0 0-1,-1 1 0,1 1 1,0 0-1,-1 0 0,1 1 1,-7 1 22,10-1-59,-1 1 1,1-1 0,0 2 0,0-1 0,0 1 0,1 0-1,-1 0 1,0 1 0,1 0 0,-1 0 0,1 1 0,0-1-1,0 1 1,1 1 0,-1-1 0,1 1 0,0 0 0,0 0-1,0 1 1,-1 1 58,-4 6-248,-1 1 0,2 0-1,0 0 1,0 1 0,1 0 0,1 1-1,1 0 1,0 0 0,1 0-1,1 1 1,0-1 0,1 1 0,1 0-1,1 0 1,0 13 248,1 7-3247</inkml:trace>
  <inkml:trace contextRef="#ctx0" brushRef="#br0" timeOffset="687.619">1018 457 5202,'0'0'192,"0"0"-31,0 134 1439,0-86-79,0-7-897,0-6-79,4-8-305,10-12-240,9-15-80,8 0-529,12-20 417,8-15-1809,-2-6-1937</inkml:trace>
  <inkml:trace contextRef="#ctx0" brushRef="#br0" timeOffset="991.151">1317 0 6851,'0'0'608,"0"0"-239,7 149 703,-7-79-240,0-2-527,2-3-17,-2-4-160,0-1-96,0-6 16,0-8-48,0-6-240,0-14-561,0-15-1568,6-11-3585</inkml:trace>
  <inkml:trace contextRef="#ctx0" brushRef="#br0" timeOffset="1328.986">1613 308 6003,'0'0'1171,"0"0"-894,0 0-58,0 0 694,-21 22-190,-66 72-390,-79 69 1839,165-161-2180,0-1 0,0 1 0,0-1-1,0 1 1,0-1 0,0 1 0,0-1 0,1 1 0,-1 0 0,0 0 0,1-1 0,-1 1 0,1 0 0,0 0 0,0 0 0,0-1-1,0 1 1,0 0 0,0 0 0,0 0 0,1-1 0,-1 1 0,0 0 0,1 0 0,0-1 0,-1 1 0,1 0 0,0-1 0,0 1-1,0-1 1,0 1 0,0-1 0,0 1 0,0-1 0,1 0 0,-1 1 0,2 0 8,7 1-47,0 1 1,0-1-1,0-1 0,1 0 1,-1 0-1,1-1 0,-1-1 1,1 0-1,-1 0 0,7-1 47,12 0-421,33-6-1999,-28-1-950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3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66 2049,'0'0'3863,"0"0"-2156,0 0-818,0 0-283,0 0-302,0 11-184,-38 390 629,40-206-396,-2-186-358,1 0 0,1 0 0,0-1 0,0 1 0,0 0 0,1-1 0,1 1 0,-1-1 0,1 0 0,1 0 1,-1 0-1,1-1 0,1 1 0,-1-1 0,1-1 0,1 1 0,-1-1 0,1 0 0,0 0 0,0-1 0,1 0 1,0 0-1,-1-1 0,2 0 0,7 3 5,-10-6-12,1 0 0,0 0 0,0-1 1,0 0-1,0 0 0,0-1 0,0 1 0,0-2 1,0 1-1,0-1 0,0 0 0,-1 0 0,1-1 1,-1 1-1,0-2 0,0 1 0,0-1 1,0 0-1,3-2 12,19-17-212,-2-1 1,0-1 0,-2-2-1,-1 0 1,-1-1 0,-1-2-1,-1 0 1,-2-1 0,13-31 211,-19 26 70,-2-1 1,-1-1-1,-2 0 1,-1 0-1,-3-1 1,-1 1-1,-1-1 1,-2 1-1,-3-11-70,4 40 52,-1-1 0,0 0-1,0 0 1,-1 1-1,0-1 1,0 1 0,-1-1-1,-1 1 1,0 0-1,0 0 1,0 0-1,-2 0-51,2 4-173,3 8-1537,1 17-2433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3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6675,'0'0'181,"2"20"449,7 238 768,-7 38-712,-2-294-683,0 5 15,0 0-1,1 1 0,0-1 0,0 0 0,0 0 0,1 0 0,0 0 0,1 0 1,-1 0-1,1 0 0,1 0-17,-2-6-7,-1 0 1,1 0-1,0 0 0,0 0 1,0 0-1,-1-1 0,1 1 1,0-1-1,0 1 1,0-1-1,0 0 0,0 1 1,0-1-1,0 0 0,0-1 1,0 1-1,0 0 1,0 0-1,0-1 0,0 1 1,0-1-1,0 0 0,0 0 1,-1 1-1,1-1 1,0 0-1,0-1 0,-1 1 1,1 0-1,-1 0 0,1-1 7,93-104 161,-85 92-156,45-65 11,-4-4 0,-3-1 0,-4-2 0,8-29-16,9-38-846,-58 134-2059,-3 19 552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7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56 4738,'0'0'915,"0"0"22,0 0-284,0 0 414,0 0-213,-21-8-318,-64-25-149,78 31-307,0-1 1,0 1-1,0 0 0,-1 0 0,1 1 0,0 0 1,-1 0-1,1 0 0,-1 1 0,-3 1-80,-11 0 167,-58-1-450,79 0 253,0 1 0,0 0 0,0 0 1,0 0-1,0 0 0,0 0 0,0 1 0,0-1 0,1 0 1,-1 0-1,1 0 0,-1 1 0,0-1 0,1 0 0,0 1 1,-1-1-1,1 0 0,0 1 0,0-1 0,0 1 0,0-1 1,0 0-1,0 1 0,0-1 0,0 1 0,1-1 0,-1 0 1,0 1 29,0 2-168,0 12-89,-1-11 158,1 0 0,0 0 0,-1 0 1,2 0-1,-1 0 0,0 1 0,1-1 0,0 0 0,0 0 1,1 0-1,-1-1 0,1 1 0,0 0 0,1-1 1,-1 1-1,1-1 0,0 1 0,0-1 0,2 2 99,6 1-148,0 0-1,1-1 0,0 0 0,0-1 0,0 0 0,1-1 0,-1 0 0,1-1 1,0-1-1,0 0 0,0-1 0,8 0 149,20 5-326,-39-6 287,12 1-160,-1 0-1,0 2 1,0-1 0,0 2-1,0-1 1,0 2 0,-1 0-1,1 0 1,-1 1 0,-1 1-1,1 0 1,8 7 199,-18-11-25,0 1 0,1-1 0,-1 1 0,0 0 0,-1 0-1,1 0 1,-1 0 0,1 0 0,-1 0 0,0 0 0,-1 0 0,1 0 0,-1 1 0,0-1 0,0 0-1,0 0 1,-1 1 0,1-1 0,-1 0 0,0 0 0,0 0 0,-1 2 25,-5 4 300,0 0 0,-1 0 0,0-1 0,-1 0 0,0 0 0,0-1 0,-1 0 0,0 0 1,-2 0-301,6-4 105,-6 6 173,-1 0-1,0 0 0,0-2 0,-1 1 1,0-2-1,-1 0 0,1-1 0,-1 0 1,-1-1-1,1-1 0,-1 0 1,0-1-1,-10 0-277,18-3 146,7 1-150,0-1 0,0 0 0,0 1 0,0-1 0,0 0 0,0 0-1,0 0 1,0 0 0,-1 0 0,1 0 0,0 0 0,0-1 0,0 1-1,0 0 1,0 0 0,0-1 0,0 1 0,0-1 0,0 1 0,0-1-1,1 1 1,-1-1 0,0 0 0,0 1 0,0-1 0,1 0 0,-1 1-1,0-1 1,1 0 0,-1 0 0,0 0 0,1 0 0,-1 0 0,1 0-1,0 0 1,-1 0 0,1 0 0,0 0 4,-2-58-2721,2 19-489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9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56 357 4946,'0'0'4029,"0"0"-3167,0 0-758,-9 21 250,-25 69 4,23-7-263,12-62-75,-2-1-19,0-9-7,1 0 1,-1-1-1,2 1 0,-1 0 0,1 0 0,1-1 1,0 1-1,1 0 0,0-1 0,0 0 0,1 0 1,1 0-1,-1 0 0,2-1 0,0 2 6,-2-9-36,-1 1 0,1-1 0,0 0 0,0 0 1,0-1-1,0 1 0,0-1 0,0 0 0,0 0 0,1 0 0,-1 0 0,0-1 0,1 0 0,-1 0 0,0 0 0,1 0 0,-1-1 0,0 0 0,0 0 0,1 0 1,-1 0-1,0-1 0,0 1 0,0-1 0,0 0 0,-1 0 0,1 0 0,0-1 0,-1 0 0,0 1 0,0-1 0,1 0 0,-2-1 0,3-1 36,98-87-3671,-51 41 987</inkml:trace>
  <inkml:trace contextRef="#ctx0" brushRef="#br0" timeOffset="284.402">380 362 1105,'0'0'1125,"0"18"815,-2 123 2347,2-115-3693,-2-19-523,1 0-1,0 1 0,0-1 0,1 0 0,0 0 1,0 1-1,1-1 0,0 0 0,0 0 0,1 0 1,-1 0-1,2 0 0,-1 0 0,1 0 1,0 0-1,0-1 0,1 0 0,0 0 0,0 0 1,1 0-1,-1 0 0,1-1 0,0 0 1,1 0-1,-1 0 0,5 2-70,2-3-20,1 0 0,-1-1 0,1 0-1,0-1 1,0 0 0,0-1 0,0-1 0,0 0 0,1-1 20,-5 1-38,2 0-69,-1-1-1,0-1 0,0 0 1,0 0-1,0-1 1,0 0-1,-1-1 0,1 0 1,-1-1-1,0 1 1,0-2-1,8-5 108,57-49-5237,-24 14 1107</inkml:trace>
  <inkml:trace contextRef="#ctx0" brushRef="#br0" timeOffset="586.515">897 429 3330,'0'0'1056,"0"156"0,-4-62 561,-5 6-128,5 1-913,2 2-288,2-7 64,0-15-239,0-20-113,0-26 80,0-17-48,0-16-16,0-2-32,0 0 0,0-33-881,2-26-2833</inkml:trace>
  <inkml:trace contextRef="#ctx0" brushRef="#br0" timeOffset="1039.715">1028 1 9012,'0'0'763,"-2"24"-589,-6 79-105,7-95-54,1 0 1,-1 0-1,2 1 1,-1-1-1,1 0 1,0 0-1,1 0 0,0 0 1,0 0-1,3 7-15,0-3 11,87 219 566,-90-224-541,1 0 1,0 0 0,0-1-1,1 1 1,0-1 0,0 1-1,0-1 1,1-1-1,0 1 1,0-1 0,0 1-1,1-1 1,-1-1 0,1 1-1,0-1 1,1 0 0,-1-1-1,1 1 1,0-1 0,0 0-1,0-1 1,0 0 0,3 1-37,0-3-15,-1-1 0,1 1 0,0-2 0,0 1 0,-1-1-1,1-1 1,-1 0 0,1 0 0,-1-1 0,0 0 0,0 0 0,-1-1 0,1 0 0,-1-1 0,0 0 0,-1 0 0,1-1 0,-1 1 0,6-9 15,-5 8-101,0 0-1,0 0 1,-1-1-1,0 0 0,0-1 1,-1 1-1,0-1 1,-1 0-1,0-1 1,0 1-1,-1-1 1,0 0-1,-1 0 1,0-1-1,0 1 0,-1-5 102,-3 12-41,0 1-1,0-1 0,0 1 1,-1 0-1,1-1 0,-1 1 1,1 0-1,-1 0 0,0 0 1,0 0-1,0 0 1,0 1-1,0-1 0,0 1 1,-1-1-1,1 1 0,-1 0 1,1 0-1,-1 0 0,1 0 1,-1 0-1,1 0 0,-1 1 1,0-1-1,1 1 0,-1 0 1,0 0-1,1 0 0,-1 0 1,0 0-1,0 1 0,1-1 1,-1 1-1,1 0 0,-3 0 42,0-1-182,-3 3 110,0-1 0,1 2 0,-1-1 0,1 1 1,-1 0-1,1 0 0,0 1 0,0 0 0,1 0 1,0 1-1,0 0 0,0 0 0,1 0 0,-1 1 1,2 0-1,-1 0 0,1 0 0,0 0 0,0 1 1,1 0-1,0 0 0,0-1 0,1 3 72,-10 23 425,1 1-1,2 1 1,1-1-1,2 1 1,2 0-1,1 1 1,1-1-1,3 15-424,-1-45 28,-1-2-25,0 0 0,1 0 0,-1 0 0,1 0 0,0 0 0,0 0 0,0 0 1,0 0-1,1 0 0,-1 0 0,1 0 0,0 0 0,0 0 0,0 0 0,0-1 0,0 1 0,0 0 0,1-1 0,0 1 0,-1-1 0,1 1 1,0-1-1,0 0 0,0 0 0,1 1 0,-1-2 0,0 1 0,1 0 0,-1 0 0,1-1 0,1 1-3,4 0-244,1-1 0,0 0 0,0-1 0,0 0 0,0 0 0,0-1 0,-1 0 0,1-1 1,3-1 243,59-22-4042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37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0 4226,'0'0'752,"0"0"17,10 166 527,-10-91 177,0 4-705,8 4-496,1 2-48,1-6-79,4-7 15,3-9-160,3-8 0,1-16 0,-3-10-369,-4-16-367,1-11-849,-5-2-1824,-4 0-465</inkml:trace>
  <inkml:trace contextRef="#ctx0" brushRef="#br0" timeOffset="449.653">1 376 7555,'0'0'641,"0"0"-764,19-2 331,128-26 435,-143 27-641,47-14-89,1 1-1,0 4 1,0 1 0,1 3-1,0 2 88,-50 3-134,-1 1 0,1 0 0,-1 0 0,0 0-1,1 0 1,-1 0 0,1 0 0,-1 1 0,0-1 0,1 1-1,-1 0 1,0 0 0,1-1 0,-1 1 0,0 1 0,0-1-1,0 0 1,0 1 0,0-1 0,0 1 0,0-1 0,-1 1-1,1 0 1,-1 0 0,1-1 0,-1 1 0,1 0-1,-1 1 1,0-1 0,0 0 0,0 1 134,3 11-92,-1-1-1,0 1 1,-1-1-1,-1 1 1,0 0-1,-1 0 1,0-1-1,-2 3 93,2 20 489,-9 269 4201,9-299-4610,0-1-64,-1-1-1,1 1 0,0-1 1,0 0-1,0 1 1,0-1-1,1 1 1,0-1-1,0 0 0,0 1 1,0-1-1,1 0 1,0 0-1,0 0 0,0 0 1,0 0-1,0-1 1,1 1-1,0-1 0,-1 1 1,1-1-1,1 0-15,2 1-24,1 0 0,0 0 1,0-1-1,0 0 0,0-1 0,0 1 0,1-1 0,-1-1 0,1 0 0,-1 0 1,1 0-1,0-1 0,-1 0 0,1 0 0,0-1 0,-1 0 0,1 0 1,-1-1-1,6-2 24,3-5-195,-1-1 0,0 0 0,-1-1 1,0-1-1,0 0 0,-1-1 0,-1 0 1,5-8 194,43-66-2391,-45 45-2123</inkml:trace>
  <inkml:trace contextRef="#ctx0" brushRef="#br0" timeOffset="708.586">721 471 1649,'0'0'912,"0"0"-720,0 0-384,-117 2-96,100 31 112,7 10-144,2 10-352,2 1-433</inkml:trace>
  <inkml:trace contextRef="#ctx0" brushRef="#br0" timeOffset="1063.957">1227 344 9812,'0'0'449,"0"0"-223,-18 2 68,-56 8 7,24 8 225,44 16-795,6-27 151,0-4 57,0-1 0,0 0 0,0 1 0,0-1 1,0 0-1,0 1 0,0-1 0,1 0 1,-1 1-1,1-1 0,0 0 0,-1 0 1,1 0-1,0 0 0,1 1 0,-1-1 1,0 0-1,0-1 0,1 1 0,-1 0 1,1 0-1,0-1 0,0 1 61,68 38-1069,-63-39 986,-1 1-1,0 0 1,0 0 0,0 1-1,-1 0 1,1 0 0,-1 0 0,1 1-1,-1 0 1,0 0 0,0 0 0,-1 0-1,1 1 1,-1 0 0,0 0 0,0 0-1,-1 0 1,0 1 0,0-1 0,0 1-1,0 0 1,-1 0 0,0 0 0,0 0-1,0 2 84,-2-3 37,1-1 0,-1 1 0,0-1 0,0 1 0,0-1 0,-1 1 0,1-1-1,-1 0 1,0 1 0,0-1 0,-1 0 0,1 0 0,-1 1 0,0-1 0,0 0 0,-1-1-1,1 1 1,-1 0 0,0-1 0,0 1 0,0-1 0,0 0 0,-2 1-37,-8 6 222,0 0 0,0-2 0,-1 1 0,0-2 0,-1 0 0,0-1 0,0 0 0,0-1-1,0-1 1,-1 0 0,0-1 0,0-1 0,0 0 0,0-1 0,-2-1-222,17 0-35,0-1-1,0 1 1,0-1-1,0 1 0,0-1 1,0 1-1,0-1 1,0 1-1,1-1 0,-1 0 1,0 1-1,0-1 1,1 0-1,-1 0 0,0 0 1,1 1-1,-1-1 1,1 0-1,-1 0 1,1 0-1,-1 0 0,1 0 1,0 0-1,-1 0 1,1 0-1,0 0 0,0 0 1,0 0-1,0 0 1,0-1-1,0 1 0,0 0 1,0 0-1,0 0 1,1 0-1,-1 0 1,0 0-1,1-1 36,-1-5-419,0-27-1889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36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5282,'0'0'1417,"0"0"-1102,0 0-232,7-6-75,2-1-23,-2 0 37,0 1 1,0 1-1,0-1 1,1 1-1,0 0 1,0 1-1,0 0 1,0 0-1,1 0 1,0 1-1,-1 1 1,1 0-1,1 0-22,-8 1-4,0 1 1,0 0-1,0 0 0,0 0 1,0 1-1,0-1 0,0 0 1,0 1-1,0-1 0,0 1 1,0-1-1,0 1 0,-1 0 1,1 0-1,0 0 1,0 0-1,-1 0 0,1 1 1,-1-1-1,1 0 0,-1 1 1,0-1-1,1 1 0,-1-1 1,0 1-1,0 0 0,0-1 1,0 1-1,0 0 0,-1 0 1,1 0-1,0-1 0,-1 1 1,1 0-1,-1 1 4,4 14-117,0 0 1,-1 0-1,-1 0 0,-1 0 1,-1 0-1,0 0 1,-2 13 116,1-22 73,-1-1 0,0 1 1,0 0-1,-1-1 0,0 1 1,0-1-1,-1 0 1,0 0-1,0 0 0,0-1 1,-1 1-1,0-1 0,-1 0 1,1-1-1,-1 1 0,0-1 1,0 0-1,-1-1 1,1 1-1,-1-1 0,0 0 1,-6 1-74,18-4-3236,19 2 2921,52-16-3439,-3 4 3359,-70 10 486,-1 0 0,1 1 0,-1-1 0,0 1 0,0-1 0,1 1 0,-1 0 0,0 0 0,-1 0 0,1 0 0,0 0 0,0 0 0,-1 0 0,1 1 0,-1-1 0,0 1 0,0-1 0,0 1 0,0-1 0,0 1 0,0-1 0,-1 1 0,1 0 0,-1 0 0,0-1 0,0 1 0,0 0 0,0 0 0,0-1 0,-1 1 0,1 0 0,-1-1 0,0 1 0,0 0 0,0-1-91,1 2 307,-1 2-72,-1-1-1,0 0 0,-1 1 0,1-1 0,-1 0 0,0 0 1,0-1-1,0 1 0,-1 0 0,0-1 0,0 0 0,0 0 0,0 0 1,0-1-1,-1 1 0,0-1 0,0 0 0,0 0 0,0-1 1,0 1-1,0-1 0,-1 0 0,1-1 0,-1 1 0,1-1 1,-5 0-235,-61 1 98,71-2-1005,0 0-2465,0 0-2380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41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1 7555,'0'0'1713,"0"0"-899,0 0-459,-20 4 5,3-2-261,7-1-65,1 1 0,0-1 0,-1 2-1,1-1 1,0 1 0,0 0-1,1 1 1,-1 0 0,1 1 0,0 0-1,0 0 1,-2 2-34,-138 116 579,146-121-598,1-1 0,-1 1 0,1 0 0,0-1 0,0 1 0,-1 0 0,1 0 0,0 0 0,0 0 0,1 0 0,-1 0 0,0 0 0,1 0 0,-1 0 0,1 0 0,0 0 0,-1 1 0,1-1 0,0 0 0,0 0 0,1 0 0,-1 0 0,0 1 0,1-1 0,-1 0 0,1 0 0,0 0 0,0 0 0,0 0 0,0 0 0,0 0 0,0 0 0,0-1 0,1 1 0,-1 0-1,0-1 1,1 1 0,0-1 0,-1 1 19,15 5-284,0-1-1,0-1 1,1 0-1,0-1 1,-1-1-1,1 0 1,0-1-1,0-1 1,10-1 284,-1 2-268,5 0-311,98 16-4748,-126-17 5264,0 0 1,0 0 0,0 1-1,0-1 1,0 1 0,0 0-1,-1 0 1,1 0-1,-1 0 1,1 0 0,-1 1-1,0-1 1,0 1 0,0 0-1,0-1 1,0 1 0,0 0-1,-1 0 1,1 0-1,-1 0 1,0 0 0,0 1 62,0 1 165,0 1-1,0-1 1,-1 1 0,0-1-1,0 1 1,0-1 0,0 1 0,-1-1-1,0 0 1,0 1 0,-1-1 0,1 0-1,-1 0 1,0 0 0,-1 0 0,1 0-1,-1 0 1,0 0 0,-3 3-165,-1 1 376,-1 0-1,-1-1 1,1 1 0,-2-1 0,1-1-1,-1 0 1,0 0 0,0-1-1,-1 0 1,0-1 0,0-1 0,0 1-1,-1-2 1,1 1 0,-1-2 0,0 1-1,0-2 1,-11 1-376,18-2 81,3 1-58,-1-1-1,0 1 1,1-1 0,-1 0 0,0 0 0,0 0 0,1 0-1,-1 0 1,0-1 0,1 1 0,-1-1 0,0 0 0,1 1-1,-1-1 1,1-1 0,-1 1 0,1 0 0,0-1 0,-1 1-1,1-1 1,0 1 0,0-1 0,0 0 0,0 0 0,0 0-1,1 0 1,-1 0 0,1-1 0,-1 1 0,0-2-23,-1-6-130,1 0 0,0 0 0,1 1 0,0-1 0,1 0 0,-1 0 0,2 0 0,0 0 0,0 0 0,1 0 130,11-36-1987,13 0-2831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41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1 158 8084,'0'0'1104,"0"0"-1072,0 0-32,0 0 1169,0 0-417,16 118-336,-9-65-112,-3 2 33,2-3-177,2-6-112,0-4-48,2-12-48,1-8-240,1-13-241,6-9-303,7-5-97,10-30-463,2-15-3811</inkml:trace>
  <inkml:trace contextRef="#ctx0" brushRef="#br0" timeOffset="642.043">309 16 8612,'0'0'936,"0"0"-197,0 0 48,0 0-26,0 0-236,-1-2-314,-2-11-187,3 13-112,1 0-13,27 43-73,-25-35 148,7 14 24,0 4-71,2 0-1,1-1 0,1-1 1,11 15 73,-20-33-19,0 1-1,0-2 1,0 1 0,1 0 0,0-1 0,0 0 0,0-1 0,1 1 0,0-1-1,0 0 1,0-1 0,0 0 0,0 0 0,1 0 0,0-1 0,-1 0-1,1 0 1,7 0 19,-7-1-35,0 0-1,0-1 0,0 1 0,-1-1 1,1-1-1,0 0 0,0 0 1,0 0-1,0-1 0,-1 0 0,1-1 1,-1 0-1,0 0 0,1 0 0,-1-1 1,-1 0-1,1 0 0,3-4 36,-7 6-39,0 0-1,0-1 1,0 1 0,0-1-1,-1 0 1,1 0-1,-1 0 1,0 0 0,0 0-1,0 0 1,0-1-1,-1 1 1,1-1-1,-1 1 1,0-1 0,0 0-1,0 1 1,0-5 39,-2 7-18,0 0 1,0 0 0,0 0 0,0 0 0,0 1-1,-1-1 1,1 0 0,0 1 0,-1-1-1,1 0 1,0 1 0,-1-1 0,1 1-1,-1 0 1,1 0 0,0-1 0,-1 1-1,1 0 1,-1 0 0,1 0 0,-1 0 0,1 1-1,-1-1 1,1 0 0,-2 1 17,-3-1-164,-2 1-191,0-1-1,0 2 1,0-1 0,0 1 0,0 0-1,0 1 1,0-1 0,1 2 0,-1-1-1,1 1 1,0 0 0,0 1 0,0 0 355,-77 78 635,79-74-454,0-1 0,1 1 1,-1 1-1,2-1 1,-1 1-1,1-1 0,1 1 1,0 0-1,0 0 1,1 0-1,0 0 1,0 0-1,2 1 0,-1-1 1,1 0-1,1 3-181,0-6 7,1 1 0,-1-1 0,2 0 0,-1 0 0,1 0 0,0 0 0,0-1 0,1 1 0,0-1 0,0 0 0,0 0 0,1-1 0,0 0 0,1 1-7,19 20 28,-14-15-14,-1 1-1,0 0 1,0 1 0,-1 0 0,-1 1 0,0-1 0,-1 2 0,-1-1 0,0 1 0,-1 1 0,0-1 0,-1 1-1,-1 0 1,0 7-14,-3-17 10,-1-3 5,1 0 0,-1 1 0,0-1 0,1 0 0,-1 0 0,-1 0 0,1 0-1,0 0 1,-1 0 0,0 0 0,1 0 0,-1 0 0,0 0 0,-1 0 0,1 0 0,0 0 0,-1 0 0,0-1 0,-1 3-15,-6 1 140,-1 0 0,1 0-1,-1 0 1,-1-2 0,1 1 0,-1-1 0,1-1-1,-1 0 1,0 0 0,0-1 0,0 0 0,-1-1 0,1-1-1,0 1 1,-1-2 0,1 0 0,-10-2-140,19 3-17,-1 0 0,1 0 0,-1 0 0,1-1 0,-1 0 0,1 1 0,-1-1 1,1 0-1,0 0 0,0 0 0,-1 0 0,1-1 0,0 1 0,0-1 0,0 1 0,0-1 0,0 0 0,1 1 0,-1-1 0,0 0 1,0-2 16,-7-35-4402,9 20-2369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53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1 138 4274,'0'0'2620,"0"0"-774,0 0-656,0 0-395,0 0-515,0-6-213,-1 4-66,1 0 1,0-1 0,0 1 0,0 0-1,0 0 1,1-1 0,-1 1-1,1 0 1,-1 0 0,1 0-1,0-1 1,0 1 0,0 0 0,0 0-1,0 0 1,0 0 0,0 1-1,1-1 1,-1 0 0,1 0-1,-1 1 1,1-1-2,9-7 9,1 0 0,0 0 0,1 1-1,-1 1 1,2 0 0,-1 0 0,1 2 0,0-1 0,0 2-1,0 0 1,0 1 0,1 0 0,0 1 0,-1 1 0,1 0-1,3 1-8,-16 1-7,-1-1 0,1 0 0,-1 1 0,0-1-1,1 1 1,-1 0 0,0 0 0,0-1 0,1 1-1,-1 0 1,0 0 0,0 0 0,0 0 0,0 0-1,0 0 1,0 1 0,0-1 0,-1 0-1,1 0 1,0 1 0,-1-1 0,1 0 0,0 1-1,-1-1 1,0 1 0,1-1 0,-1 0 0,0 1-1,0-1 1,0 1 0,0-1 0,0 1 0,0-1-1,0 1 1,0-1 0,-1 1 0,1-1 0,-1 0-1,1 1 1,-1-1 7,1 11-2,0 1 1,0 0 0,-1 1 0,-1-1 0,0 0 0,0 1 0,-1-1 0,-1 0 0,-5 11 1,-61 149 320,68-171-313,1 1-1,0-1 1,0 1 0,0 0 0,1 0 0,-1-1-1,1 1 1,-1 0 0,1 0 0,0 0 0,0 0-1,0 0 1,1-1 0,-1 1 0,1 0 0,-1 0-1,1 0 1,0-1 0,0 1 0,0 0 0,0-1-1,1 1 1,-1-1 0,1 1 0,-1-1 0,1 0-1,0 0 1,0 1 0,0-1 0,0-1 0,1 1-7,8 3-63,1 0 0,0-1 0,0 0 0,0-1 0,1 0 0,-1-1 0,1-1 0,-1 0 0,1 0 0,0-2 0,-1 1 0,1-2 0,10-1 63,41-18-2116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51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29 280 368,'0'0'1825,"0"0"912,-20 143-896,15-80-576,1 1-801,4-8 528,0-7-367,0-12-577,15-7-32,5-8 848,3-9-864,3-13-528,11 0 112,8-28 288,9-20-3570</inkml:trace>
  <inkml:trace contextRef="#ctx0" brushRef="#br0" timeOffset="254.774">138 0 11253,'0'0'480,"0"0"-304,0 0 257,0 0-225,0 0-208,0 0-432,-23 62-305,23-12-671,21-2-1938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49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2 278 4274,'0'0'720,"0"0"-672,0 0 1313,0 0-161,2 165-15,-2-102-673,0 0-336,-4-6-32,4-11-64,0-11-64,0-9-16,6-8 16,9-7-16,1-7 0,7-4-192,5-2-80,5-29-1344,2-14-2578</inkml:trace>
  <inkml:trace contextRef="#ctx0" brushRef="#br0" timeOffset="272.477">88 86 6883,'0'0'1633,"0"0"-1105,0 0-384,0 0-48,0 0-96,0 0 0,23 46-416,-3-31-1121,5 0-2112</inkml:trace>
  <inkml:trace contextRef="#ctx0" brushRef="#br0" timeOffset="578.755">351 379 1969,'0'0'963,"0"0"72,0 0 1059,-6 22-453,-17 71-910,19-75-642,0 1 1,1 0-1,1 0 0,1 0 0,0 1 0,3 16-89,-1-13 210,0-17-207,1 0 1,0-1 0,0 0 0,0 1-1,1-1 1,0 0 0,0 0 0,0-1-1,1 1 1,-1 0 0,1-1 0,0 0 0,0 0-1,0 0 1,1-1 0,0 1 0,-1-1-1,1 0 1,0-1 0,1 1 0,-1-1 0,0 0-1,1 0 1,-1 0 0,1-1 0,0 0-1,-1 0 1,1 0 0,0-1-4,1 1-38,1-1 0,0 1 0,0-2 1,-1 1-1,1-1 0,-1 0 0,1-1 0,-1 1 0,1-1 0,-1-1 1,0 0-1,0 0 0,0 0 0,0-1 0,0 0 0,1-1 38,14-8-282,0-1-1,-1-1 1,-1-1-1,0-1 1,-1-1 0,-1 0-1,0-1 1,7-13 282,-22 28-98,-1 0 0,0 0 0,0-1 1,0 1-1,-1 0 0,0-1 1,1 1-1,-1-1 0,-1 1 0,1-1 1,-1 0-1,0 1 0,0-1 0,0 0 1,0 1-1,-1-1 0,0 1 0,0-1 1,-2-3 97,-2 2-103,-1 0-1,0 0 1,0 0 0,0 1 0,-1 0 0,0 1 0,0-1-1,0 1 1,-1 1 0,1-1 0,-1 1 0,0 0 0,0 1 0,0 0-1,0 0 1,0 1 0,-1 0 0,-3 1 103,-35-2-2132</inkml:trace>
  <inkml:trace contextRef="#ctx0" brushRef="#br0" timeOffset="940.748">786 390 7139,'0'0'254,"-9"24"173,-27 80 445,31-87-707,0 0 1,1 1-1,1-1 1,1 1-1,0-1 1,1 1-1,2 16-165,-1-6 27,-1-26-30,1 1 0,0-1 1,-1 1-1,1-1 1,0 1-1,1-1 0,-1 1 1,0-1-1,1 1 1,-1-1-1,1 1 0,0-1 1,0 0-1,0 1 1,0-1-1,0 0 1,0 0-1,1 0 0,-1 1 1,1-2-1,-1 1 1,1 0-1,0 0 0,0 0 1,0-1-1,0 1 1,0-1-1,0 1 1,0-1-1,0 0 0,1 0 1,-1 0-1,1 0 3,3 0-43,0-1-1,0 1 1,0-1-1,0-1 1,0 1-1,0-1 1,0 0-1,0 0 1,0-1-1,0 1 1,0-1-1,0-1 1,-1 1-1,1-1 1,-1 0-1,0 0 1,0-1-1,0 1 1,0-1-1,1-2 44,64-63-2574,-41 28-3309</inkml:trace>
  <inkml:trace contextRef="#ctx0" brushRef="#br0" timeOffset="1244.463">1097 92 5442,'0'0'1265,"0"0"-1265,-14 116 480,12-57 625,0 5-385,2-3-240,0-2-160,0-6-95,0-3 63,0 0-64,6-4-144,8-4 64,5-11-144,5-10-288,9-14-112,8-7 368,6-7-1137,1-32-4834</inkml:trace>
  <inkml:trace contextRef="#ctx0" brushRef="#br0" timeOffset="1525.264">886 294 8676,'0'0'1489,"0"0"-1489,0 0 48,0 0 512,0 0-432,0 0-32,96 2 96,-38-6-192,12-10 0,8 3-32,-1 5-944,-3 6-2114</inkml:trace>
  <inkml:trace contextRef="#ctx0" brushRef="#br0" timeOffset="1900.85">1520 1 7507,'0'0'1329,"0"0"-1313,0 0 240,0 0 272,0 0-239,0 0 239,-2 161-256,2-82 160,0 9-224,0-1-128,0 3-48,0-7-16,0-9-32,0-10 16,0-14-464,0-19-176,0-22-1617,16-9-4258</inkml:trace>
  <inkml:trace contextRef="#ctx0" brushRef="#br0" timeOffset="2243.814">1856 324 9492,'0'0'248,"0"0"-125,0 0 165,-21 14 235,-70 46-216,-1 15 3,79-66-309,10-7 7,0 0 0,0 0 0,0 1 0,0-1 0,0 0 0,1 1 0,-1 0 0,1-1 1,0 1-1,-1 0 0,1 0 0,1 1 0,-1-1 0,0 0 0,1 1 0,-1-1 0,1 1 0,0-1 0,0 3-8,1-4-10,-1 3-13,0 0-1,0 0 1,0 0-1,1 0 1,0 1-1,0-1 0,0 0 1,1 0-1,0 0 1,0 0-1,0 0 1,0 0-1,1-1 1,0 1-1,0 0 1,0-1-1,1 1 1,-1-1-1,1 0 1,0 1-1,0-2 1,1 1-1,-1 0 1,1 0-1,0-1 1,0 0 23,4 1-199,0 0 0,1-1 0,0 0 0,0-1 0,0 0 0,0 0 1,0-1-1,0 0 0,0-1 0,0 0 0,0 0 0,0-1 0,1 0 199,-5 0-316,0 0 0,0 0 0,0-1-1,0 1 1,0-1 0,0 0-1,0 0 1,-1-1 0,1 1-1,-1-1 1,0 0 0,0 0-1,0-1 1,0 1 0,-1-1-1,2-1 317,17-18-2233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48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4 480,'0'0'1865,"0"0"-528,0 0-275,0 0-57,0 0-637,-8-1-336,-26-1 30,-26 20 1024,51-15-1255,1 0 0,0 1 0,0 0 0,0 0 0,1 0 0,-1 1 0,1 1 0,0-1 0,1 1-1,-1 0 1,1 0 0,0 1 0,1 0 0,-1 0 0,1 0 0,1 1 0,-2 3 169,6-10-62,-1 1 0,1-1-1,0 0 1,0 1 0,-1-1-1,1 1 1,0-1 0,0 0 0,1 1-1,-1-1 1,0 1 0,0-1-1,1 0 1,-1 1 0,1-1-1,-1 0 1,1 1 0,0-1-1,-1 0 1,1 0 0,0 0-1,0 0 1,0 0 0,0 1 0,0-1-1,0-1 1,0 1 0,0 0-1,0 0 1,0 0 0,0-1-1,1 1 1,-1 0 0,0-1-1,1 1 1,-1-1 0,0 0-1,1 1 1,-1-1 0,0 0 0,1 0-1,-1 0 1,1 0 0,-1 0-1,0 0 1,1 0 0,-1-1-1,1 1 1,-1 0 0,0-1-1,1 1 1,0-1 62,5 1 10,27 3-755</inkml:trace>
  <inkml:trace contextRef="#ctx0" brushRef="#br0" timeOffset="279.204">253 505 1088,'0'0'705,"0"0"-49,0 0-528,0 0 144,-109 35 769,83-35-257,1 0 1105,0 0-1665,5 0 240,1-9-352,5-2-80,4-2-64,6 4-256,4-2-1200,0 5-609</inkml:trace>
  <inkml:trace contextRef="#ctx0" brushRef="#br0" timeOffset="960.924">196 212 2497,'0'0'1793,"0"0"-801,0 0 204,0 0 156,0 0-463,0 0-422,0 0-235,0 1-155,42 56-63,-31-45 9,-4-5-149,0 0 0,0 1-1,-1-1 1,0 1 0,-1 1-1,0-1 1,0 1 0,0 0-1,-1 0 1,-1 0 0,0 1-1,0-1 1,-1 1 0,0 0-1,0-1 1,-1 1 0,0 4 126,-3-1-1612,-9 0-1248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58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27 5378,'0'0'1334,"3"19"-445,12 140 381,-14-126-1220,-1 0 1,-2 0 0,-1 0-1,-1 0 1,-3-1 0,-8 28-51,13-50 19,1-9 45,1-1 93,0-5 232,14-89-498,11 33-502,3 1 0,2 1 0,27-38 611,-54 94-78,0-4-3,0 1 0,1-1 0,0 1 0,0 0-1,1 0 1,0 0 0,0 1 0,0 0 0,1 0-1,-1 0 1,1 1 0,0-1 0,1 1 0,-1 1-1,1-1 1,0 1 0,0 0 0,3 0 81,-8 4 5,0 0 0,0 0 1,-1 0-1,1 0 0,0 0 0,-1 1 0,1-1 1,-1 1-1,1-1 0,-1 1 0,0 0 0,0-1 1,0 1-1,0 0 0,0 0 0,0 0 0,0 0 1,-1 0-1,1 0 0,0 0 0,-1 0 1,0 0-1,1 1-5,1 4 56,9 38 278,-2 1 1,-1-1-1,-3 2 0,-1-1 1,-3 1-1,-3 25-334,2-68 40,0-3 46,0-1-4,1-3 6,2-7-319,1 1 0,0-1 0,1 1-1,0 0 1,0 0 0,1 0 0,0 1-1,0 0 1,1 0 0,8-6 231,-7 5-430,4-5-168,-4 3 248,1 1 1,0 0-1,0 0 1,1 1 0,1 1-1,0-1 1,0 2-1,0-1 1,7-1 349,36 4 939,-51 7-786,0 0 0,-1 0-1,1 1 1,-1-1 0,0 1 0,0-1 0,0 1 0,0 0 0,0 0 0,-1 0 0,1 0 0,-1 0-1,0 0 1,0 0 0,0 0 0,0 1 0,0-1 0,-1 0 0,1 0 0,-1 1 0,0-1-1,0 1 1,0 1-153,1 4 288,9 94 1166,-2-25-3764,-8-71-2116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59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117 104 6675,'0'0'1297,"0"0"-1297,0 0 0,-6 131 272,-4-54 208,-3 17-240,-5 13 32,-1 0-16,1-11-48,1-19-192,7-22-16,4-20 0,6-16-192,0-12-944,0-7-2850</inkml:trace>
  <inkml:trace contextRef="#ctx0" brushRef="#br0" timeOffset="362.7">96 141 3698,'0'0'1328,"0"0"-783,0 0 28,0 0 177,0 0-73,10 14 263,93 166 351,-78-106-685,-2 0 0,10 65-606,-18-69 31,3 0 1,3 0 0,12 21-32,-31-86-20,-1-1 0,0 1 0,1-1 0,0 1 0,0-1-1,1 0 1,-1 0 0,1 0 0,0 0 0,0 0 0,0-1 0,0 1 0,1-1 0,-1 0-1,1 0 1,0 0 0,0 0 0,0-1 0,0 0 0,0 0 0,1 0 0,-1 0 0,1 0-1,-1-1 1,1 0 0,1 0 20,-4-1-63,1 0-1,-1 0 1,0 0 0,0 0-1,0 0 1,0-1 0,0 1-1,1-1 1,-1 0-1,0 1 1,0-1 0,-1 0-1,1 0 1,0 0-1,0-1 1,0 1 0,-1 0-1,1-1 1,0 1 0,-1-1-1,0 1 1,1-1-1,-1 0 1,0 1 0,0-1-1,0 0 1,0 0-1,0 0 1,0 0 0,0 0-1,-1 0 1,1 0 0,-1-1 63,11-30-3277</inkml:trace>
  <inkml:trace contextRef="#ctx0" brushRef="#br0" timeOffset="727.607">626 1 3506,'0'0'1824,"0"0"-1728,0 0 833,0 0 480,0 162-561,0-90-224,0 11-32,0 7-95,-4 6-257,-7-6-64,-3-5-112,0-15-32,-3-13-32,3-11 0,1-13-160,5-9-656,8-7-817,0-6-2993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37:54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60 558 4818,'0'0'1372,"0"0"-831,0 0-95,0 0 82,0 0-128,-5 11-192,-25 67 168,23-52-241,1 1-1,1-1 1,2 1-1,0 1 1,2-1 0,1 0-1,2 11-134,-2-35-4,0 0-1,0 0 1,1 1-1,-1-1 1,1 0-1,-1 0 1,1 1-1,0-1 1,0 0-1,0 0 1,1 0-1,-1 0 1,1 0-1,-1-1 1,1 1-1,0 0 1,0-1 0,0 1-1,1-1 1,-1 0-1,1 0 1,-1 0-1,1 0 1,0 0-1,-1 0 1,1-1-1,0 1 1,0-1-1,0 0 1,0 0-1,4 1 5,3 0 3,1-1 0,-1 0 0,1 0 0,-1-1-1,1 0 1,0-1 0,-1 0 0,1-1-1,-1 0 1,0-1 0,0 0 0,0 0 0,0-1-1,0-1 1,0 1 0,6-6-3,18-12-28,-1-1-1,-1-2 1,23-23 28,-42 37-61,19-17-543,-1-1 1,-1-2-1,-2 0 1,8-14 603,-32 40-182,-1 0 0,0 0 0,0 0 0,0 0 0,0 0 0,-1-1 1,0 0-1,0 1 0,-1-1 0,0 0 0,0 0 0,0 0 182,-1 4-15,0 0 0,0 0-1,0 0 1,0 1 0,-1-1-1,1 0 1,-1 0 0,1 0 0,-1 1-1,0-1 1,1 0 0,-1 0-1,0 1 1,0-1 0,-1 1-1,1-1 1,0 1 0,0-1 0,-1 1-1,1 0 1,0 0 0,-1-1-1,0 1 1,1 0 0,-1 1 0,0-1-1,1 0 1,-1 0 0,0 1-1,0-1 1,1 1 0,-2-1 15,-65-9 72,59 10-52,3-1 7,-8-1 169,0 0 0,-1 1 0,1 0 0,0 1-1,-1 1 1,1 0 0,0 1 0,-1 0 0,1 1 0,0 1 0,1 0 0,-1 1-1,1 1 1,0 0 0,0 1 0,-6 4-196,10-5-1,1 1 0,0 1 0,0-1-1,1 1 1,0 1 0,0-1 0,1 1 0,0 0 0,1 1-1,0-1 1,0 1 0,1 0 0,1 0 0,-1 1 0,2-1-1,-2 9 2,5 53-2153,13-48-416</inkml:trace>
  <inkml:trace contextRef="#ctx0" brushRef="#br0" timeOffset="292.952">773 0 2401,'0'0'2945,"-8"112"-2656,-4-35 607,-5 6 561,1 0-449,2 0-464,3-2-320,5-4-31,6-7-33,0-9-80,0-11-80,21-13-16,3-13 16,7-15-304,4-9-577,8-9-1584,2-28-3842</inkml:trace>
  <inkml:trace contextRef="#ctx0" brushRef="#br0" timeOffset="592.592">1110 350 3298,'0'0'576,"-3"24"542,-15 151 2107,2 25-933,17-198-2295,0 1 0,0-1 1,0-1-1,0 1 0,1 0 1,-1 0-1,0 0 0,1-1 1,0 1-1,-1 0 0,1-1 1,0 0-1,0 1 0,0-1 1,0 0-1,0 0 0,0 0 1,0 0-1,0 0 0,0-1 1,1 1-1,-1-1 0,0 1 1,0-1-1,1 0 0,-1 0 1,0 0-1,1 0 0,-1 0 1,0-1-1,0 1 0,1-1 1,-1 1-1,0-1 0,0 0 1,0 0-1,0 0 0,0 0 1,0 0-1,1-1 3,13-7-352,-1-1 1,0-1-1,0-1 0,-1 0 1,-1 0-1,0-2 0,5-6 352,-16 18-134,36-42-2926,-8 3-277</inkml:trace>
  <inkml:trace contextRef="#ctx0" brushRef="#br0" timeOffset="861.778">1393 431 1745,'0'0'1296,"0"0"145,0 0 299,0 0-308,0 0-1018,0-1-369,-26 199 1292,15-141-858,2 0-1,3 1 0,2 4-478,4-60-1,0 0 1,0-1-1,0 1 1,0-1-1,0 1 1,0 0-1,1-1 0,-1 1 1,1-1-1,-1 1 1,1-1-1,-1 1 1,1-1-1,0 1 0,0-1 1,-1 1-1,1-1 1,0 0-1,0 0 1,1 1-1,-1-1 1,0 0-1,0 0 0,0 0 1,1 0-1,-1 0 1,1-1-1,-1 1 1,1 0-1,-1-1 0,1 1 1,-1-1-1,1 1 1,-1-1-1,1 0 1,-1 1-1,1-1 0,0 0 1,-1 0-1,1 0 1,0-1-1,-1 1 1,1 0-1,-1 0 0,1-1 1,-1 1-1,2-1 1,4 0-88,0 1-1,0-1 0,0 0 0,0-1 0,0 0 0,0 0 1,-1 0-1,1-1 0,0 0 0,-1 0 0,0-1 1,0 1-1,0-1 0,1-2 89,63-47-3500</inkml:trace>
  <inkml:trace contextRef="#ctx0" brushRef="#br0" timeOffset="1300.978">1741 342 6707,'0'0'467,"0"0"-291,0 0 64,0 0 254,0 0-73,17-5-117,54-12-168,-70 16-127,0 0-1,-1 1 0,1-1 1,0 1-1,0-1 0,0 1 1,0-1-1,0 1 0,0-1 1,0 1-1,0 0 0,0-1 1,1 1-1,-1 0 0,0 0 1,0 0-1,0 0 0,0 0 1,0 0-1,0 0 0,0 1 1,0-1-1,0 0 0,0 0 1,0 1-1,0-1 0,0 1 1,0-1-1,0 1 0,0-1 1,0 1-1,0 0 0,0-1 1,0 1-1,-1 0 0,1 0 1,0 0-1,0-1 0,-1 1 1,1 0-1,-1 0 0,1 0 1,-1 0-1,1 0 0,-1 0 1,0 0-1,1 0 0,-1 0 1,0 1-9,2 4 61,6 133 694,-10-111-621,-1-1 0,-1 0 0,-1 0 0,-2 0 0,-7 19-134,0 61 285,14-105-301,1-1 1,0 1-1,0-1 0,1 1 1,-1-1-1,0 0 0,0 0 1,1 0-1,-1 0 0,0 0 0,1 0 1,-1 0-1,1 0 0,-1 0 1,1-1-1,0 1 0,-1-1 1,1 1-1,0-1 0,-1 1 0,1-1 1,0 0-1,0 0 0,-1 0 1,1 0-1,0 0 0,0 0 1,-1-1-1,1 1 0,0-1 0,-1 1 1,1-1-1,0 1 0,-1-1 1,1 0-1,-1 0 0,1 0 1,-1 0-1,0 0 0,1 0 1,-1 0-1,0 0 0,1-1 16,38-32-942,2-14-1587</inkml:trace>
  <inkml:trace contextRef="#ctx0" brushRef="#br0" timeOffset="1576.309">2026 156 6355,'0'0'976,"0"0"625,0 0-112,0 0-529,0 0-416,0 0-544,-34-13-352,40 13-1024,18 13 575,7-7-2608</inkml:trace>
  <inkml:trace contextRef="#ctx0" brushRef="#br0" timeOffset="2715.433">2232 324 3330,'0'0'3329,"0"0"-1694,0 0-1264,0 0-213,0 0 167,0 0 25,-26 275 752,25-268-1101,0-2 0,0 0-1,0 0 0,0 0 0,0-1 0,1 1 1,0 0-1,0 0 0,0 0 0,1 0 0,0 0 1,0 0-1,0 0 0,0 0 0,1-1 0,0 1 1,0-1-1,0 1 0,0-1 0,1 0 0,0 1 1,0-1-1,0-1 0,0 1 0,0 0 0,1-1 1,0 0-1,-1 1 0,1-2 0,1 1 0,-1 0 1,3 0-1,87 8-734,-82-11 461,1-1 1,-1 0-1,1 0 1,-1-2 0,0 1-1,1-2 1,-1 1-1,8-5 273,40-21-3308</inkml:trace>
  <inkml:trace contextRef="#ctx0" brushRef="#br0" timeOffset="3153.572">2748 261 2769,'0'0'1163,"0"0"388,0 0 321,0 0-466,0 0-725,-2 14-380,-16 95 265,-8 36 140,-2 96-706,-5 26-18,33-266 16,0 6-17,0 1-1,0 0 1,-1-1 0,-1 1-1,1 0 1,-1-1-1,0 0 1,-1 1 0,0-1-1,0 0 1,0 0-1,-1-1 1,0 1 0,0-1-1,-1 0 1,0 0-1,0 0 1,0-1-1,-1 1 1,0-1 0,0 0-1,0-1 1,-3 2 19,-96 3-275,80-9 368,13-1-111,0 1-1,0-2 0,0 0 0,0 0 0,0-1 0,1 0 0,-1-1 0,1-1 1,0 0-1,0 0 0,0-1 0,1 0 0,0-1 0,-7-6 19,15 11-111,-1 0-1,2 0 0,-1 0 0,0 0 1,0 0-1,1 0 0,-1-1 0,1 1 1,0 0-1,-1-1 0,1 1 0,0-1 0,1 0 1,-1 1-1,0-1 0,1 0 0,-1 1 1,1-2 111,-1-22-3802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2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6371,'0'0'976,"0"0"-960,0 0 16,0 0 401,0 0-145,0 0-160,0 0-80,8-6-16,-4 6-32,-4-2 16,2 2 0,-2-2-16,0-1-208,0 1-609,2-2-1376,-2-5-1344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36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9188,'0'0'817,"0"0"-785,0 0 352,0 0-192,0 0-192,0 0-752,0 12-2978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3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12 9236,'0'0'1089,"0"0"-689,0 0 560,0 0-575,0 0-225,0 0-160,-10 0 0,8 0-112,2 0-321,0 0-63,-2-7-640,-2 3-2514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37 217 1985,'0'0'934,"0"0"157,0 0-117,0 0 133,0 0-184,-6-13-518,-17-40 89,15 16 634,8 540-1018,1-475-104,1 1 0,1 0 1,1-1-1,2 0 0,1 0 0,5 11-6,-11-35-22,0 0 0,0 0 1,1 0-1,0 0 0,0 0 0,0-1 0,0 1 0,0-1 0,1 0 0,-1 1 0,1-1 0,0 0 1,0 0-1,0-1 0,1 1 0,-1-1 0,1 0 0,-1 1 0,1-1 0,0-1 0,-1 1 1,1-1-1,0 1 0,0-1 0,0 0 0,0-1 0,1 1 0,-1-1 0,1 1 22,10-1-113,-11 0 103,0 1-1,0-1 0,0 0 1,0 0-1,0 0 0,0 0 1,0-1-1,0 0 1,0 0-1,0 0 0,0 0 1,0-1-1,-1 1 1,1-1-1,0 0 0,-1 0 1,1 0-1,-1-1 0,0 1 1,2-2 10,9-16-157,0 0 0,-2-1-1,0-1 1,-1 0 0,-1 0 0,-1-1 0,-1-1 157,-1 5-98,19-43-109,-3-1 1,-2-1-1,-4 0 1,-2-2-1,-3 1 0,-4-2 1,0-32 206,-8-24 237,-1 114-95,0 8-302,1 1-206,0 0-7,0 17 141,-2 639 3916,2-638-3674,-1-14-14,0 0 0,0 0 0,0 0 0,1 0 0,-1 0-1,1 0 1,0 0 0,0 0 0,1 0 0,-1 0 0,1 0 0,0 0 0,0 0-1,0 0 1,1 0 0,-1 0 0,1-1 0,0 1 0,0-1 0,0 1 0,0-1 0,1 0-1,0 1 1,-1-1 0,1-1 0,0 1 0,0 0 0,1-1 0,-1 1 0,0-1 0,3 1 4,0-2-147,0 0 1,0-1 0,-1 0 0,1 0 0,0 0 0,0-1 0,-1 1 0,1-1 0,0-1 0,-1 1 0,1-1 0,-1 0 0,1 0 0,-1-1 0,0 0 0,0 0 0,0 0 0,-1 0 0,3-2 146,41-34-2679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6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6947,'0'0'614,"0"23"-305,5 163 492,-2-17 455,10-178-2115,6-21 771,43-52-1364,-59 79 1248,0 1 0,0-1-1,1 1 1,-1-1 0,1 1-1,-1 0 1,1 0-1,0 0 1,0 1 0,0-1-1,0 1 1,0 0 0,0 0-1,0 1 1,0-1 0,1 1-1,-1 0 1,0 0-1,0 0 1,0 1 0,1-1-1,-1 1 1,0 0 204,1 2-68,0 0 0,0 0 0,0 0 0,0 1 0,0-1-1,-1 1 1,1 1 0,-1-1 0,0 0 0,-1 1 0,1 0 0,-1 0 0,0 0 0,0 0 0,0 1 0,-1-1 0,2 5 68,1 1 23,9 20 939,-2 0 0,-1 1-1,-2 0 1,5 25-962,-8-46 491,-3-15-456,28-133 605,-20-112-192,1 218-1397,-3 27-1831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9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18 1473,'0'0'7187,"0"0"-6355,0 0-47,0 0-49,0 0-16,0 0-656,-80-15-16,78 13-48,2 2-160,0 0-32,0 0-208,0 0-720,5 0-497,9 0-2273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9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7812,'0'0'2016,"0"0"-1567,0 0-449,0 0 384,0 0-384,0 0-368,-29 0-1057,29 0-3025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8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35 125 5811,'0'0'178,"0"0"49,0 0 646,-5 22 74,-17 75-587,16-22-176,6-72-185,-1-1-1,1 1 1,-1 0-1,1-1 1,0 1-1,0 0 1,0 0 0,1-1-1,-1 1 1,1 0-1,-1 0 1,1-1 0,0 1-1,0-1 1,0 1-1,0-1 1,0 1-1,1-1 1,-1 1 0,1-1-1,0 0 1,0 0-1,-1 0 1,1 0 0,1 0-1,-1 0 1,0-1-1,0 1 1,1-1-1,-1 1 1,0-1 0,2 0 1,6 1-21,-1 0 1,1-1 0,0 0 0,0-1 0,0 0 0,0 0-1,0-1 1,-1-1 0,2 0 20,5-3-4,1-2-1,-2 0 1,1-1 0,-1-1-1,0 0 1,-1-1-1,0-1 1,-1 0 0,0-1-1,-1 0 1,0-1 0,-1 0-1,0-1 1,4-8 4,-9 16 6,-1 0-1,0-1 1,0 1 0,-1-1 0,1 0-1,-2-1 1,1 1 0,-1-1 0,0 0-1,0 0 1,-1 0 0,0 0 0,-1 0-1,0 0 1,0 0 0,0-1 0,-1 1-1,-1 0 1,0-4-6,-2 7 24,0 0 0,-1 0-1,0 0 1,0 0 0,0 1 0,0 0-1,-1-1 1,0 2 0,0-1-1,0 1 1,0-1 0,0 1 0,-1 1-1,0-1 1,1 1 0,-1 0 0,0 0-1,0 1 1,-5-2-24,4 2-133,1-1 0,0 1 1,0 0-1,-1 0 0,1 1 0,-1-1 1,1 1-1,-1 1 0,1 0 0,-1-1 0,1 2 1,0-1-1,0 1 0,-1 0 0,1 0 0,0 1 1,1 0-1,-1 0 0,0 0 0,1 1 1,0-1-1,-3 4 133,-23 31-2497,2 5-937</inkml:trace>
  <inkml:trace contextRef="#ctx0" brushRef="#br0" timeOffset="265.472">400 343 5523,'0'0'0,"0"0"-177,0 0 177,0 0 497,0 0-497,0 0-401,115 92-975,-80-118 688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7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0 217 192,'0'0'432,"0"20"315,2 65 395,-2-80-1087,0 0 0,1 0 0,0 0 1,0 0-1,0 0 0,1 0 0,-1 0 0,1-1 0,0 1 0,1 0 0,-1-1 0,1 0 0,0 1 1,0-1-1,0 0 0,0-1 0,1 1 0,0 0 0,0-1 0,0 0 0,0 0 0,0 0 0,0-1 1,1 1-1,0-1 0,-1 0 0,1 0 0,0-1 0,0 1 0,0-1 0,0 0 0,0-1 0,0 1 1,0-1-1,0 0 0,0 0 0,0 0 0,0-1 0,0 0 0,0 0 0,0 0 0,0-1 0,0 1 1,0-1-1,-1 0 0,1-1 0,-1 1 0,1-1 0,3-3-55,7-4 14,0 0 0,0-1 0,-1-1 0,-1 0-1,0-1 1,0-1 0,-1 0 0,-1 0 0,-1-1 0,0-1 0,-1 0 0,0 0-1,-2-1 1,0 0 0,1-3-14,-6 14-78,0 0 0,0 0 1,-1 0-1,1 0 0,-1-1 0,-1 1 0,1 0 0,-1 0 0,0-1 1,-1 1-1,1 0 0,-1 0 0,-1-1 0,1 1 0,-1 0 0,0 0 1,0 1-1,-1-1 0,1 0 0,-2 1 0,1-1 0,-1 0 78,-4 0 10,1 1 0,-1 0-1,0 1 1,0 0-1,0 0 1,-1 0 0,1 1-1,-1 1 1,0-1-1,0 1 1,0 1 0,0 0-1,0 0 1,0 1-1,-1 0-9,-24 5-773,-1 18-1650</inkml:trace>
  <inkml:trace contextRef="#ctx0" brushRef="#br0" timeOffset="344.32">456 322 2321,'3'22'1347,"26"150"-45,-20 8 1297,-10-174-2547,1 0 0,-1 0 0,0 0 0,0-1 0,0 1 0,-1 0 0,0-1 0,0 1 0,0-1 0,-1 0 0,0 0 0,0 0 0,0 0 0,-1 0 0,1-1 0,-1 1 0,0-1 0,0 0 0,-1 0 0,1 0 0,-1-1 0,0 0 0,0 0 0,0 0 0,-1 0 0,1-1 0,0 0 0,-1 0 0,-5 1-52,-13 3 69,-2 0 0,1-2-1,0 0 1,-1-2 0,0-1 0,-5-1-69,-40 0-216,66-13-2492,5-9-1393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46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32 132 1921,'0'0'1553,"0"0"-1180,0 0 67,-5 19 758,-14 62-461,14 36-177,4-113-556,0 0 1,1 0-1,0 0 0,-1 0 1,1 1-1,0-1 0,1 0 1,-1 0-1,1 0 0,0 0 1,0 0-1,0 0 1,1 0-1,-1 0 0,1 0 1,0 0-1,0 0 0,0-1 1,1 1-1,-1-1 1,1 0-1,0 0 0,0 0 1,0 0-1,0 0 0,0-1 1,1 1-1,-1-1 1,1 0-1,0 0 0,-1 0 1,1 0-1,0-1 0,0 0 1,0 0-1,3 1-4,-1-2 29,-1 0 0,1-1-1,0 1 1,-1-1 0,1 0 0,-1-1-1,1 1 1,-1-1 0,0 0 0,0 0-1,0-1 1,0 0 0,0 0 0,0 0-1,-1 0 1,1-1 0,-1 1 0,3-4-29,14-12-12,-1-2 0,0-1 1,-1 0-1,-2-1 0,0-1 1,-2-1-1,0 0 0,3-11 12,-15 30 8,0 0 0,-1 0-1,1-1 1,-1 1 0,-1-1-1,1 0 1,-1 1 0,0-1 0,-1 0-1,0 0 1,0 0 0,0 0-1,-1 1 1,0-1 0,0 0-1,-1 1 1,1-1 0,-2 0-1,1 1 1,-1 0 0,0 0-1,0 0 1,0 0 0,-1 0-1,-2-2-7,0 3-97,0 1-1,0 0 1,0 0 0,-1 1-1,1 0 1,-1 0-1,0 0 1,0 1-1,0 0 1,0 0-1,0 1 1,0 0-1,0 0 1,-1 1-1,1 0 1,0 0-1,-1 0 1,1 1-1,0 0 1,0 1-1,0 0 1,0 0-1,0 0 1,0 1-1,1 0 1,-2 1 97,-29 24-2204,4 5 283</inkml:trace>
  <inkml:trace contextRef="#ctx0" brushRef="#br0" timeOffset="261.37">405 287 7187,'0'0'0,"0"0"0,0 0 64,0 0 737,60 116-497,-44-111-304,5-5-16,7 0-1377,7-35 465,2-13-3922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54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214 212 1409,'0'0'357,"0"0"-87,0 0 207,0 0 545,0 0-355,0 0-371,-2 11-171,-5 45 964,7-55-595,0-1-89,0 0-90,0 0-163,0 0 40,-1-1-105,-1 0 0,0-1 0,1 1 0,-1 0 1,0-1-1,1 1 0,-1-1 0,1 1 0,0-1 0,0 0 0,-1 1 0,1-1 0,0 0 0,1 0 1,-1 0-1,0 0 0,0 0 0,1 0 0,-1-2-87,-1-1 140,-25-101-105,27 105-43,1 1-1,-1-1 0,1 0 1,0 1-1,-1-1 1,1 0-1,0 1 0,-1-1 1,1 1-1,0-1 1,-1 1-1,1 0 0,0-1 1,0 1-1,0 0 1,0 0-1,-1-1 1,1 1-1,0 0 0,0 0 1,0 0-1,0 0 1,0 0-1,-1 0 0,1 0 1,0 0-1,0 0 1,0 1-1,0-1 0,-1 0 1,1 1-1,0-1 1,0 0-1,0 1 0,-1-1 1,1 1-1,0-1 1,-1 1-1,1-1 1,0 1-1,-1 0 0,1-1 1,-1 1-1,1 0 1,-1-1-1,1 1 0,-1 0 1,1 0-1,-1-1 1,0 2 8,69 99-118,-65-95 110,-2-2-36,-1 0 0,1-1-1,0 1 1,0-1 0,0 1-1,1-1 1,-1 0 0,1 1-1,0-1 1,-1-1 0,1 1-1,1 0 1,-1-1 0,0 1 0,1-1-1,-1 0 1,1 0 0,0-1-1,-1 1 1,1-1 0,0 0-1,0 0 1,0 0 0,0 0 0,0-1-1,0 1 1,1-1 0,2 0 44,-5-2-101,1 1 1,-1 0-1,0-1 1,0 1-1,1-1 1,-1 0-1,0 0 1,0 0-1,-1 0 1,1 0 0,0 0-1,-1 0 1,1-1-1,-1 1 1,0 0-1,0-1 1,0 1-1,0-1 1,1-2 100,0 0-218,7-20-186,0-1-1,-2 0 0,-1 0 0,-1-1 0,-2 0 0,0 0 0,-2 0 1,-1-11 404,0 37 23,0 1 1,0 0-1,0-1 1,0 1-1,0-1 1,0 1-1,0 0 1,0-1-1,0 1 1,0-1 0,0 1-1,0 0 1,0-1-1,0 1 1,-1 0-1,1-1 1,0 1-1,0 0 1,-1-1-1,1 1 1,0 0 0,0-1-1,-1 1 1,1 0-1,0 0 1,-1-1-1,1 1 1,0 0-1,-1 0 1,1 0-1,0-1 1,-1 1 0,1 0-1,0 0 1,-1 0-1,1 0 1,-1 0-1,1 0 1,0 0-1,-1 0 1,1 0-1,-1 0 1,1 0 0,0 0-1,-1 0 1,1 0-1,-1 0 1,1 0-1,0 0 1,-1 1-1,1-1 1,0 0-1,-1 0 1,1 0 0,0 1-1,-1-1 1,1 0-1,0 0 1,0 1-1,-1-1 1,1 0-1,0 1 1,-1-1-24,-22 62 187,7 37 119,4 0 1,5 0-1,4 1 0,6 36-306,-2-11 957,-3 84-605,2-205-387,-1-1 1,1 0-1,0 1 0,-1-1 1,0 0-1,0 0 0,0 1 1,0-1-1,0 0 0,-1 0 1,1 0-1,-1 0 0,0-1 1,0 1-1,0 0 0,0-1 1,0 1-1,-1-1 0,1 0 0,-1 0 1,1 0-1,-1 0 0,0 0 1,0 0-1,0-1 0,0 1 1,0-1-1,0 0 0,0 0 1,-1 0-1,1 0 0,0-1 1,-1 1-1,1-1 0,-1 0 35,-100 1 2399,97-1-2376,0 0 1,-1-1 0,1 1-1,0-1 1,0-1 0,0 1 0,-1-1-1,1-1 1,1 1 0,-1-1-1,0 0 1,1-1 0,-1 1-1,1-1 1,0-1 0,0 1-1,1-1 1,0 0 0,-1 0-1,1-1 1,1 1 0,-1-1 0,1 0-1,0 0 1,1-1 0,-1 1-1,1-1 1,1 0 0,-1 0-1,1 0 1,0 0 0,1 0-1,-1 0-23,0-50-1280,2-5-2188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55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18 317 6099,'0'0'547,"0"0"-251,0 0-32,0 0 254,-3-22 175,-9-69-373,11 86-316,0-1-1,1 1 1,0 0-1,0 0 1,0 0-1,0 0 1,1 0-1,0 0 1,0-1-1,0 2 1,1-1-1,-1 0 1,1 0-1,1 0 1,-1 1-1,1-1 1,-1 1-1,1 0 0,0 0 1,1 0-1,-1 0 1,1 0-1,0 1 1,0-1-1,0 1 1,0 0-1,0 0 1,1 1-4,1-3 6,2-1 0,0 1-1,0 0 1,1 0-1,0 0 1,0 1 0,0 0-1,1 1 1,-1 0-1,1 1 1,0 0-1,0 0 1,0 1-1,-1 0 1,10 1-6,-15 1-10,1-1 1,-1 1-1,0 0 1,1 0-1,-1 0 1,0 0 0,0 1-1,0 0 1,0 0-1,-1 0 1,1 0-1,0 0 1,-1 1-1,1 0 1,-1 0 0,0 0-1,0 0 1,0 0-1,0 0 1,-1 1-1,1-1 1,-1 1-1,1 2 10,36 95-38,-32-69-88,-1 0 0,-2 0-1,-1 1 1,-1 15 126,-1-197-1294,1 136 1098,1-1 1,0 1-1,1 0 0,0 1 0,1-1 0,1 1 0,0 0 0,1 0 0,0 0 0,0 1 0,1 0 0,1 1 0,9-9 196,-16 16 7,0 1 0,0-1 1,0 1-1,0 0 1,1 0-1,-1 0 0,1 0 1,-1 0-1,1 0 0,0 1 1,0-1-1,0 1 0,0 0 1,0 0-1,0 0 1,0 0-1,0 1 0,0-1 1,0 1-1,1 0 0,-1-1 1,0 2-1,0-1 1,0 0-1,1 1 0,-1-1 1,0 1-1,0 0 0,0 0 1,0 0-1,0 0 1,0 1-1,0-1 0,-1 1 1,1 0-1,0 0 0,-1 0 1,1 1-8,7 15 208,-1 1-1,-1 1 1,-1 0 0,0 0 0,-2 0 0,0 1 0,-2 0 0,0 0-1,-1 0 1,-1 0 0,-1 2-208,4 103 398,-4-124-377,3-16-37,-1-10-310,1 1 0,1 0-1,1 0 1,1 0 0,1 0 0,0 1 0,2 0-1,1 1 1,1 0 0,1 0 0,5-6 326,-14 23 14,1 0 0,-1 1-1,1 0 1,-1-1 0,1 1 0,0 0 0,0 1 0,0-1 0,0 1 0,1-1 0,-1 1 0,1 1 0,0-1 0,-1 1 0,1 0-1,0 0 1,0 0 0,-1 0 0,1 1 0,0 0 0,0 0 0,0 0 0,0 1 0,0-1 0,0 1 0,-1 1 0,1-1 0,0 0-1,-1 1 1,1 0 0,-1 0 0,1 1-14,7 8 285,-1 0 0,0 0 1,0 1-1,-2 1 0,1 0 0,-2 0 0,0 0 0,0 1 0,-1 1 0,-1-1 1,0 1-1,-1 0 0,0 7-285,13 72-801,-17-88-1158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40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7155,'0'0'1953,"0"0"-1889,0 0-128,0 0 144,0 0 176,0 0-256,101 10 112,-70-10-64,-1 0-48,-3-7-16,-2-3-208,-4 0-736,-7 3-1105,-6 5-4274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59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 9284,'0'0'865,"0"0"-473,0 0 11,0 0-91,-21 11-213,-64 39-89,81-47-13,0-1 0,0 1 0,0 0 0,1 0 0,-1 0 0,1 0-1,0 1 1,0-1 0,0 1 0,1 0 0,-1 0 0,1 0 0,0 0 0,0 0 0,0 2 3,-2 3-12,0 2-43,1 1 0,0 1 0,0-1 1,1 0-1,1 1 0,0 0 0,0-1 1,2 10 54,-1-14-56,0-4 24,0-1 1,0 0-1,0 1 1,1-1-1,-1 0 1,1 1-1,0-1 1,-1 0-1,2 0 0,-1 1 1,0-1-1,1 0 1,-1 0-1,1-1 1,0 1-1,0 0 1,0 0-1,0-1 0,1 1 1,-1-1-1,0 0 1,1 0-1,0 0 1,0 0-1,0 0 1,-1-1-1,1 1 0,1-1 1,-1 1 31,11 2-204,0 0-1,1 0 1,-1-1 0,1-1 0,0-1-1,0 0 1,10-1 204,66 9-3143,-90-9 3034,1 0 1,0 1-1,-1-1 0,1 0 1,0 1-1,-1 0 0,1-1 1,0 1-1,-1 0 0,1 0 1,-1 0-1,0 0 0,1 0 0,-1 0 1,0 0-1,1 1 0,-1-1 1,0 0-1,0 1 0,0-1 1,0 1-1,0-1 0,-1 1 1,1-1-1,0 1 0,-1 0 1,1-1-1,-1 1 0,1 0 0,-1 0 1,0-1-1,0 1 0,0 0 1,0 0-1,0-1 0,0 1 1,0 0-1,-1-1 0,1 1 1,-1 0-1,1 0 0,-1-1 1,0 1-1,1-1 0,-1 1 0,0 0 109,-9 11 1123,-1-1-1,1 0 0,-2 0 1,0-1-1,0-1 0,-12 8-1122,21-15 221,-1-1 1,0 1-1,-1 0 0,1-1 1,0 0-1,-1 0 0,1 0 0,-1-1 1,1 0-1,-1 1 0,0-1 0,0-1 1,1 1-1,-1-1 0,0 0 1,-2 0-222,4-1-71,0 0 0,1 0 0,-1 0 0,1-1 0,-1 1 0,1-1 0,-1 0 0,1 1 0,0-1 0,0 0 0,0 0 0,0 0 1,0-1-1,0 1 0,1 0 0,-1-1 0,1 1 0,0-1 0,-1 1 0,1-1 0,0 0 0,1 1 0,-1-1 0,0 0 0,1 0 1,-1 0-1,1 1 0,0-1 0,0 0 0,0 0 0,1 0 0,-1 0 0,1 0 0,-1 1 0,1-1 0,0 0 71,2-13-2812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00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1 152 560,'0'0'1873,"0"0"-958,22-19-533,70-59-558,-26 24-595,-68 69 1771,-53 142 1358,34 5-1160,38-162-1283,-17 1 23,-1-1 0,1 0 1,0 0-1,0 1 0,0-1 0,0 0 1,0 0-1,0 1 0,-1-1 0,1 0 1,0 0-1,0 1 0,0-1 0,0 0 1,0 1-1,0-1 0,0 0 0,0 0 1,0 1-1,0-1 0,1 0 0,-1 1 1,0-1-1,0 0 0,0 0 0,0 1 0,0-1 1,0 0-1,0 0 0,1 0 0,-1 1 1,0-1-1,0 0 0,0 0 0,1 1 1,-1-1-1,0 0 0,0 0 0,1 0 1,-1 0-1,0 0 0,0 1 0,1-1 1,-1 0-1,0 0 0,0 0 0,1 0 1,-1 0-1,0 0 0,0 0 0,1 0 1,-1 0-1,0 0 0,1 0 0,-1 0 0,0 0 63,-4 5 146,-117 195 3660,121-199-3812,0-1-1,0 0 1,1 1 0,-1-1-1,0 0 1,0 1 0,0-1-1,0 0 1,0 0-1,1 1 1,-1-1 0,0 0-1,0 1 1,1-1-1,-1 0 1,0 0 0,0 0-1,1 1 1,-1-1 0,0 0-1,1 0 1,-1 0-1,0 0 1,1 0 0,-1 1-1,0-1 1,1 0 0,-1 0-1,0 0 1,1 0-1,-1 0 1,0 0 0,1 0-1,-1 0 1,0 0-1,1 0 1,-1 0 0,0-1-1,1 1 1,-1 0 0,0 0-1,1 0 1,-1 0-1,0 0 1,1-1 0,-1 1-1,0 0 1,0 0 0,1-1-1,-1 1 1,0 0-1,0 0 1,1-1 0,-1 1-1,0 0 1,0-1-1,0 1 1,1 0 5,77-27-723,9 10-1969,-51-1 366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00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46 127 7684,'0'0'-486,"0"0"766,0 0 59,13 7 45,42 21-208,-53-27-149,0 0 0,0 0 0,1 0 0,-1 0 0,0-1 0,1 1 1,-1-1-1,1 1 0,-1-1 0,0 0 0,1 0 0,-1 0 0,1 0 0,-1-1 0,0 1 0,1-1 0,-1 1 0,1-1 0,-1 0 0,0 0 0,0 0 0,0 0 0,0 0 0,1 0 0,-1-1 0,-1 1 1,1-1-1,0 1 0,0-1 0,-1 0 0,1 0 0,1-1-27,3-3-1,96-109 321,-93 95-296,-11 17 0,-6 4-97,0 0 0,0 0 0,1 0 0,-1 1 0,1 1 0,-1-1 1,1 1-1,0 1 0,0-1 0,0 1 0,0 0 0,1 1 0,0-1 0,0 1 1,0 1-1,0-1 0,1 1 0,0 0 0,-1 1 73,0-1-29,-10 9 131,1 1 1,1 1-1,0 0 1,2 0-1,0 1 1,0 1 0,2 0-1,0 1 1,2 0-1,0 0 1,1 1-1,1 0 1,1 0-1,1 1 1,0-1 0,1 23-103,3-42-2,-1 1 0,1-1 0,0 0 0,1 1 0,-1-1 1,0 1-1,1-1 0,-1 0 0,1 1 0,0-1 1,0 0-1,0 0 0,0 0 0,0 0 0,0 0 1,1 0-1,-1 0 0,1 0 0,-1 0 0,1 0 1,0-1-1,0 1 0,0-1 0,-1 1 0,1-1 1,1 0-1,-1 0 0,0 0 0,0 0 0,0 0 1,1 0-1,-1 0 0,0-1 0,3 1 2,113 5-139,-88-7-400,0-1 1,0-1-1,-1-2 0,1-1 0,22-8 539,69-25-6366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07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20 10501,'0'0'800,"0"0"-480,0 0 225,0 0 479,0 0-544,0 0-480,-4-19-976,4 49-241,6 12-143,10-3-3859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07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336 142 4898,'0'0'3989,"0"0"-2917,0 0-562,0 0 271,-16-9-482,-54-26-339,68 34 38,1 0 1,-1 0-1,0 0 0,0 0 0,0 1 0,0-1 0,0 1 0,0-1 0,0 1 0,0 0 1,0 0-1,0 0 0,1 0 0,-1 0 0,0 0 0,0 1 0,0-1 0,0 1 1,0-1-1,0 1 0,0 0 0,0-1 0,1 1 0,-1 0 0,0 0 0,0 0 0,1 1 1,-1-1 1,-2 2-6,0 0-22,1 0 1,1 1-1,-1-1 1,0 0 0,1 1-1,0-1 1,-1 1 0,2 0-1,-1 0 1,0 0-1,1 0 1,-1 0 0,1 0-1,1 0 1,-1 1-1,0-1 1,1 0 0,0 1-1,0-1 1,0 0 0,1 0-1,-1 1 1,1-1-1,0 0 1,0 0 0,0 0-1,1 0 1,0 0 0,-1 0-1,1 0 1,1 0-1,-1-1 1,1 1 0,-1-1-1,1 0 1,0 1-1,0-1 1,3 2 27,80 52-1269,-75-52 980,-1 0 0,1 0 0,-2 2 0,1-1 0,0 1 1,-1 0-1,-1 1 0,1 0 0,-1 1 0,-1 0 0,1 0 1,3 7 288,-9-13-14,-1 1 1,1 0 0,-1 0-1,0 0 1,0 0 0,0 0-1,0 0 1,-1 0 0,0 0-1,1 0 1,-2 0 0,1 0-1,0 0 1,-1 0 0,0 0-1,0 0 1,0 0-1,0 0 1,0 0 0,-1 0 13,-7 5 354,0-1-1,0 0 1,-1-1 0,0 1-1,0-2 1,-1 0 0,0 0 0,0-1-1,0 0 1,0-1 0,-1 0-1,-5 0-353,-3 0 204,0 0-1,-1-2 1,1 0 0,-1-2-1,1 0 1,-1-1-1,-8-2-203,25 2-7,-1 0-1,1 0 1,0 0 0,-1 0-1,1-1 1,0 0 0,0 0-1,0 0 1,0-1 0,0 1-1,0-1 1,1 0 0,-1 0-1,1 0 1,0 0 0,0-1-1,0 0 1,0 1 0,1-1-1,-1 0 1,-1-4 7,2 4-212,1 0 0,-1-1 0,1 1 0,0 0 0,0-1 0,0 1 0,0-1 0,1 0 0,0 1 0,0-1 1,0 1-1,1-1 0,-1 1 0,2-3 212,6-13-3186</inkml:trace>
  <inkml:trace contextRef="#ctx0" brushRef="#br0" timeOffset="682.521">580 197 4738,'0'0'3596,"0"0"-2454,0 0-843,0 0-48,0 0-102,19-22-58,62-70-43,-2 26 37,-79 66-85,1-2-1,0 1-1,0 0 1,0 0-1,0 0 1,0 0-1,0 0 0,0 0 1,0 0-1,1 0 1,-1 0-1,0 0 0,1 1 1,-1-1-1,1 1 1,-1-1-1,1 1 0,-1-1 1,1 1-1,-1 0 1,1 0-1,-1 0 0,1 0 1,-1 0-1,1 0 1,0 0-1,-1 0 1,1 0-1,-1 1 0,1-1 1,-1 1-1,0-1 1,1 1-1,-1 0 0,1 0 1,-1-1-1,0 1 1,0 0-1,1 0 0,-1 0 1,0 0-1,0 0 1,0 1 1,4 14-8,-1 1 1,0 0-1,-2 0 1,0 0 0,0 0-1,-2 0 1,0 1-1,-2 7 8,2 14 6,-14 76 77,9-94-47,2 0 0,0 0-1,1 0 1,1 0 0,3 19-36,-2-38-3,0-1 1,1 1-1,0 0 1,-1-1-1,1 1 1,0-1-1,0 0 0,0 1 1,0-1-1,0 0 1,0 1-1,0-1 1,0 0-1,0 0 1,1 0-1,-1 0 1,0 0-1,1 0 0,-1 0 1,1-1-1,-1 1 1,1-1-1,0 1 1,-1-1-1,1 1 1,-1-1-1,1 0 1,0 0-1,-1 1 1,1-1-1,0 0 3,58-2-280,-57 2 244,55-13-1175,4-18-1897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05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1 274 960,'0'0'1246,"0"0"270,0 0 698,0 0-611,0 0-719,2-6-538,10-19-295,-12 25-51,0 0 0,0 0 1,0-1-1,0 1 0,0 0 0,0 0 0,0-1 1,1 1-1,-1 0 0,0 0 0,0-1 1,0 1-1,0 0 0,1 0 0,-1 0 0,0 0 1,0-1-1,0 1 0,1 0 0,-1 0 0,0 0 1,0 0-1,1 0 0,-1-1 0,0 1 0,1 0 1,-1 0-1,0 0 0,0 0 0,1 0 0,-1 0 1,0 0-1,0 0 0,1 0 0,-1 0 0,0 0 1,0 0-1,1 0 0,-1 0 0,0 1 0,1-1 1,-1 0-1,0 0 0,0 0 0,0 0 0,1 0 1,-1 1-1,0-1 0,0 0 0,1 0 0,-1 0 1,0 1-1,0-1 0,0 0 0,0 0 1,1 0-1,-1 1 0,0-1 0,0 0 0,0 0 1,0 1-1,0-1 0,0 0 0,0 1 0,0-1 1,0 0-1,0 0 0,0 1 0,1 0 5,5 15 74,-1 1 0,0 0 0,-1 0 0,-1 0 0,-1 0 0,0 1 0,-2-1 0,0 1 0,-1 8-79,1-17 12,-1 178 292,-2-172-243,3-14-122,0-4-41,2-28-115,2-1-1,2 1 0,0 1 0,2-1 0,7-15 218,-7 18-164,-7 27 165,1-11-321,1-1 0,1 1 0,0 0 1,0 0-1,2 1 0,-1 0 0,1 0 0,1 0 0,0 0 1,0 1-1,1 0 0,1 1 0,4-5 320,-9 12 11,0 0-1,0 1 1,0-1-1,0 1 1,0 0-1,1 0 1,-1 0 0,0 0-1,1 1 1,-1 0-1,0 0 1,1 0-1,-1 0 1,0 1-1,1-1-10,-3 0 39,2 2 49,0 1-1,0-1 0,-1 0 0,1 1 0,-1 0 0,1 0 0,-1 0 1,0 0-1,0 0 0,0 1 0,-1-1 0,1 1 0,-1 0 1,0 0-1,0 0 0,0 0 0,0 0 0,-1 0 0,0 1 0,0-1 1,0 0-1,0 1 0,-1-1 0,1 1-87,20 224 1179,-21-229-1209,-1 1 0,1 0 0,0 0 0,0 0 0,0 0 0,0 0-1,0 0 1,0 0 0,0 0 0,0-1 0,0 1 0,0 0 0,1 0 0,-1 0-1,0 0 1,0 0 0,1 0 0,-1-1 0,1 1 0,-1 0 0,1 0 0,-1-1-1,1 1 1,-1 0 0,1-1 0,0 1 0,-1 0 0,1-1 0,0 1 0,0-1-1,-1 1 1,1-1 0,0 1 0,0-1 0,0 0 0,-1 1 0,1-1 0,0 0 0,0 0-1,0 0 1,0 0 0,0 0 0,0 0 0,0 0 0,0 0 0,-1 0 0,1 0-1,0 0 1,0 0 0,0-1 0,0 1 0,0 0 0,0-1 0,-1 1 0,1 0-1,0-1 1,0 1 0,-1-1 0,1 1 0,0-1 0,-1 0 0,2 0 30,15-27-837,-1 0 1,-1-2 0,-2 0-1,-1 0 1,0-2 836,-4 10-487,25-80 3953,-32 100-3443,1 0 1,-1 0 0,1 0 0,0 1 0,0-1-1,0 0 1,0 1 0,0 0 0,0-1 0,0 1 0,1 0-1,-1 0 1,0 0 0,1 1 0,-1-1 0,0 0 0,1 1-1,-1 0 1,1-1 0,-1 1 0,1 0 0,-1 0 0,1 1-1,-1-1 1,1 0 0,-1 1 0,2 0-24,9-1 218,-9 2-161,1 0 0,-1 1-1,0-1 1,0 1 0,0-1-1,0 1 1,0 0 0,-1 1-1,1-1 1,-1 1 0,0-1-1,0 1 1,0 0 0,0 0-1,-1 1 1,0-1 0,1 0-1,-2 1 1,1-1 0,0 1-1,-1 0 1,0-1 0,0 1-1,-1 0 1,1 4-57,5 130 1025,-7-86-1348,1-52-259,1-9-50,92-192-2604,-75 164 3239,-8 14-22,0 0 0,2 1 0,1 1 1,0 0-1,13-15 19,-24 34 30,-1-1 0,0 1 0,1-1 0,-1 1 0,1 0 0,-1-1 0,1 1 0,0 0 0,-1 0 0,1 0 0,0 0 0,0 0 0,0 1 0,0-1 0,0 1 0,0-1 0,0 1 0,0 0 0,0-1 0,0 1 0,0 0 0,0 0 0,0 1 0,0-1 0,0 0 0,0 1 0,0-1 0,0 1 0,-1-1 0,1 1 0,0 0 0,0 0 0,0 0 0,-1 0 0,1 0 0,0 0 0,-1 1 0,1-1 0,-1 0 0,2 2-30,86 145 2845,-67-105-1979,-14-28-719,-1 0-1,-1 0 1,0 0-1,-1 1 0,-1 0 1,0 0-1,-2 1 1,1 8-147,-3-24-2,0 0 0,0 0 1,0 0-1,0 0 0,0 0 1,0 1-1,0-1 1,0 0-1,0 0 0,1 0 1,-1 0-1,0 0 0,1 0 1,-1 0-1,1 0 1,-1 0-1,1 0 0,-1 0 1,1 0-1,0 0 1,0 0-1,-1 0 0,1 0 1,0-1-1,0 1 0,0 0 1,0-1-1,0 1 1,0-1-1,0 1 0,0-1 1,0 1-1,0-1 0,0 1 1,0-1-1,0 0 1,0 0-1,1 0 0,-1 0 1,0 0-1,0 0 0,0 0 1,0 0-1,0 0 1,0 0-1,1 0 0,-1-1 1,0 1-1,0 0 0,0-1 1,0 0 1,53-52-222,145-187-3889,-173 216 2484,-21 28 1734,-4 32 883,0-9-121,-1 0 1,-2 0 0,0 0-1,-6 22-869,-14 43 1214,22-88-1158,0-3-35,0-1-87,2-3-342,69-82-6505,-42 46 6019</inkml:trace>
  <inkml:trace contextRef="#ctx0" brushRef="#br0" timeOffset="173.052">1547 347 1585,'0'0'3505,"0"0"-1184,0 0-1952,21 135-241,-11-108-96,6-8 288,5-10-272,-1-7-48,-1-2-16,1 0-96,1-22-1121,-5-6-2016,-1-5-449</inkml:trace>
  <inkml:trace contextRef="#ctx0" brushRef="#br0" timeOffset="592.503">1822 1 7668,'0'0'661,"0"0"-21,0 0 246,-2 21-230,-6 66-245,7-84-396,0 0-1,1 0 1,-1 1 0,1-1-1,0 0 1,0 0-1,0 0 1,1 1-1,-1-1 1,1 0-1,-1 0 1,1 0 0,0 0-1,0 0 1,1 0-1,-1 0 1,1 0-1,-1 0 1,1-1-1,0 1 1,0 0 0,0-1-1,0 0 1,1 1-1,-1-1 1,1 0-1,-1 0 1,3 1-15,2 2 17,4 2 12,0-1 0,1 0 1,-1-1-1,1 0 0,1-1 1,-1 0-1,1-1 0,-1 0 1,1-1-1,0-1 0,0 0 1,0 0-1,0-1 0,0-1 1,-1 0-1,2-1-29,-11 1-19,0 1-1,1-1 1,-1 0-1,0 0 1,0 0-1,0 0 1,0 0-1,0-1 1,0 1-1,0-1 1,0 0-1,-1 0 1,1 0-1,-1 0 1,1 0-1,-1-1 1,0 1-1,0-1 1,0 1-1,0-1 1,0 0-1,-1 0 1,1 0-1,-1 0 1,0 0-1,0 0 1,0 0 0,0 0-1,0 0 1,-1-1-1,0 1 1,1 0-1,-1-3 20,0 4-46,0 0-1,1 0 1,-1 0-1,0 0 1,0 1-1,0-1 0,0 0 1,-1 0-1,1 0 1,0 0-1,-1 0 1,1 1-1,-1-1 1,0 0-1,1 0 1,-1 1-1,0-1 1,0 0-1,0 1 1,-1-1-1,1 1 1,0-1-1,0 1 1,-1 0-1,1 0 1,-1-1-1,1 1 1,-1 0-1,1 0 1,-1 0-1,0 1 1,0-1-1,1 0 1,-1 1-1,0-1 0,0 1 1,0-1-1,0 1 1,0 0 46,-3-1-128,0-1 1,0 2-1,0-1 0,0 0 0,0 1 1,0 0-1,0 0 0,0 1 1,0-1-1,0 1 0,0 0 1,0 1-1,0-1 0,1 1 1,-1 0-1,0 0 0,1 0 0,-1 1 1,1-1-1,0 1 0,0 0 1,-1 1 127,-6 11 200,0 0-1,1 1 1,0 0 0,2 1 0,-1 0 0,2 0 0,1 1-1,0 0 1,1 0 0,1 0 0,-1 9-200,-8 139 1080,13-163-1069,-1 0-1,1 0 0,-1 1 1,1-1-1,0 0 0,0 0 0,1 0 1,-1 0-1,0 1 0,1-1 0,0 0 1,0 0-1,0 0 0,0 0 1,0 0-1,1 0 0,-1-1 0,1 1 1,0 0-1,0-1 0,0 1 0,0-1 1,0 0-1,1 0 0,-1 0 0,1 0 1,-1 0-1,1 0 0,0 0 1,-1-1-1,1 0 0,0 1 0,0-1-10,9 0-148,-1-1-1,1 0 0,-1 0 0,1-2 1,-1 1-1,1-1 0,-1-1 0,0 0 1,0 0-1,0-1 0,0-1 1,-1 0-1,0 0 0,0-1 0,0 0 1,-1-1-1,1 0 0,-2-1 0,1 0 1,2-3 148,56-53-2631</inkml:trace>
  <inkml:trace contextRef="#ctx0" brushRef="#br0" timeOffset="1080.335">2372 250 9172,'0'0'384,"-11"182"-224,-1-88 225,0-15-33,1-11-128,3-9-16,4-9-176,2-13-32,2-11-16,0-12-512,0-14-913,12 0-3057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02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 3298,'0'0'1755,"0"0"-1000,0 0-518,0 0 137,0 0 184,1 2-94,11 49-54,-3 0 0,-2 0 0,-2 1-1,-3 0 1,-1-1 0,-4 15-410,2-23 190,-3 159-211,4-201-4,0-1 1,-1 1 0,1-1-1,0 1 1,0 0 0,0-1-1,0 1 1,0-1 0,-1 1 0,1 0-1,0-1 1,1 1 0,-1-1-1,0 1 1,0 0 0,0-1-1,0 1 1,0-1 0,0 1-1,1 0 1,-1-1 0,0 1 0,1-1-1,-1 1 1,0-1 0,1 1-1,-1-1 1,0 1 0,1-1-1,-1 0 1,1 1 0,-1-1-1,1 1 1,-1-1 0,1 0 0,-1 0-1,1 1 1,0-1 0,-1 0-1,1 0 1,-1 0 0,1 1-1,-1-1 1,1 0 0,0 0-1,-1 0 1,1 0 0,0 0 0,-1 0-1,1 0 1,-1-1 0,1 1-1,0 0 1,0 0 24,17-5-2310,-1-19-3432</inkml:trace>
  <inkml:trace contextRef="#ctx0" brushRef="#br0" timeOffset="346.554">0 222 7988,'0'0'272,"0"0"-768,0 0 760,13-2 200,167-9 275,-170 13-732,0 1 0,-1 0 0,1 0-1,-1 1 1,0 0 0,0 0 0,0 1 0,-1 0 0,0 1 0,0 0 0,0 0 0,0 1-1,-1 0 1,0 0 0,-1 1 0,0 0 0,0 0 0,0 0 0,-1 1 0,-1 0 0,1 0 0,-1 0-1,1 5-6,33 49 39,-35-59-48,-1 0 0,2 0-1,-1 0 1,0 0 0,1 0-1,0-1 1,-1 0 0,1 0-1,1 0 1,-1 0 0,0 0-1,1-1 1,-1 0 0,1 0-1,0 0 1,-1-1 0,1 1-1,0-1 1,0 0 0,0-1-1,0 1 1,5-1 9,-5 0-15,1 1-67,0-1-1,1 0 1,-1 0-1,0-1 0,1 0 1,-1 0-1,0 0 0,0-1 1,1 0-1,-1 0 1,-1 0-1,1-1 0,0 0 1,0 0 82,80-77-5992,-65 51 4236</inkml:trace>
  <inkml:trace contextRef="#ctx0" brushRef="#br0" timeOffset="712.766">753 285 1521,'0'0'781,"0"0"-255,0 0 165,0 0-64,0 0 227,0 18 106,0 113 201,2 35 746,-1-158-1950,1 0 0,1 1 0,-1-1 0,1 0 0,1 0 0,0-1 0,0 1 0,0-1 0,1 0 0,0 0 0,0 0 0,1 0 0,0-1 0,0 0 0,3 2 43,-7-6 9,0 1 1,-1 0 0,1-1-1,-1 1 1,0 0 0,0 0 0,0 0-1,0 0 1,0 0 0,-1 0 0,1 0-1,-1 0 1,0 0 0,0 0-1,0 0 1,0 0 0,-1 0 0,1 0-1,-1 0 1,0 0 0,0 0 0,0 0-1,0 0 1,0-1 0,-1 1-1,1 0 1,-1-1 0,0 1 0,1-1-1,-1 1 1,0-1 0,-1 0 0,1 0-1,-2 1-9,-8 7 127,0-1 0,0-1-1,-1 0 1,-1 0 0,1-2 0,-1 0-1,0 0 1,-1-1 0,1-1 0,-1 0-1,0-1 1,0-1 0,0 0-1,0-1 1,0-1 0,-1 0-127,-61 0 592,75-9-712,6-1-10,0 0 0,1 0 0,0 1-1,1-1 1,0 1 0,1 1 0,-1-1 0,2 1-1,-1 0 1,1 0 0,0 1 0,3-1 130,-7 4-57,127-100-4004,-59 59-592</inkml:trace>
  <inkml:trace contextRef="#ctx0" brushRef="#br0" timeOffset="1768.76">997 515 3858,'0'0'2820,"0"0"-1849,-2-23-459,-6-77 35,8 90-489,1-1-1,0 1 1,0-1 0,1 1 0,0-1-1,1 1 1,0 0 0,1 0-1,0 0 1,2-3-58,0-1 13,2-5-1,1-4-7,1 1 1,0 0-1,2 0 1,1 1 0,10-13-6,-20 32-1,-1 0 1,1 0-1,-1 1 1,1-1 0,-1 1-1,1 0 1,0-1-1,0 1 1,0 1 0,0-1-1,0 0 1,0 1-1,0-1 1,0 1-1,0 0 1,0 0 0,0 0-1,0 0 1,0 1-1,0-1 1,0 1 0,0 0-1,0 0 1,0 0-1,0 0 1,1 1 0,4 5-4,-1 0 1,0 1-1,-1-1 1,1 1-1,-2 1 1,1-1-1,-1 1 0,0 0 1,-1 0-1,0 0 1,-1 1-1,1 2 4,7 25-151,-1 0 0,-2 1 1,-2 0-1,-2 0 0,-1 0 0,-2 1 0,-2 25 151,1-61 0,0-116-59,2 103 54,0 0 1,1 0-1,1 1 0,-1-1 1,1 1-1,1 0 0,0 0 1,0 0-1,1 1 0,0-1 1,1 2-1,6-8 5,-11 12-19,0 0 0,1 1 0,-1-1 0,1 1 0,-1-1 0,1 1 0,0 0 0,-1 0 0,1 0 0,0 0 0,1 0 0,-1 1 0,0 0 0,0-1-1,1 1 1,-1 0 0,0 1 0,1-1 0,-1 1 0,1-1 0,-1 1 0,3 0 19,-2 0 9,0 0 0,1 0 0,-1 0 0,0 1 0,1-1 0,-1 1-1,0 0 1,0 1 0,0-1 0,0 1 0,0-1 0,0 1 0,0 0 0,0 1 0,-1-1-1,1 1 1,-1-1 0,2 2-9,3 6 47,0 0 0,-1 1 1,0 0-1,0 0 0,-2 0 0,1 1 0,-1 0 0,-1 0 0,0 0 0,0 0 0,-2 1 0,1 0 0,-2-1 0,0 1 0,0 0 1,-1 1-48,3 16-33,-1-25 41,-2-32 768,0 3-885,1 0 0,1 0 0,1 0-1,1 0 1,1 0 0,2 1 0,0 0 0,1 0 0,1 1 0,5-8 109,-8 19-579,0-1 0,1 1 0,1-1 0,0 2 0,0-1 0,1 1 0,0 1 0,1 0 0,0 0 0,0 0 1,5-1 578,-13 9-5,0 0 0,0-1 0,0 1 0,0 0 0,0 1 0,0-1 0,1 0 0,-1 0 0,0 1 0,1 0 0,-1-1 0,0 1 0,1 0 0,-1 0 0,1 0 0,-1 0 0,0 1 0,1-1 0,-1 1 0,0-1 0,1 1 0,-1 0 0,0 0 0,0 0 0,0 0 0,0 0 0,0 0 1,0 1-1,0-1 0,0 1 0,0-1 0,-1 1 0,1 0 0,-1 0 0,1 0 0,0 0 5,4 12 571,0 1 0,-1-1 0,-1 1 0,0 0 0,-1 0 1,0 1-1,-2-1 0,1 10-571,19 91 1820,-6-89-1728,3-19-2940,-4-7-2058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01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0 200 7860,'0'0'160,"0"0"-64,0 0-96,0 124 496,0-64 0,0 5-64,0 1-111,0-9-65,0-5-64,0-2-48,0-10-144,0-7 0,0-14-336,0-10-577,2-9-1936,0 0-1137</inkml:trace>
  <inkml:trace contextRef="#ctx0" brushRef="#br0" timeOffset="382.884">37 29 960,'0'0'2799,"0"0"-2103,8 25-42,56 173 1945,-32-89-1733,-10-25-629,4-2-1,26 52-236,14-27 76,-63-103-88,1 0 0,-1 0 0,1-1-1,0 1 1,0-1 0,0 0 0,0 0 0,1-1 0,-1 1 0,1-1 0,-1 0-1,1 0 1,0 0 0,0-1 0,0 0 0,0 0 0,0 0 0,0-1 0,0 1-1,0-1 1,0 0 0,0-1 0,2 1 12,-1-3-100,1 0 0,0 0 0,-1-1-1,0 0 1,0 0 0,0 0 0,0-1 0,-1 0 0,1 0 0,-1 0-1,-1-1 1,1 0 0,-1 0 0,0 0 0,0 0 0,-1-1 0,2-2 100,-4 8-61,12-23-388,-1 0 0,-1 0 0,0-1 0,-2-1 0,-2 1 0,0-1 0,-1-1 0,0-14 449,0-18 615,-3 1 1,-2-1 0,-4-23-616,2 61 275,-1 1-1,-1 0 1,-1 1 0,0-1 0,-2 1 0,0-1-1,-1 2 1,-1-1 0,-6-10-275,-5 14-1067,16 15-1193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58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3698,'0'0'3783,"0"0"-2444,0 0-1168,3 17 8,29 129 87,-20-85-219,-2 1 0,-2-1 0,-3 1 0,-4 1 0,-4 57-47,2-109-44,0 0-4429,1-13 904</inkml:trace>
  <inkml:trace contextRef="#ctx0" brushRef="#br0" timeOffset="342.899">517 51 8100,'0'0'557,"-19"14"-338,-61 48 128,-54 70 547,59-55-395,73-75-507,1 1 0,-1-1 0,1 0 0,0 1 0,0-1 0,0 1 0,0-1-1,0 1 1,0 0 0,1-1 0,-1 1 0,1 0 0,0-1 0,0 1 0,0 0 0,0 0 0,0-1 0,1 1 0,-1 0 0,1-1 0,0 1 0,-1 0 0,1-1 0,0 1 0,1-1 0,-1 0 0,0 1 0,1-1 0,-1 0 0,1 0 0,0 1 0,0-2 0,0 2 8,12 8-23,0 0-1,1 0 0,0-2 1,0 0-1,1-1 0,0 0 1,1-1-1,0-1 0,7 1 24,-10-3-457,1-1 0,1-1 0,-1 0 0,0-2 0,0 1 0,0-2 0,4 0 457,24-10-2673,0-16 488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0:57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7 341 5314,'0'0'1935,"0"0"-1218,0 0-47,0 0-91,-7 5-448,12 55-57,5 139 657,-9-199-753,-1-1-1,0 1 0,1 0 1,-1 0-1,0 0 0,1 0 1,-1 0-1,0 0 0,1 0 1,-1 0-1,0 0 0,1 0 1,-1 0-1,0 0 0,1 0 0,-1 1 1,0-1-1,0 0 0,1 0 1,-1 0-1,0 0 0,1 0 1,-1 1-1,0-1 0,0 0 1,1 0-1,-1 1 0,0-1 1,0 0-1,0 0 0,1 1 1,-1-1-1,0 0 0,0 0 1,0 1-1,0-1 0,0 0 1,0 1-1,1-1 0,-1 0 1,0 1-1,0-1 23,15-50-435,-6 19-116,1 0 0,1 1-1,2 1 1,1 0 0,8-12 551,-20 38-10,-1 1 0,1-1 1,-1 1-1,1 0 0,0-1 0,0 1 0,0 0 0,0 0 0,0 0 1,1 1-1,-1-1 0,1 0 0,-1 1 0,1 0 0,-1-1 0,1 1 1,0 0-1,0 0 0,-1 1 0,1-1 0,0 1 0,0-1 0,0 1 1,0 0-1,0 0 0,0 0 0,-1 0 0,1 1 0,0-1 0,0 1 1,0-1-1,0 1 0,-1 0 0,1 0 0,0 1 0,1 0 10,15 17 407,-1 1 0,-1 1-1,-1 1 1,-1 0 0,10 18-407,-10-15-41,-14-23 2,0 0-1,0 0 0,1 0 1,-1 0-1,0 0 1,1 0-1,0 0 1,-1 0-1,1-1 0,0 1 1,0-1-1,0 1 1,0-1-1,0 0 1,0 0-1,1 0 0,-1 0 1,0 0-1,1 0 1,-1-1-1,0 1 1,1-1-1,-1 1 0,1-1 1,-1 0-1,1 0 1,-1 0-1,0 0 1,1-1-1,0 1 40,16-37 568,0-27-1160,-17 62 547,-2 2-97,0 0-263,0 0-46,7-5-3922,2-28 4063,-9 31 4,5-152 794,2 121 758,-6 32-1110,32 2 4002,36 51-2375,-65-50-1770,0 0-1,0-1 1,-1 1-1,1-1 0,1 1 1,-1-1-1,0 0 0,0-1 1,0 1-1,0-1 1,1 1-1,-1-1 0,0-1 1,0 1 7,5-1-982,-3-7-1670</inkml:trace>
  <inkml:trace contextRef="#ctx0" brushRef="#br0" timeOffset="405.755">819 324 4578,'0'0'897,"5"129"-433,-3-66 512,0-8-288,4-15-143,2-12-65,0-13-176,0-8-304,3-7-32,5 0 32,5-22 64,5-20-64,5-10-448,2-7-2369,-7-2-785</inkml:trace>
  <inkml:trace contextRef="#ctx0" brushRef="#br0" timeOffset="940.291">1022 0 5106,'0'0'56,"0"0"374,6 19 360,18 63-179,-21-74-526,0 0 1,1 0 0,0 0-1,0 0 1,1-1 0,0 0-1,0 0 1,1 0 0,0-1-1,0 0 1,0 0 0,1 0-1,0-1 1,0 0 0,0 0-1,0-1 1,1 0 0,4 2-86,-7-4 24,1 1 0,0-1 0,0-1 0,-1 1 1,1-1-1,0 0 0,0 0 0,0-1 0,0 0 1,0 0-1,0 0 0,0-1 0,0 0 0,0 0 1,0 0-1,0-1 0,-1 0 0,1 0 1,-1 0-1,1-1 0,-1 0 0,0 0 0,0 0 1,0-1-1,0 1 0,-1-1 0,5-4-24,-8 6 3,5-3-32,-1 1 0,0-1 0,0-1 0,0 1 1,-1-1-1,1 1 0,-2-1 0,1-1 1,0 1-1,-1 0 0,-1-1 0,1 0 1,-1 1-1,0-1 0,0 0 0,-1 0 0,0 0 1,0 0-1,0-5 29,-3 9 1,-1 0 0,1 0 1,0 0-1,-1 1 0,1-1 0,-1 1 1,0-1-1,0 1 0,0 0 0,0 0 1,0 0-1,0 1 0,-1-1 0,1 1 0,-1 0 1,1 0-1,-1 0 0,1 0 0,-1 0 1,1 1-1,-1 0 0,0 0 0,1 0 1,-1 0-1,0 0 0,-2 1-1,1 1 1,0 0 0,0 1 0,0-1 0,0 1 0,0 0 0,1 0 0,-1 1 0,1-1 0,0 1 0,0 0 0,0 0-1,1 0 1,-1 1 0,1-1 0,0 1 0,0 0 0,1 0 0,-1 0 0,1 0 0,0 0 0,1 1 0,-1-1 0,1 1 0,0-1 0,0 1-1,-6 26 11,1 1 0,2 0 0,1 0-1,2 0 1,2 18-11,-1-46-1,0 0-7,0 0-1,0 0 0,1 0 0,-1 0 0,1 0 1,1 0-1,-1 0 0,1 0 0,0-1 0,0 1 0,0 0 1,0-1-1,1 0 0,0 1 0,0-1 0,0 0 1,0 0-1,1-1 0,0 1 0,1 1 9,62 43-601,-59-44 540,1 1 1,-1 0-1,0 0 1,0 1 0,0 0-1,-1 0 1,0 1-1,0 0 1,-1 0-1,1 0 1,-2 1-1,1 0 1,-1 0-1,0 1 1,-1-1-1,0 1 1,0 0 0,-1 0-1,0 1 61,-2-3 84,1-1-1,-1 1 0,0 0 1,-1-1-1,0 1 1,0 0-1,0-1 1,-1 1-1,0 0 0,0-1 1,0 1-1,-1-1 1,0 0-1,-1 1 1,1-1-1,-1 0 0,0 0 1,-1 0-1,0-1 1,1 1-1,-2-1 1,-3 4-84,4-5 86,-1 0 1,0-1 0,0 0-1,-1 0 1,1 0-1,0 0 1,-1-1 0,0 0-1,0 0 1,1-1 0,-1 1-1,0-1 1,0-1-1,0 1 1,0-1 0,0 0-1,-3 0-86,8-1-80,0 0 1,-1 0-1,1 0 0,0 0 0,0 0 0,0 0 0,0 0 0,0 0 0,1 0 0,-1 0 0,0-1 1,0 1-1,1 0 0,-1-1 0,1 1 0,-1 0 0,1-1 0,0 1 0,-1-1 0,1 1 1,0 0-1,0-1 0,0 1 0,0-1 0,0 1 0,0-1 0,0 1 0,1 0 0,-1-1 1,1 1-1,-1 0 0,1-1 0,-1 1 80,1-3-643,4-30-5605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40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8548,'0'0'752,"0"0"-544,0 0-272,0 0 128,0 0-48,0 0 160,68 0-160,-40 0-16,4 0 0,1 0-1776,-5-3-3939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19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2 139 1553,'0'0'1107,"0"0"-363,0 0 483,0 0 209,0 0-625,-2 10-707,3-7-108,0 0 1,1 0-1,-1 1 1,0-1-1,1 0 1,0 0-1,-1 0 1,1-1-1,0 1 1,1 0-1,-1-1 1,0 1-1,1-1 1,-1 0-1,1 0 1,0 0-1,0 0 1,0 0-1,2 0 4,6 6 0,1 2 34,1-1-1,0 0 0,0-1 1,1-1-1,0 0 0,0 0 1,1-2-1,-1 0 0,1-1 1,1 0-1,-1-1 0,0-1 1,1 0-1,5-1-33,-11-1 1,-4 1 3,-1-1 0,0 0 1,0 0-1,0 0 0,0-1 1,0 0-1,0 0 0,0 0 1,0-1-1,0 1 0,0-1 1,0 0-1,-1-1 0,2 0-4,7-7-101,0 0 0,-1-1 0,0-1 0,-1 0 0,-1-1 0,0 1 0,0-2 0,-2 0-1,1 0 1,1-7 101,-8 18-60,0-1-1,0 0 1,0 1 0,-1-1-1,1 0 1,-1 0-1,0 0 1,0 0 0,-1 0-1,1-1 1,-1 1-1,0 0 1,0 0 0,0 0-1,-1 0 1,1 0-1,-1 0 1,0 0 0,0 0-1,-1 0 1,1 0-1,-1 0 1,0 0 0,0 1-1,0-1 61,-8-1-88,0 0-1,0 1 0,0 0 1,0 1-1,0 0 1,-1 1-1,1 0 0,-1 1 1,0 0-1,1 1 1,-1 0-1,0 0 0,0 1 1,-6 2 88,7 0 42,1 0 1,-1 1-1,1 1 1,0 0-1,0 0 1,0 1-1,1 0 1,0 0 0,0 1-1,0 0 1,1 0-1,0 1 1,1-1-1,-1 2 1,2-1-1,-1 1 1,1 0-1,0 0-42,-3 7 282,1 0-1,0 0 0,1 0 0,1 1 1,1 0-1,0 0 0,1 0 0,1 0 1,0 1-1,2-1 0,0 0 0,0 2-281,1-15 16,-1 0 0,0 0-1,1 0 1,0-1 0,0 1-1,0 0 1,0 0 0,1-1-1,-1 1 1,1-1 0,0 1-1,0-1 1,0 0 0,1 0-1,-1 0 1,1 0 0,-1 0-1,1 0 1,0-1 0,0 1 0,0-1-1,1 0 1,-1 0 0,1 0-1,-1 0 1,1-1 0,-1 0-1,1 1 1,0-1-16,116 17 356,-109-18-346,8 1-178,0-1-1,0 0 0,0-1 0,0-2 1,0 0-1,0 0 0,4-3 169,33-18-2756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1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73 115 288,'0'0'1609,"0"0"58,0 0-157,0 0-232,0 0-320,0 0-171,-10-14 1619,9 13-2404,1 1 0,-1 0-1,0 0 1,1 0 0,-1 0-1,0 0 1,1 0-1,-1 0 1,0 0 0,0 0-1,1 0 1,-1 0-1,0 1 1,1-1 0,-1 0-1,0 0 1,1 1 0,-1-1-1,1 0 1,-1 1-1,0-1 1,1 1 0,-1-1-1,1 1 1,-1-1-1,1 1 1,-1-1 0,1 1-1,0-1 1,-1 1 0,1-1-1,0 1 1,-1 0-1,1-1 1,0 1 0,0 0-1,0-1 1,-1 2-2,-7 19-2,0 0 1,2 1-1,0 0 1,1 1-1,2-1 1,0 1-1,1-1 1,2 1-1,1 13 2,-1-33-15,0 1-1,0 0 0,0-1 0,1 1 0,-1 0 0,1-1 1,0 1-1,1-1 0,-1 0 0,0 1 0,1-1 0,0 0 1,0 0-1,0 0 0,0 0 0,0 0 0,0 0 0,1 0 0,0-1 1,-1 0-1,1 1 0,0-1 0,0 0 0,0 0 0,0 0 1,1-1-1,-1 1 0,0-1 0,4 1 16,6 2-53,1-1-1,0-1 1,-1 0 0,1-1 0,0 0-1,1-1 1,1-1 53,-4-1-68,-1-2 0,0 0 0,0 0 0,0-1 0,0 0 0,-1-1-1,0 0 1,0 0 0,-1-1 0,1-1 0,-1 1 0,-1-2 0,0 1 0,0-1 0,-1 0 0,0-1 0,0 0-1,-1 0 1,0 0 0,-1-1 0,0 0 68,0 0-135,0-1-1,-1 0 1,0 0 0,-1 0-1,-1 0 1,0 0 0,0-1-1,-1 1 1,-1-1 0,0 1-1,-1-12 136,-1 17 39,0 0 0,-1 0-1,0 0 1,0 1-1,0 0 1,-1-1 0,0 1-1,0 0 1,0 1-1,-1-1 1,0 1 0,0 0-1,-1 0 1,1 0-1,-1 1 1,0 0 0,0 0-1,0 0 1,-1 1-1,1 0 1,-1 0 0,0 1-1,0 0 1,0 0-1,0 1 1,0-1 0,0 1-1,0 1 1,0 0-1,-4 0-38,6 0 53,2-1-102,1 1 0,-1 0 0,1-1 0,-1 1 0,1 0 0,-1 0-1,1 1 1,-1-1 0,1 0 0,0 1 0,-1 0 0,1-1 0,0 1 0,-1 0 0,1 0 0,0 1 0,0-1 0,0 0-1,0 1 1,0-1 0,0 1 0,0 0 0,0-1 0,1 1 0,-1 0 0,1 0 0,-1 1 49,-3 4-320,1 0 0,1 0 0,-1 1 0,1 0 0,0-1 0,1 1 0,0 0 0,0 1 0,1-1 0,0 0 0,0 0 0,1 1 0,0 3 320,0 8-1854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4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69 8148,'0'0'1102,"0"0"-513,0 0-95,0 0-46,0 0-147,-13-9-199,-40-30-65,50 36-31,-1 1-1,1 0 1,0 0-1,-1 0 1,0 0-1,1 1 1,-1-1-1,0 1 1,0 0-1,1 0 1,-1 0-1,0 1 1,0-1-1,0 1 1,0 0-1,0 0 1,0 0-1,-1 1-5,-7 0-5,5 0 1,1 1 1,0-1 0,0 1 0,1 1 0,-1-1 0,0 1 0,1 0 0,-1 0 0,1 0-1,0 1 1,0 0 0,0 0 0,1 0 0,-1 1 0,1 0 0,0-1 0,1 2-1,-3 2 4,5-5-47,0-1 0,0 0-1,0 1 1,0-1-1,0 1 1,1-1-1,-1 1 1,1-1-1,0 1 1,0-1-1,0 1 1,0-1-1,0 1 1,1-1-1,-1 1 1,1-1-1,-1 1 1,1-1-1,0 1 1,0-1-1,0 0 1,0 0-1,0 1 1,1-1-1,-1 0 1,1 0-1,0 0 1,-1 0-1,1-1 1,1 2 47,14 10-395,1-2 1,0 0 0,1 0-1,0-2 1,0 0-1,1-2 1,0 0-1,4 0 395,43 17-622,-64-23 626,-1-1 0,1 1 0,-1 0 0,1 0 0,-1 0 0,0 0 0,1 0 0,-1 1-1,0-1 1,0 1 0,0-1 0,0 1 0,0 0 0,0 0 0,0 0 0,-1 0 0,1 0 0,-1 0 0,1 0 0,-1 1 0,0-1 0,0 0-1,0 1 1,0-1 0,0 1 0,-1-1 0,1 1 0,-1-1 0,0 1 0,1 0 0,-1-1 0,0 1 0,-1 0 0,1-1 0,0 1 0,-1 0-4,-2 4 202,-1 0 0,0 0 0,0 0 0,0 0 0,-1-1 1,0 0-1,-1 0 0,1 0 0,-1 0 0,0-1 1,0 0-1,-1 0 0,0-1 0,0 0 0,0 0 1,0-1-1,0 1 0,-1-2 0,-4 2-202,-1 0 129,0-1 0,0 0 0,0-1-1,-1 0 1,1-1 0,0-1 0,-8-1-129,18 1 3,1 1-20,-1-1 1,1-1 0,-1 1-1,1 0 1,-1-1 0,1 1-1,-1-1 1,1 0 0,0 1-1,-1-1 1,1 0 0,0-1-1,0 1 1,0 0 0,0-1-1,0 1 1,0-1 0,0 0-1,0 1 1,1-1 0,-1 0-1,0 0 1,1 0 0,0 0-1,-1-2 17,0-41-3196,14 21-541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5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1 236 8324,'0'0'555,"0"0"-272,0 0 231,0 0 148,1 0-355,26 0-365,-15 2 67,1-2 1,0 0-1,-1-1 0,1 0 1,-1 0-1,1-2 1,-1 1-1,0-2 0,0 0 1,0 0-1,8-5-9,-7 2-6,-1 0 0,0-2 0,0 1 0,-1-1 0,0-1 0,-1 0 0,0-1 0,-1 0 0,0 0 0,0-1 0,1-4 6,-9 14-9,1 0 1,-1-1-1,0 1 0,0-1 1,0 1-1,0-1 1,-1 1-1,1-1 1,-1 1-1,1-1 1,-1 0-1,0 1 1,0-1-1,0 1 1,0-1-1,-1 0 1,1 1-1,-1-1 1,1 1-1,-1-1 1,-1-1 8,-4 0-113,0 1 0,0 0 0,-1 0 0,1 1 1,-1 0-1,0 0 0,0 1 0,1-1 0,-1 2 0,0-1 0,0 1 113,0-1-127,1-1 104,-1 1-1,0-1 0,0 2 1,0-1-1,0 1 1,0 0-1,0 0 0,0 1 1,0 0-1,1 0 1,-1 0-1,0 1 0,0 0 1,1 1-1,0-1 1,-1 1-1,1 1 1,0-1-1,-2 2 24,-1 8 56,0-1 1,1 1-1,0 0 1,1 0-1,1 1 1,0 0-1,1 0 1,0 1-1,1-1 0,1 1 1,0 0-1,1 0 1,1 0-1,0 1 1,1-1-1,1 0 1,0 0-1,1 0 0,1 1-56,-2-9-41,1 0-1,0-1 1,0 1-1,1-1 0,0 1 1,0-1-1,0 0 0,1 0 1,0 0-1,0-1 1,0 1-1,1-1 0,-1 0 1,1 0-1,1-1 1,-1 0-1,1 1 0,0-2 1,-1 1-1,2-1 0,-1 0 1,0 0-1,1 0 1,-1-1-1,1 0 0,0-1 1,-1 1-1,1-1 0,0-1 1,5 1 41,44 0-2521,6-1-2754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8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159 469 5042,'0'0'72,"0"0"35,0 0 283,0 0 1053,0 0 75,-18 0-758,-57 0-482,74-1-264,-1 1-1,0 0 1,1-1 0,-1 1 0,1 0 0,-1 0-1,0-1 1,1 1 0,-1 0 0,1 1 0,-1-1-1,0 0 1,1 0 0,-1 1 0,1-1 0,-1 1-1,1-1 1,-1 1 0,1 0 0,-1 0 0,1 0-1,-1-1 1,1 1 0,0 1 0,0-1 0,0 0-1,-1 0 1,1 0 0,0 0 0,0 1 0,1-1-1,-1 1 1,0-1 0,0 0 0,1 1 0,-1-1-1,0 2-13,-1 4 13,-2 8 16,1 0 0,0 1 1,2-1-1,-1 0 0,2 1 1,0-1-1,1 1 0,1 4-29,-2-15-12,1-1-1,-1 1 1,1-1-1,0 1 1,0-1-1,1 1 1,-1-1-1,1 0 1,0 0-1,0 0 1,0 0-1,1 0 1,-1 0-1,1 0 0,0-1 1,0 1-1,0-1 1,1 0-1,-1 0 1,1 0-1,0 0 1,-1-1-1,1 0 1,0 1-1,1-1 1,-1-1-1,0 1 1,1-1-1,-1 1 0,0-1 1,1-1-1,0 1 1,3 0 12,7 0-34,0 0 0,0-1-1,1 0 1,-1-1 0,0-1 0,0 0 0,0-1 0,0-1 0,0 0-1,10-5 35,2-4-611,0-1-1,-1-1 1,-1-1-1,18-16 612,-25 17-1053,0-1 0,-1-1-1,-1 0 1,0-1-1,-1-1 1,2-5 1053,7-18-846</inkml:trace>
  <inkml:trace contextRef="#ctx0" brushRef="#br0" timeOffset="276.437">514 322 784,'0'0'1073,"0"0"-417,-140-24 161,91 24 159,2 22-976,4 15-832,6 9 784,6 5-273,17 1-335</inkml:trace>
  <inkml:trace contextRef="#ctx0" brushRef="#br0" timeOffset="433.897">657 430 7331,'0'0'337,"-10"111"-193,6-54 560,4-11-224,0-11-416,31-11-64,12-13-16,12-7-416,13-4-352,4-11-3058</inkml:trace>
  <inkml:trace contextRef="#ctx0" brushRef="#br0" timeOffset="912.964">1061 1 6067,'0'0'1809,"0"0"-1289,0 0-328,0 0 157,0 20 281,0 225 240,1-162-749,-2-40-24,2 1 1,2-1-1,7 36-97,-10-73-3,1 0-1,0 0 0,1 0 0,-1-1 1,1 1-1,0 0 0,1-1 0,-1 0 1,1 1-1,0-1 0,0 0 0,1-1 1,-1 1-1,1 0 0,0-1 1,0 0-1,1 0 0,-1 0 0,1-1 1,0 1-1,0-1 0,0 0 0,0-1 1,1 1-1,0-1 4,7 0-121,-1 0 1,1-1-1,-1-1 1,1 0-1,-1-1 1,1-1-1,-1 1 1,1-2-1,-1 0 1,0 0-1,0-1 1,-1-1-1,1 0 1,-1 0-1,0-1 1,0-1-1,-1 0 1,5-4 120,64-45-4778</inkml:trace>
  <inkml:trace contextRef="#ctx0" brushRef="#br0" timeOffset="1487.668">1546 250 6851,'0'29'-67,"0"199"638,-14 64 430,11-285 233,1-21-411,0-11-815,1 0 1,2 0-1,0 0 1,2 0-1,1 1 0,2-9-8,2 6-260,1 1 0,1 0 0,1 1 0,1 0 0,2 0 0,0 1 0,1 1 0,2 1-1,0 0 1,18-16 260,-29 33-61,-1 0 0,2 0 0,-1 0 0,0 1 0,1 0 0,0 0 0,0 1 0,0 0 0,0 0-1,0 1 1,1 0 0,-1 0 0,1 0 0,-1 1 0,1 1 0,0-1 0,-1 1 0,1 0 0,1 1 61,-6-1 1,0 1 0,0 0 0,0-1 0,0 1 0,1 1 0,-1-1 0,0 0 1,-1 1-1,1-1 0,0 1 0,0 0 0,-1 0 0,1 0 0,-1 0 0,0 1 0,1-1 0,-1 1 1,0-1-1,0 1 0,-1 0 0,1 0 0,-1-1 0,1 1 0,-1 0 0,0 1 0,0-1-1,18 86 1340,-16 230-262,11-254-3850,-4-50 1742</inkml:trace>
  <inkml:trace contextRef="#ctx0" brushRef="#br0" timeOffset="1981.678">2165 318 8644,'0'0'-536,"21"6"125,-2 0 384,-2 0 61,0-1 0,1-1 0,0 0-1,0-1 1,0-1 0,17-1-34,-15 0 99,0-1 1,0-1-1,0-1 0,-1 0 1,1-2-1,-1 0 1,0-1-1,9-5-99,-17 7-39,0-1-1,0-1 1,-1 0-1,0 0 1,0-1 0,0-1-1,-1 1 1,1-2-1,-2 1 1,1-1 0,-1 0-1,0-1 1,6-9 39,-13 17-1,0-1 0,-1 1 0,1-1 0,0 1 0,0-1 0,-1 1 0,1-1 0,-1 0 1,0 1-1,1-1 0,-1 1 0,0-1 0,0 0 0,0 0 0,0 1 0,0-1 0,0 0 0,-1 1 0,1-1 0,0 1 1,-1-1-1,1 0 0,-1 1 0,0-1 0,0 1 0,1-1 0,-1 1 0,0 0 0,0-1 0,0 1 0,-1 0 1,1 0-1,0-1 0,0 1 0,-1 0 0,1 0 0,0 0 0,-2 0 1,-14-5-187,1 1-1,-1 0 1,0 1-1,-1 1 1,1 1 0,0 1-1,-1 0 1,-6 1 187,20 0 51,-1 0 1,1 1-1,-1-1 1,1 1-1,0 0 1,-1 0-1,1 0 1,0 1 0,-1 0-1,1 0 1,0 0-1,0 0 1,1 0-1,-1 1 1,0 0-1,1-1 1,-1 1-1,1 1 1,0-1-1,0 0 1,0 1 0,-1 2-52,-9 13 174,1 0 1,0 1 0,2 0 0,0 1-1,1 0 1,1 1 0,2-1 0,0 1-1,1 1 1,1-1 0,1 1 0,1 0-1,1-1 1,1 13-175,0-28 24,0 1 1,1 0-1,0 0 0,0 0 1,1-1-1,-1 1 1,2 0-1,-1-1 0,1 0 1,0 1-1,1-1 0,0 0 1,0-1-1,0 1 0,1-1 1,0 0-1,0 0 0,0 0 1,1-1-1,0 1 1,0-2-1,0 1 0,2 0-24,1 0-61,-1-1-1,1-1 0,0 1 1,-1-2-1,1 1 0,1-1 1,-1 0-1,0-1 0,0 0 1,1-1-1,-1 0 1,0 0-1,1-1 0,-1 0 1,0-1-1,0 0 0,0 0 1,0-1-1,8-3 62,-2-3-859,-1 0-1,1 0 1,-2-2-1,1 1 1,-1-2-1,-1 0 1,2-3 859,31-37-1398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7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0 3169,'0'0'1092,"0"0"-172,0 0 190,0 0-211,0 0-483,-1 7-304,-5 48 538,-18 305 1021,23-314-1576,-1-29-80,1-1-1,1 0 1,1 1 0,0-1 0,1 0 0,0 1 0,2-1-1,0 0 1,0-1 0,2 2-15,-4-14-47,0-1 0,0 0-1,1 0 1,-1 0 0,0 0 0,1 0 0,-1 0-1,1-1 1,0 1 0,-1-1 0,1 0 0,0 0-1,0 0 1,0 0 0,0 0 0,0 0-1,0-1 1,0 0 0,0 1 0,0-1 0,0 0-1,0-1 1,0 1 0,0 0 0,0-1 0,0 0-1,0 0 1,0 0 0,-1 0 0,1 0 0,0 0-1,0-1 1,-1 1 0,1-1 0,-1 0-1,1 0 1,-1 0 0,0 0 0,0 0 0,0 0-1,0-1 1,0 1 0,0-1 0,-1 1 0,1-1-1,-1 0 48,36-49-4348</inkml:trace>
  <inkml:trace contextRef="#ctx0" brushRef="#br0" timeOffset="534.945">0 234 8740,'0'0'859,"0"0"-715,0 0-117,20-2 88,0 0-85,100-22 57,-91 13-383,0 2 1,0 1-1,1 1 0,-1 2 0,1 1 1,23 0 295,-50 4-83,1 1 0,-1-1 0,0 1 1,1 0-1,-1 0 0,0 0 0,0 1 0,0-1 0,1 1 1,-2 0-1,1 0 0,0 0 0,0 0 0,-1 0 1,1 1-1,-1-1 0,1 1 0,-1-1 0,0 1 0,0 0 1,0 0-1,-1 0 0,1 1 83,12 15-51,-5-4 267,0 1-1,-1 0 1,-1 0-1,-1 1 1,0 0-1,-1 0 1,-1 1-1,0-1 1,-2 1-1,0 0 1,0-1-1,-2 1 1,-1 10-216,3 12 448,7 107-688,-9-147 204,0 0 0,0 1 1,0-1-1,0 0 0,0 1 1,0-1-1,0 0 0,0 1 1,0-1-1,0 0 1,0 0-1,1 1 0,-1-1 1,0 0-1,0 1 0,0-1 1,1 0-1,-1 0 0,0 1 1,0-1-1,0 0 1,1 0-1,-1 0 0,0 1 1,1-1-1,-1 0 0,0 0 1,0 0-1,1 0 0,-1 0 1,0 0-1,1 1 1,-1-1-1,0 0 0,1 0 1,-1 0-1,0 0 0,1 0 1,-1 0-1,0 0 0,1 0 1,-1-1-1,0 1 0,1 0 1,-1 0-1,0 0 1,1 0-1,-1 0 0,0 0 1,0-1-1,1 1 0,-1 0 1,0 0-1,1 0 0,-1-1 1,0 1-1,0 0 1,0 0-1,1-1 0,-1 1 1,0 0-1,0-1 0,0 1 1,0 0-1,0-1 0,1 1 1,-1 0 35,44-120-2964,-42 114 2935,3-9-25,-1 1 0,2-1-1,-1 1 1,2 0 0,0 1-1,1-1 1,0 1 0,1 1-1,1 0 1,-1 0 0,2 1-1,5-5 55,10-4-2481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6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5651,'0'0'2451,"0"0"-1642,0 0-470,0 0 496,0 0-32,-1-1-483,0 7-235,1 35-96,-13 347 124,8-344-237,-2 109-2218,9-150-1337</inkml:trace>
  <inkml:trace contextRef="#ctx0" brushRef="#br0" timeOffset="342.876">459 250 3554,'0'0'1574,"0"0"-955,-19 4 240,-62 14 264,7 24 133,-104 56-250,177-97-1006,0 0 0,0-1 1,-1 1-1,1 0 0,0 0 0,0 0 0,0 0 0,0 0 0,0 0 0,0 0 0,1 0 0,-1 0 1,0 0-1,0 0 0,1 1 0,-1-1 0,1 0 0,-1 1 0,1-1 0,-1 0 0,1 1 0,0-1 1,0 0-1,0 1 0,0-1 0,0 0 0,0 1 0,0-1 0,0 1 0,0-1 0,1 0 0,-1 1 1,1-1-1,-1 0 0,1 1 0,-1-1 0,1 0 0,27 44-185,-16-34 165,-4 0 13,0-2 0,1 1-1,0-1 1,0 0-1,1-1 1,0 0-1,1-1 1,0 0-1,0-1 1,1 0-1,-1 0 1,1-2-1,0 1 1,1-1 0,-1-1-1,13 2 8,34-6-512,7-8-1524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4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24 7075,'1'22'139,"0"259"1590,-1 219-900,-1-503-4134,0-11-2842</inkml:trace>
  <inkml:trace contextRef="#ctx0" brushRef="#br0" timeOffset="439.544">0 38 9396,'0'0'-109,"0"0"234,10-6-45,74-23 51,-74 28-125,-1 0 0,0 0 0,1 1-1,-1 0 1,1 1 0,-1 0 0,1 0 0,-1 1 0,0 0-1,0 1 1,0 0 0,0 0 0,0 1 0,-1 0 0,1 1-1,3 3-5,3 3-33,-1 1-1,0 0 1,-1 1-1,0 0 0,-1 2 1,-1-1-1,0 1 1,-1 1-1,-1-1 0,0 2 1,-1-1-1,-1 1 0,-1 1 1,0-1-1,-1 1 1,-1 0-1,-1 0 0,0 0 1,-1 1-1,-1 16 34,-1-33 1,0 0-1,0 0 1,-1 0-1,1 0 1,0 0-1,-1 0 1,0 0-1,1-1 1,-1 1-1,0 0 1,0 0-1,0-1 1,0 1-1,0 0 1,0-1-1,-1 1 1,1-1-1,0 0 1,-1 1-1,1-1 0,-1 0 1,1 0-1,-1 0 1,0 0-1,1 0 1,-1 0-1,0 0 1,0-1-1,0 1 1,0-1-1,0 1 1,1-1-1,-2 0 0,-73 3 46,53-4-22,3 2 22,1-1 1,0-2 0,0 0-1,0-1 1,0 0 0,0-2-1,1 0 1,-1-1 0,1-1-1,1-1 1,-1 0 0,-4-5-47,6 0-1291,16 13-1217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2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9412,'-1'20'-635,"0"135"1358,1 95-376,0-249-323,0-1 56,0 0 43,0 0-40,0-3-49,-1-22-334,0 13 43,1-1 0,0 1 0,0 0 0,1-1 0,1 1 0,0 0-1,0 0 1,2 0 0,-1 0 0,1 0 0,1 1 0,5-10 257,-4 12-610,1 0 0,0 0 0,0 0 1,1 1-1,0 0 0,1 0 0,0 1 1,0 1-1,0-1 610,20-8-1110</inkml:trace>
  <inkml:trace contextRef="#ctx0" brushRef="#br0" timeOffset="280.7">308 130 96,'0'0'800,"0"0"769,0 0 768,82 142-1825,-69-90 65,-7 3 319,-2 2-528,-2-7-64,2-8-272,2-9-32,2-16-240,5-17-1072</inkml:trace>
  <inkml:trace contextRef="#ctx0" brushRef="#br0" timeOffset="641.73">688 90 8948,'0'0'283,"0"0"-150,0 0 185,-6 25-46,-16 85-171,16 17-68,7-86-31,11 57-177,-11-94 167,0-1 0,1 0 0,-1 0 0,1 0 0,0 0 1,-1 0-1,1 0 0,1-1 0,-1 1 0,0-1 0,1 1 1,-1-1-1,1 0 0,0 0 0,0 0 0,-1 0 0,1 0 1,1-1-1,-1 1 0,0-1 0,0 0 0,0 0 0,1 0 1,-1 0-1,0-1 0,1 0 0,1 1 8,2 0-19,1-1-1,0 0 1,-1 0-1,1-1 1,0 1-1,-1-2 1,0 1-1,1-1 1,-1 0-1,0-1 1,0 1-1,0-2 1,5-2 19,0 1-157,-1 0 0,1-1 0,-2-1 0,1 0 0,-1 0 0,0-1 0,0 0 0,-1-1 0,0 0 0,-1-1 0,0 0 0,0 0 0,-1 0 0,0-1 0,-1 0 0,0-1 0,-1 1 0,-1-1 0,1 0 0,0-6 157,-4 13 109,-1 0 0,1 0 0,-1 0 1,0 0-1,0 0 0,0 0 0,-1 0 1,0 0-1,0 1 0,0-1 0,0 0 1,-1 0-1,0 1 0,0-1 0,0 1 1,-1 0-1,1-1 0,-1 1 1,0 0-1,0 1 0,-1-1 0,0 0-109,-4-4-24,0 1 0,-1 0 0,0 0 0,0 1 0,-1 0 0,1 1 0,-1 0 0,-1 0 0,1 1 0,-1 1 0,1 0 0,-1 0 0,0 1 0,0 0 0,0 1 0,0 0 0,0 1 0,-1 0 0,-10 2 24,16 2-161,1 0-1,-1 0 1,1 0 0,-1 1-1,1 0 1,0 0 0,1 0-1,-1 1 1,1-1 0,0 1-1,1 0 1,-1 0 0,1 1-1,1-1 1,-1 1 0,1-1-1,0 1 1,0 0 0,1 2 161,-10 30-2327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41:22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4338,'0'0'1809,"0"0"-1729,0 0 208,9 129 1233,-9-66-673,0 10-224,0 5-287,-4 1-81,-5-7-128,3-8-96,6-7-64,0-9-48,0-13-465,0-11-1359,0-11-914,6-13-2064</inkml:trace>
  <inkml:trace contextRef="#ctx0" brushRef="#br0" timeOffset="434.695">369 277 6163,'0'0'1563,"-17"16"-987,-59 53-95,0 15 37,67-72-456,-1 0-1,0-1 1,0 0-1,-1-1 1,-1 0 0,0 0-1,0-2 1,-2 2-62,-18 0 392,30-8-328,2-2-117,0 0-86,1 14-2027,3-10 2156,0 1 0,1-1 1,0 0-1,0 0 1,0-1-1,0 1 0,1-1 1,-1 0-1,1-1 1,5 3 9,17 4 117,1 0 0,0-2 1,0 0-1,0-3 1,10 1-118,71 0-1044,-55-5-1733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39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17 511 2561,'0'0'1081,"0"0"-65,0 0 241,0 0-302,0 0-61,0 0-185,-2-1-311,2 0-401,-1 1 0,1 0 1,0 0-1,-1 0 0,1 0 1,-1 0-1,1 0 0,-1 0 1,1-1-1,0 1 0,-1 0 1,1 0-1,-1 1 0,1-1 1,-1 0-1,1 0 0,0 0 1,-1 0-1,1 0 0,-1 0 1,1 1-1,0-1 1,-1 0-1,1 0 0,-1 0 1,1 1-1,0-1 0,-1 0 1,1 1-1,0-1 0,0 0 1,-1 1-1,1-1 0,0 0 1,0 1-1,-1-1 0,1 0 1,0 1-1,0-1 0,0 1 1,0-1-1,0 1 0,0-1 1,-1 0-1,1 1 0,0-1 1,0 1-1,0-1 0,0 1 1,1-1-1,-1 0 0,0 1 1,0-1-1,0 1 0,0-1 1,0 1-1,0-1 0,1 0 1,-1 1-1,0-1 0,0 0 1,1 1-1,-1-1 0,0 0 1,1 1-1,-1-1 3,0 6-155,0 14-317,-1-3 313,1 0 0,1-1 0,0 1 0,1-1 0,1 1 0,0-1 0,6 15 159,-8-25-6,1-1 1,0 1-1,0 0 0,0 0 0,0-1 1,1 0-1,0 1 0,0-1 0,1 0 0,0 0 1,-1-1-1,2 1 0,-1-1 0,0 0 0,1 0 1,0 0-1,0-1 0,0 1 0,0-1 1,0-1-1,1 1 0,-1-1 0,1 0 0,1 1 6,1-2-114,1 0-1,0 0 0,-1-1 1,1 0-1,-1 0 0,1-1 0,0 0 1,-1-1-1,1 0 0,-1 0 1,0-1-1,0 0 0,0 0 0,4-3 115,1-4-727,1-2-1,-1 1 1,-1-2 0,0 0-1,-1 0 1,9-13 727,4-10-846</inkml:trace>
  <inkml:trace contextRef="#ctx0" brushRef="#br0" timeOffset="255.089">415 467 1505,'0'0'1120,"0"0"-544,0 0 657,-74-104-657,47 87-95,-3 7-81,4 7 384,-6 3-416,7 0-224,0 18-144,3 14-64,3 10 16,5 12-1008,4 3-241,5 2 177,2-4-1826</inkml:trace>
  <inkml:trace contextRef="#ctx0" brushRef="#br0" timeOffset="525.459">426 0 7908,'0'0'416,"13"126"-352,-5-54 480,0-1-144,-2-4-96,-1-1 177,1-6-449,-1-4 144,1-8-176,0-4-16,-1-7-416,1-9-1521,-3-9-5171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5:14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4946,'0'0'1553,"0"0"-817,0 0 577,0 0-1121,0 0-192,0 0-80,-25 45-2161,22-45-3522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8:20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61 896,'0'0'1449,"0"0"213,0 0-10,0 0-185,0 0-376,0 0-248,0 0-157,0 0-438,0 0-24,0 0 11,0 0-99,0 0 35,0 0-99,0 0-56,-5-9-262,5 7 193,-1 0-1,1 1 1,-1-1-1,1 0 0,0 1 1,0-1-1,0 0 1,0 1-1,0-1 1,0 1-1,1-1 1,-1 0-1,0 1 0,1-1 1,-1 0-1,1 1 1,0-1-1,-1 1 1,1 0-1,0-1 1,0 1-1,0-1 0,0 1 1,0 0-1,0 0 1,1 0-1,-1-1 1,0 1-1,1 0 1,-1 1-1,0-1 0,1 0 1,-1 0-1,1 1 1,-1-1-1,1 0 1,0 1-1,-1 0 1,1-1-1,-1 1 1,2 0 53,50 0-2031,-52 2 1997,1-1-1,-1 1 1,1 0-1,-1-1 0,1 1 1,-1 0-1,0 0 1,0 0-1,0 0 0,0 0 1,-1 0-1,1 0 1,0 0-1,-1 0 1,1 0-1,-1 1 0,0-1 1,0 0-1,0 0 1,0 1-1,0-1 0,0 0 1,-1 0-1,1 0 1,-1 0-1,0 1 35,1 8 11,0-4-16,0-1-27,1 0 0,-2 0 0,1 1 0,-1-1 0,0 0 0,0 0-1,0 0 1,-1 0 0,0 0 0,0-1 0,-3 6 32,-100 138-242,95-136 267,-108 128 566,117-141-555,1 0-1,-1 0 1,1 0 0,0 0-1,-1 0 1,1 0 0,-1 0-1,1 0 1,-1 0 0,1 0 0,0 0-1,-1-1 1,1 1 0,-1 0-1,1 0 1,0 0 0,-1 0-1,1-1 1,0 1 0,-1 0 0,1 0-1,0-1 1,-1 1 0,1 0-1,0-1 1,0 1 0,-1 0-1,1-1 1,0 1 0,0 0 0,-1-1-1,1 1 1,0-1 0,0 1-1,0 0 1,0-1 0,0 1-1,0-1 1,0 1 0,0 0 0,0-1-1,0 1 1,0-1 0,0 1-1,0-1 1,0 1 0,0 0 0,0-1-1,0 1 1,0-1 0,1 1-1,-1 0 1,0-1 0,0 1-1,0 0 1,1-1 0,-1 1 0,0 0-1,0-1 1,1 1-36,-1-3 24,0 0-166,0-1 0,0 1 1,0 0-1,1 0 0,-1-1 0,1 1 0,0 0 0,0 0 0,0 0 0,0 0 1,0 0-1,1 0 0,0 0 0,-1 0 0,1 1 0,0-1 0,0 0 1,0 1-1,1 0 0,-1-1 0,1 1 0,-1 0 0,1 0 0,0 1 0,-1-1 1,1 0-1,0 1 0,0 0 0,0 0 0,1 0 0,-1 0 0,0 0 1,0 0-1,3 1 142,4 0 114,-1 0 0,1 1 0,-1 0 0,0 1 0,1 0 0,-1 0 0,0 1 0,0 0 0,-1 1 0,1 0 0,-1 0 0,2 2-114,-6-3 61,1 0 1,-1 0-1,1-1 0,0 1 0,0-1 0,0 0 1,0 0-1,1 0 0,-1-1 0,0 0 0,1 0 0,-1 0 1,1-1-1,-1 0 0,1 0 0,-1 0 0,1-1 1,-1 0-1,0 0 0,1 0 0,-1 0 0,0-1 0,0 0 1,1 0-1,-2-1 0,1 1 0,0-1 0,0 0 1,-1 0-1,1-1-61,18-24-2882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8:23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72 608,'0'0'2569,"0"0"-1240,0 0-54,0 0-122,0 0-636,-2 0-381,-1 0-136,0 1 0,-1-1 0,1 1 0,0 0 0,0-1 0,-1 2-1,1-1 1,0 0 0,0 1 0,0-1 0,0 1 0,1 0 0,-1 0-1,0 0 1,1 0 0,-1 0 0,1 1 0,-1 1 0,-10 8 247,6-7-211,0 2-1,0-1 1,0 1 0,1 0-1,0 0 1,0 1-1,1-1 1,0 1-1,1 1 1,-1-1-1,2 1 1,-1-1-1,0 3-35,-8 144-885,14-149 797,0 0 1,0 0-1,1 1 1,0-1-1,0-1 0,1 1 1,-1 0-1,1-1 1,0 0-1,1 0 1,-1 0-1,1 0 1,0-1-1,0 0 1,1 0-1,0 1 88,-2-3-11,-1 1 0,0-1 0,0 1-1,1-1 1,0 0 0,-1-1 0,1 1 0,0-1 0,0 1-1,0-1 1,0 0 0,0-1 0,0 1 0,0-1 0,0 1-1,3-1 12,4 0 25,-9 0-41,0 1 1,1-1-1,-1 0 1,0 0-1,0 0 1,1 0-1,-1-1 1,0 1-1,0 0 1,1-1-1,-1 0 1,0 1-1,0-1 1,0 0-1,0 0 1,0 0-1,0-1 1,0 1-1,0 0 1,1-2 15,53-52 31,-16 20-3173,-25-6 3668,-13 25-1826,1 4-311</inkml:trace>
  <inkml:trace contextRef="#ctx0" brushRef="#br0" timeOffset="249.926">321 238 896,'0'0'2207,"0"0"-985,0 0-633,0 0-431,0-10 10,0-80 723,-1 83-721,0 0 0,-1-1 0,0 1 0,0 0 0,-1 1 1,0-1-1,0 0 0,0 1 0,-1 0 0,0-1 0,0 1 0,-1 1 1,1-1-1,-6-4-170,-4-7 590,13 15-615,0 1 0,0 0 0,0 0 0,0-1 0,0 1 0,0 0 0,-1 0 0,1 0 0,0 0 0,0 0 0,-1 0 0,1 1 0,-1-1 0,1 0 0,-1 1 0,1-1 0,-1 1 0,1 0 1,-1-1-1,1 1 0,-1 0 0,0 0 0,1 0 0,-1 0 0,1 0 0,-1 0 0,1 0 0,-2 1 25,-14 2-3842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8:21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13 147 1024,'0'0'1177,"0"0"-646,0 0-163,0 0 478,-2 15-46,-6 114 1142,8-108-1774,-1-14-77,0 1 1,1-1-1,0 0 0,0 0 1,1 0-1,0 1 0,0-1 1,0 0-1,1 0 0,0 0 1,1-1-1,-1 1 0,1 0 1,1-1-1,-1 0 0,1 0 1,0 0-1,4 5-91,93 69-478,-98-79 427,-1 0 0,0 0 0,1 0-1,-1 0 1,1 0 0,0-1 0,-1 1 0,1-1-1,0 1 1,-1-1 0,1 0 0,0 0 0,-1 0-1,1 0 1,0-1 0,-1 1 0,1-1 0,-1 0-1,1 0 1,-1 1 0,1-2 0,-1 1-1,1 0 1,-1 0 0,0-1 0,0 1 0,0-1-1,2-1 52,46-62 75,-46 58-18,11-15-678,-2 0-1,-1 0 1,0-1-1,-2-1 0,-1 0 1,0 0-1,1-15 622,-4-7-1649</inkml:trace>
  <inkml:trace contextRef="#ctx0" brushRef="#br0" timeOffset="1435.024">11 169 256,'0'0'712,"0"0"-53,0 0-354,0 0-188,7-10-8,24-31 334,27-7 1656,-17 18-1324,-24 12 2102,-14 16-2890,0 0 0,0-1 0,0 1 0,0 1 1,0-1-1,1 0 0,-1 1 0,0-1 0,1 1 0,-1 0 0,1 0 0,-1 1 0,1-1 0,0 1 0,0 0 13,80 11-258,-81-9 208,1-1 1,-1 0 0,1 1 0,-1 0 0,1 0 0,-1 0-1,0 0 1,0 0 0,0 1 0,0-1 0,-1 1 0,1 0-1,-1 0 1,1 0 0,-1 0 0,0 0 0,0 0 0,-1 1-1,1-1 1,0 1 0,0 2 49,6 110-418,-9-78-172,1-18-168,0-6-373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8:26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0 256,'0'0'1526,"0"0"-35,0 0 17,0 0-83,4 19-401,2 2-814,11 92 794,-26-5-52,8-104-938,1-3 42,0-1-35,31-64-21,-8 15 14,41-64-28,-59 110-39,-1 0 0,1 1 1,0-1-1,0 1 0,0 0 0,0 1 0,0-1 0,0 1 1,1 0-1,-1 0 0,0 1 0,1-1 0,-1 1 0,0 0 1,3 1 52,-7-1-23,1 1 1,-1 0 0,0-1 0,0 1 0,0 0 0,1 0-1,-1 0 1,0-1 0,0 1 0,0 0 0,0 0-1,-1 1 1,1-1 0,0 0 0,0 0 0,-1 0-1,1 1 1,0-1 0,-1 0 0,1 0 0,-1 1 0,0-1-1,0 1 1,1-1 0,-1 0 0,0 1 0,0 1 22,0-2 22,7 141 514,-8-90-442,1-53-92,0 1 0,0 0 0,0 0-1,0 0 1,0-1 0,0 1 0,0 0 0,0 0 0,0 0 0,0 0-1,0-1 1,0 1 0,0 0 0,1 0 0,-1 0 0,0 0 0,0-1-1,0 1 1,0 0 0,0 0 0,1 0 0,-1 0 0,0 0 0,0 0-1,0 0 1,0-1 0,1 1 0,-1 0 0,0 0 0,0 0 0,0 0-1,1 0 1,-1 0 0,0 0 0,0 0 0,0 0 0,1 0 0,-1 0-1,0 0 1,0 0 0,0 0 0,1 0 0,-1 0 0,0 1 0,0-1-1,0 0 1,1 0 0,-1 0 0,0 0 0,0 0 0,0 0 0,0 0-1,0 1 1,1-1 0,-1 0 0,0 0-2,50-113-1179,-48 109 1042,7-14-996,1 1 0,1 0 1,1 0-1,0 1 0,1 0 0,1 1 1133,-14 14-11,0 1 1,0-1-1,1 1 0,-1-1 0,0 1 1,1 0-1,-1-1 0,0 1 0,1-1 1,-1 1-1,1 0 0,-1-1 0,1 1 1,-1 0-1,1-1 0,-1 1 0,0 0 1,1 0-1,0-1 0,-1 1 1,1 0-1,-1 0 0,1 0 0,-1 0 1,1 0-1,-1 0 0,1 0 0,-1 0 1,1 0-1,0 0 0,-1 0 0,1 0 1,-1 0-1,1 0 0,-1 1 0,1-1 1,-1 0-1,1 0 0,-1 1 1,1-1-1,-1 0 0,1 1 0,-1-1 1,0 0-1,1 1 0,-1-1 0,1 1 1,-1-1-1,0 0 0,0 1 0,1-1 1,-1 1-1,0-1 0,1 1 11,4 31 991,-5-29-855,9 148 4511,-4-139-5175,-5-11-1179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8:27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6707,'0'0'1745,"0"0"-1633,0 0 96,0 0 64,0 0-144,0 0 304,48 0-79,-21 0-49,5-6-80,2-3-224,4 1 272,-3 1-272,-4 0 0,-4 4-48,-8 3-656,-8 0-241,-11 0-3441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8:2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 49 864,'0'0'4482,"0"0"-2529,0 0-1038,0 0-280,0 0-122,1 0-300,0-1-213,-1 1 0,0 0 0,1 0-1,-1 0 1,0 0 0,0 1 0,1-1 0,-1 0-1,0 0 1,1 0 0,-1 0 0,0 0 0,0 0 0,1 0-1,-1 0 1,0 1 0,0-1 0,1 0 0,-1 0-1,0 0 1,0 1 0,0-1 0,1 0 0,-1 0 0,0 0-1,0 1 1,0-1 0,0 0 0,1 0 0,-1 1 0,0-1-1,0 0 1,0 1 0,0-1 0,0 0 0,0 0-1,0 1 1,0-1 0,0 0 0,0 1 0,0-1 0,0 0-1,0 0 1,0 1 0,0-1 0,0 0 0,0 1 0,-1-1-1,1 0 1,0 0 0,0 1 0,0-1 0,0 0-1,0 0 1,-1 1 0,1-1 0,0 0 0,0 0 0,0 0-1,-1 1 1,1-1 0,-11 34 86,-1 0 0,-2-1 0,-1 0 0,-3 1-86,3-4 11,-143 273 37,143-264-3687,15-38-2081</inkml:trace>
  <inkml:trace contextRef="#ctx0" brushRef="#br0" timeOffset="671.726">323 1 2673,'0'0'902,"0"0"88,0 0 402,0 0-396,0 14-498,0 88 7,-11 94 930,12-193-1440,1 0 0,0 1 0,0-1 0,0 0 1,0 0-1,1 0 0,-1 0 0,1-1 0,-1 1 0,1-1 0,0 1 0,0-1 0,0 0 0,1 0 1,-1 0-1,0-1 0,1 1 0,-1-1 0,1 1 0,0-1 0,-1-1 0,1 1 0,0 0 1,-1-1-1,1 0 0,0 0 0,0 0 0,-1 0 0,1 0 0,3-2 5,-3 2 11,1-1 1,0 0-1,0 0 0,0 0 0,-1-1 0,1 0 1,-1 0-1,1 0 0,-1-1 0,0 1 0,0-1 1,0 0-1,0 0 0,0 0 0,0-1 0,-1 1 1,0-1-1,0 0 0,2-2-11,46-85-544,15-115-1945,-66 206 2102,0 2-594,-1 270 4798,0-271-3847,1 0 0,-1 0-1,1 0 1,0 0-1,0 1 1,0-1-1,0 0 1,0 0-1,0 0 1,0 0 0,0 1-1,0-1 1,0 0-1,1 0 1,-1 0-1,0 0 1,1 0-1,-1 0 1,1 0 0,0 0-1,-1 0 1,1 0-1,0 0 1,-1 0-1,1 0 1,0 0-1,0 0 1,0-1 0,0 1-1,0 0 1,0-1-1,0 1 1,0 0-1,0-1 1,0 0-1,0 1 1,0-1 0,0 1-1,0-1 1,0 0-1,0 0 1,1 0-1,-1 0 1,0 0-1,0 0 1,0 0 0,0 0-1,1 0 1,-1 0-1,0-1 1,0 1-1,0-1 1,0 1 0,0 0-1,0-1 1,1 0 30,25-13-2447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8:28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1 457 1905,'13'-15'1262,"174"-196"459,-160 177-1029,-2 0 0,-1-2 1,-2 0-1,1-7-692,10-5 336,-32 48-314,0 0 0,1 0 0,-1 1 1,0-1-1,0 0 0,1 0 0,-1 1 0,0-1 1,0 1-1,0-1 0,1 1 0,-1-1 0,0 1 0,0 0 1,0 0-1,0-1 0,0 1 0,0 0 0,0 0 0,-1 0 1,1 0-1,0 0 0,0 0 0,-1 0 0,1 1 0,-1-1 1,1 0-1,-1 0 0,1 0 0,-1 1 0,0-1 0,1 0 1,-1 0-1,0 1 0,0-1 0,0 0 0,0 0 0,0 1 1,0-1-1,-1 0 0,1 1 0,0-1 0,-1 0 0,1 0 1,0 0-1,-1 1 0,0-1 0,1 0 0,-1 0 0,0 0-22,1 10 170,-7 170 625,-4-25-857,12-89-6316,0-46 2800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14:34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1 393 4290,'0'0'1233,"0"0"-625,0 0-416,0 0-192,0 0-272,0 0-3474</inkml:trace>
  <inkml:trace contextRef="#ctx0" brushRef="#br0" timeOffset="235024.967">338 61 6419,'0'0'1665,"0"0"-1329,0 0-240,0 0 32,0 0 768,-22 97-768,-3-43 353,-7 8-369,-6 5 0,-3 4 176,2-7-288,6-9 0,8-13-32,7-12 64,9-9-96,4-8-592,5-6-1617,0-7-2322</inkml:trace>
  <inkml:trace contextRef="#ctx0" brushRef="#br0" timeOffset="235643.845">451 0 1489,'0'0'2118,"0"0"-1134,-4 16-615,-20 97 1677,15-72-1374,3-19-505,1-1 0,2 1 0,0 0 1,1 0-1,1 0 0,2 9-167,0-28-10,1 0 0,-1-1-1,0 0 1,1 1-1,0-1 1,0 0 0,0 0-1,0 0 1,0 0 0,0 0-1,0 0 1,1-1-1,-1 1 1,0-1 0,1 1-1,0-1 1,-1 0-1,1 0 1,0 0 0,-1 0-1,1-1 1,0 1 0,0-1-1,0 0 1,-1 0-1,1 0 1,0 0 0,0 0-1,0 0 1,0-1 0,-1 1-1,3-2 11,3 2-17,1-2-230,0-1 1,-1 0 0,1 0-1,-1-1 1,0 0-1,0-1 1,0 0 0,-1 0-1,1-1 1,-1 0-1,-1 0 1,1 0 0,-1-1-1,0 0 1,0 0-1,-1-1 1,1-2 246,3 0-429,96-154-570,-94 144 1296,-10 43 1843,-23 133 1480,21-142-3156,0-11-422,0 0 0,0 0-1,1 0 1,-1-1 0,1 1 0,-1 0-1,1 0 1,0 0 0,0 0 0,1 0 0,-1 0-1,0 0 1,1 0 0,0 0 0,0 0-1,0-1 1,0 1 0,0 0 0,0-1 0,1 1-1,-1-1 1,1 1 0,0-1 0,0 1-1,0-1 1,0 0 0,0 0 0,0 0 0,0 0-1,1-1 1,-1 1 0,2 0-42,4-2-106,-1 0 1,1 0 0,-1 0-1,1-1 1,-1-1 0,0 1-1,1-1 1,-1-1-1,0 1 1,0-1 0,0 0-1,-1-1 1,1 1-1,-1-1 1,0-1 0,0 1-1,0-1 1,0 0 0,-1 0-1,3-4 106,38-33-7200</inkml:trace>
  <inkml:trace contextRef="#ctx0" brushRef="#br0" timeOffset="236627.986">1103 46 5491,'0'0'2795,"0"0"-2037,0 0-635,0 16-30,-8 99 211,-29 14-69,35-122-862,2-2-1528,4-15 2184,70-126 320,-60 107-629,-12 22 277,1 0 0,-1 0-1,2 0 1,-1 0-1,1 0 1,0 1 0,1 0-1,-1 0 1,1 0-1,0 0 1,1 1 0,0-1-1,-1 1 1,1 1 0,3-2 3,-8 5-10,0 1 1,0 0 0,0-1 0,1 1 0,-1 0 0,0-1 0,0 1-1,0 0 1,1 0 0,-1 0 0,0 0 0,0 0 0,0 0 0,1 0-1,-1 1 1,0-1 0,0 0 0,0 1 0,0-1 0,0 1 0,1-1-1,-1 1 1,0-1 0,0 1 0,0 0 0,0 0 0,-1-1-1,1 1 1,0 0 0,0 0 0,0 0 0,-1 0 0,1 0 0,0 0-1,-1 0 1,1 0 0,-1 0 0,1 1 9,13 50 133,-12-38-33,4 23 104,-2 1 1,-2 0 0,-1 1-1,-3 13-204,1 13 121,6-46-823,33-91 852,-12 0-822,-21 53 452,1 1 0,1 0 0,0 1 0,2-1 1,0 2-1,0-1 0,2 1 0,5-6 220,-8 13-38,1 0-1,0 0 1,0 1-1,1 0 1,0 0-1,0 2 1,8-5 38,-17 10 11,-1 1-1,1-1 1,0 1 0,0-1 0,0 1 0,0 0-1,0-1 1,0 1 0,0 0 0,0 0 0,0-1 0,0 1-1,0 0 1,0 0 0,0 0 0,0 0 0,0 1-1,0-1 1,0 0 0,0 0 0,0 0 0,0 1-1,0-1 1,0 1 0,0-1 0,-1 1 0,1-1-1,0 1 1,0-1 0,0 1 0,-1 0 0,1-1 0,0 1-1,0 0 1,-1 0 0,1-1 0,-1 1 0,1 0-1,-1 0 1,1 0 0,-1 0 0,0 0 0,1 0-11,7 49 898,-8-40-698,4 157 2114,-4-124-3929,0-36-3411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1:59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19 103 512,'0'0'1572,"0"0"-220,0 0-816,0 0 358,0 0 616,0 0-819,-2-4-152,-10-20 790,7 11-513,7 10-817,0-1 1,0 0-1,0 0 0,0 1 0,0-1 0,1 1 1,-1 0-1,1 0 0,0 0 0,0 0 1,0 0-1,0 1 0,1-1 0,-1 1 1,1 0-1,0 0 0,-1 0 0,1 1 0,0-1 1,0 1-1,0 0 0,0 0 0,0 0 1,0 0-1,0 1 0,1 0 0,-1 0 0,0 0 1,0 0-1,0 1 0,4 0 1,41 31-50,-31-16-47,-11-12 69,0 0-1,-1 0 0,1 0 0,0-1 0,1 0 0,-1-1 1,1 1-1,-1-2 0,1 1 0,-1-1 0,1 0 0,5 0 29,58-2-3394,-58 1 2129,8-2-2350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3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4034,'0'0'3455,"0"0"-1369,0 0-1110,0 0-287,0 0-401,0-2-224,9-5-83,-8 7 17,212 7-1076,-194-7 11,-7 0-1716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41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1 131 6339,'0'0'1569,"0"0"-1377,0 0 112,0 0 672,0 0-463,13 128-321,-6-66 320,1 7-336,-5-2 176,-1-5-32,-2-12-304,0-13 112,0-11-128,2-13-560,-2-6-416,0-7-2338</inkml:trace>
  <inkml:trace contextRef="#ctx0" brushRef="#br0" timeOffset="353.085">29 37 3650,'0'0'1440,"0"0"-1152,0 0 1201,63 128-64,-36-68-865,5 2-80,-1-1-304,1-7 128,-3-11-304,1-8 0,-3-8 81,0-1 31,-3-8-112,-7-6 0,-3-6 0,-3-6-401,-5 0-1119,-2 0-2242</inkml:trace>
  <inkml:trace contextRef="#ctx0" brushRef="#br0" timeOffset="712.421">410 0 7828,'0'0'0,"0"0"-128,0 0-577,0 0 577,0 0 128,0 0 336,2 34-48,4-1 145,-1 16 143,-3 15-224,1 10 288,-2 5-624,-1-5 112,0-7-128,0-8-480,-3-12-1617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1:59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4 118 3298,'0'0'1803,"0"0"-474,0 0 31,0 0-301,0 0-469,0-12-387,-1 5-191,0 3-13,1 1 1,-1 0 0,1 0 0,0 0 0,0-1-1,0 1 1,0 0 0,1 0 0,-1 0 0,1-1 0,0 1-1,0 0 1,0 0 0,0 0 0,0 0 0,1 0-1,-1 1 1,1-1 0,0 0 0,0 1 0,1-2 0,0 1-5,1 0-1,-1 0 1,1 0 0,0 1 0,0 0-1,0-1 1,0 1 0,0 0 0,0 1 0,0-1-1,1 1 1,-1 0 0,1 0 0,-1 0 0,1 1-1,-1 0 1,1 0 0,-1 0 0,1 0 0,-1 0-1,5 2 6,40 49 0,-45-47 9,1 0 0,-1 0-1,1 0 1,0 0-1,1 0 1,-1-1 0,1 0-1,-1 0 1,1-1-1,0 0 1,0 0 0,0 0-1,0-1 1,0 1 0,0-1-1,1-1 1,-1 1-1,0-1 1,0 0 0,1-1-1,-1 0 1,3 0-9,88-40-358,-93 40-1098,-3 1-2490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2:05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2 251 320,'0'0'2078,"0"0"-1379,0 0-170,0 0 223,0 0 328,0 0-242,-2-5 2014,81-73-2460,41-61-2022,-87 110-1336,-28 57 1952,-19 162 1729,-5-21 443,17-96-4146,2-67 493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2:06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4 704,'0'0'1198,"0"0"318,0 0-279,0 0-679,0 0-323,-2-3 2905,113 9-2940,84 43 126,-50-44 239,-50-23-413,-106 18-2905,3 0 1406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2:06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22 3810,'0'0'616,"0"0"-80,0 0 411,0 19-333,-4 125-22,-59 120 1412,59-234-2131,4-17-3700,0-13 519</inkml:trace>
  <inkml:trace contextRef="#ctx0" brushRef="#br0" timeOffset="390.635">88 0 2545,'0'0'1278,"0"0"-955,0 0-166,0 0 99,3 5 257,22 51 266,-3 2 0,-1 0 0,-4 2 0,-2 0 0,5 49-779,-16-84 506,0 0-4267,-4-19 1699</inkml:trace>
  <inkml:trace contextRef="#ctx0" brushRef="#br0" timeOffset="796.776">380 12 1505,'0'0'1550,"0"0"-1022,0 0 563,0 0 198,0 8-801,-4 31 148,-1 1 0,-2-1 0,-2 0 0,-2 3-636,1-3 345,-6 24-121,-2 0 0,-3-1 1,-15 27-225,36-88-1561,0-1-1497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1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2097,'0'0'859,"0"0"-453,0 0 573,0 0 544,0 0-576,0 0-200,0 0-365,0 0 87,0 0 33,0 0-142,0 0-45,0 0-107,0 0-136,2 0 35,5-2-94,1 0 1,-1 0 0,0-1 0,0 0-1,0-1 1,-1 0 0,1 0 0,-1 0-1,0 0 1,0-1 0,0 0 0,-1-1-1,3-2-13,4-4 27,47-45-79,-2-4-1,-3-1 1,11-23 52,-1 4-459,-64 81 451,1 0-1,-1 0 1,1 0 0,0-1 0,-1 1 0,1 0 0,-1 0-1,1 0 1,-1 0 0,1 0 0,-1 0 0,1 1 0,0-1-1,-1 0 1,1 0 0,-1 0 0,1 0 0,-1 1 0,1-1-1,-1 0 1,1 1 0,-1-1 0,1 0 0,-1 1 0,0-1 0,1 0-1,-1 1 1,0-1 0,1 1 0,-1-1 0,0 1 0,1-1-1,-1 1 1,0-1 0,0 1 0,1-1 0,-1 1 0,0-1-1,0 1 1,0-1 0,0 1 0,0-1 0,0 1 0,0 0-1,0-1 1,0 1 0,0-1 0,0 1 0,0-1 0,0 1 0,0-1-1,-1 1 1,1 0 0,0-1 0,0 1 0,-1-1 0,1 0-1,0 1 1,-1-1 0,1 1 8,0 1-7,4 307 274,5 24 464,-6-363-2524,2 6-2763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1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4738,'0'0'2183,"0"0"-1100,0 0-611,0 0-43,0 0-100,11-2 167,179-30 859,-66 23-2628,-111 5-1672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4306,'0'0'3244,"0"0"-1667,0 0-795,0 0-107,0 0-470,1 0-114,146-14 1205,-5 8-2534,-133 7-880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234 546 3474,'0'0'2395,"0"0"-1477,0 0-155,0 0 563,0 0-269,1-18 1181,-5 14-2277,-1 1 1,1 0-1,-1 0 0,1 0 0,-1 1 1,0-1-1,0 1 0,0 0 1,0 1-1,0-1 0,0 1 1,-3 0 38,1 1-16,0 1 1,0-1 0,0 2 0,0-1-1,1 1 1,-1 0 0,1 0-1,-1 1 1,1 0 0,0 0-1,0 0 1,0 1 0,0 0 0,1 0-1,-1 1 1,1-1 0,0 1-1,1 0 1,-1 1 0,1-1-1,0 1 1,0 0 0,0 1 15,0-2-24,0 0 13,1-1 0,0 2 1,0-1-1,0 0 0,1 0 0,0 1 1,0 0-1,0-1 0,1 1 1,0 0-1,0 0 0,0-1 1,1 1-1,-1 0 0,2 0 1,-1 0-1,1 0 0,-1 0 1,2 3 10,2 1-1,-1 1 1,2-1-1,0 0 0,0 0 1,0 0-1,1-1 0,1 0 1,0 0-1,0-1 1,0 1-1,1-1 0,1-1 1,5 5 0,-9-9-7,-1 0-1,1 0 1,0 0 0,0-1 0,0 0-1,0 0 1,1 0 0,-1 0 0,0-1 0,1 0-1,-1 0 1,1-1 0,-1 1 0,1-1 0,0 0-1,-1-1 1,1 1 0,-1-1 0,1 0-1,3-2 8,105-46-26,-97 40-11,89-45-1564,-58 32-1659</inkml:trace>
  <inkml:trace contextRef="#ctx0" brushRef="#br0" timeOffset="1056.431">573 524 2065,'0'0'3223,"0"0"-1612,0 0-442,0 0 122,0 0-659,6 1-472,4 41-122,-3 156 494,-8-128-739,13-107-193,63-169-419,-75 203 815,1 0 1,0 0-1,0 0 0,0 0 1,0 0-1,1 0 0,-1 0 0,1 0 1,-1 1-1,1-1 0,0 1 1,0-1-1,0 1 0,0 0 1,1-1-1,-1 1 0,1 0 1,-1 1-1,1-1 0,0 0 1,0 1-1,-1 0 0,1-1 1,0 1-1,0 0 0,0 1 1,1-1-1,-1 0 0,2 1 4,-3 0-8,1 0 1,-1 0-1,0 1 0,1-1 1,-1 1-1,0-1 0,0 1 0,1 0 1,-1 0-1,0 0 0,0 0 0,0 0 1,0 1-1,0-1 0,0 0 0,0 1 1,-1 0-1,1-1 0,0 1 0,-1 0 1,0 0-1,1 0 0,-1 0 1,0 0-1,0 0 0,0 0 0,0 1 1,0-1-1,-1 0 0,1 1 8,8 24 86,-1 0 0,-1 1-1,-2 0 1,0 1 0,-2-1-1,-1 1 1,-2 16-86,2 5 131,0-40 278,0-26 177,-1 4-644,2-10 17,1-1 0,1 0 0,1 1 0,1 0 0,1 1 1,1 0-1,1 0 0,0 0 0,2 1 0,4-4 41,-14 21-13,0 1-1,0 0 0,1 0 0,-1 0 0,1 0 0,-1 0 1,1 0-1,0 1 0,0-1 0,0 1 0,0 0 0,0 0 1,0 0-1,0 0 0,0 0 0,1 1 0,-1 0 0,0-1 1,0 1-1,0 0 0,1 1 0,-1-1 0,0 0 0,0 1 1,0 0-1,1 0 0,2 1 14,-1 2 14,-1 0 1,1 0-1,0 1 0,-1 0 1,0 0-1,0 0 0,-1 0 1,1 1-1,-1-1 0,0 1 1,-1 0-1,1 0 0,-1 0 1,0 0-1,-1 0 0,1 3-14,44 180 937,-42-180-1000,-4-7-18,0 0-1,1 0 0,-1 0 1,1 0-1,0 0 1,0 0-1,0 0 0,0 0 1,0 0-1,0 0 0,0 0 1,1-1-1,-1 1 0,1 0 1,-1-1-1,1 1 0,0-1 1,-1 0-1,1 0 1,0 1-1,0-1 82,8-1-2060</inkml:trace>
  <inkml:trace contextRef="#ctx0" brushRef="#br0" timeOffset="1587.508">1244 270 7203,'0'0'1921,"0"0"-1601,0 0-32,0 0 33,0 0 623,0 0-688,52 0-128,-29 0 320,6-3-432,-1 0 209,4-1-65,-2 1-96,-2 1 48,2 2-112,-2 0-176,4 0-209,-2 0-1263,-7 5-4035</inkml:trace>
  <inkml:trace contextRef="#ctx0" brushRef="#br0" timeOffset="2020.054">1827 316 7972,'0'0'1448,"0"0"-855,0 0-140,0 0 131,0 0-229,10-15-235,34-49-104,95-115 43,-86 121-102,-49 91-1827,13 211 3185,-1-107-1683,-16-133-1622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1 447 560,'0'0'494,"0"0"162,0 0 171,0 0-104,0 0-3,0 0-18,0 0-35,0 0-43,0 0-173,0 0 27,0 0 117,0 0-286,0 0-13,0 0-106,3-1 66,6-4-115,0-1 0,0 1 0,-1-1-1,0-1 1,0 1 0,-1-1 0,1-1 0,1-3-141,10-8 105,24-25-172,-1-1-1,-3-2 1,22-35 67,45-62-2223,-103 140 2189,-2 18 15,-23 154 390,-13 138 1139,35-263-1260,0-23-5196,0-20 763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8580,'0'0'1024,"0"0"-912,0 0-16,0 0 1057,0 0-721,0 0-208,0 14-224,0-14-64,0 0 16,0 0-816,0 0-2210,4-7-4497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41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0 377 4034,'0'0'189,"0"0"65,19-18 370,64-60 224,-70 64-714,0-1 0,-2 0 0,1 0 0,-2-1 0,0-1 0,-1 0 1,5-11-135,0-2-37,44-83-70,-45 140 270,3 250 1022,7 1-1636,-23-261-2628</inkml:trace>
  <inkml:trace contextRef="#ctx0" brushRef="#br0" timeOffset="291.542">52 609 7796,'0'0'1312,"0"0"-1312,0 0 0,0 0 48,0 0 288,0 0 673,76-39-881,-42 31 112,9 3-160,0-2 16,1 0-48,4-3-48,3 0 0,7-2-64,-1 2 32,0 2-640,-9 1-369,-8 6-2080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0 227 144,'0'0'3218,"0"0"-1946,0 0-749,1-15 203,7-51 151,-7 60-798,1 0 0,1 0-1,-1 1 1,1-1-1,0 1 1,0-1-1,0 1 1,1 0 0,0 0-1,0 1 1,0-1-1,0 1 1,1 0 0,4-3-79,0-1 140,-4 2-51,1 1 0,0 0 1,0 0-1,0 0 0,0 1 0,1 0 0,-1 0 1,1 1-1,0-1 0,0 2 0,1-1 0,-1 1 1,0 0-1,1 0 0,-1 1 0,7 0-89,-10 0-3,-1 1 0,1 0 0,0 1-1,-1-1 1,1 1 0,-1-1-1,1 1 1,-1 0 0,1 0 0,-1 1-1,1-1 1,-1 1 0,0-1 0,0 1-1,0 0 1,0 0 0,0 1 0,0-1-1,-1 0 1,1 1 0,-1 0 0,1 0-1,-1 0 1,0 0 0,0 0 0,-1 0-1,1 0 4,2 7 26,-1 1 0,0-1 0,0 1 0,-1-1 0,-1 1 0,0 0-1,0-1 1,-1 1 0,0 0 0,-2 9-26,-1-5 9,-1 1 0,-1-1 0,0-1 0,-1 1 0,-1-1-1,0 0 1,-1 0 0,0-1 0,-1 0 0,-1-1 0,-5 7-9,3-3-7,-116 144-44,185-157 585,71-27-91,10 27-497,-123-4-786,-4-4-1471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19 8516,'0'0'400,"0"0"-227,0 0-170,0 0 83,-12 18 215,-41 57-42,-153 164 290,203-236-527,3-3-24,0 0 0,1 0 1,-1 0-1,0 0 0,1 1 1,-1-1-1,0 0 0,0 0 0,1 0 1,-1 0-1,0 0 0,0 1 1,1-1-1,-1 0 0,0 0 0,0 1 1,1-1-1,-1 0 0,0 0 1,0 1-1,0-1 0,0 0 0,1 0 1,-1 1-1,0-1 0,0 0 1,0 1-1,0-1 0,0 0 0,0 0 1,0 1-1,0-1 0,0 0 0,0 1 1,0-1-1,0 0 0,0 1 1,0-1-1,0 0 0,0 0 0,0 1 1,0-1-1,-1 0 0,1 1 1,0-1-1,0 0 0,0 0 0,0 1 1,-1-1-1,1 0 0,0 0 1,0 1-1,-1-1 0,1 0 0,0 0 1,0 0-1,-1 0 0,1 1 1,0-1-1,0 0 0,-1 0 0,1 0 1,0 0-1,-1 0 0,1 0 1,0 0-1,0 0 0,-1 0 0,1 0 1,-1 0 1,158 5 245,-152-5-322,9 2-211,-1-1-1,1-1 1,-1 0-1,0-1 1,1 0-1,-1-1 1,0 0-1,6-3 289,-1-3-4383</inkml:trace>
  <inkml:trace contextRef="#ctx0" brushRef="#br0" timeOffset="315.623">254 0 7684,'0'0'1296,"0"0"-1296,0 0 32,0 0-32,0 0 736,7 130-639,2-76 63,-1 6-128,-3 9 16,-5 5 160,0 1 48,0-4-80,0-9 464,0-12-624,0-13 64,0-15-80,0-12-272,-2-10-1505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10645,'0'0'1232,"0"0"-1039,0 0 303,0 0 96,0 0 288,0 0-383,-2-5-465,2 2-64,0-2-192,0-4-1233,6 1-912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4722,'0'0'56,"14"-20"238,43-67 338,-37 54 233,-2-1-1,-1 0 1,-2-2 0,1-4-865,-6 13 361,10-28 268,40-79 260,-60 134-893,0 0 0,1-1-1,-1 1 1,1 0 0,-1 0-1,1 0 1,-1 0 0,0 0-1,1 0 1,-1 0 0,1 0-1,-1 0 1,1 0 0,-1 0 0,0 0-1,1 1 1,-1-1 0,1 0-1,-1 0 1,0 0 0,1 1-1,-1-1 1,1 0 0,-1 0-1,0 1 1,1-1 0,-1 0-1,0 1 1,0-1 0,1 0-1,-1 1 1,0-1 0,0 0-1,1 1 1,-1-1 0,0 1-1,0-1 1,0 0 0,0 1-1,0-1 1,0 1 0,0-1-1,1 1 1,-1-1 0,0 0-1,-1 1 1,1-1 0,0 1-1,0-1 1,0 1 0,0-1-1,0 0 1,0 1 0,0-1-1,-1 1 1,1-1 0,0 0-1,0 1 1,-1-1 0,1 1 0,0-1 4,0 3 5,6 208 728,-7-157-661,-2 60 191,1-27-1041,1-30-2572,1-47-1012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22 101 5587,'0'0'413,"0"0"-199,-2 18 311,-8 58 500,4 88 1650,6-157-2659,0-1-1,1 1 0,-1-1 1,2 1-1,-1-1 0,1 0 1,0 0-1,0 0 1,1 0-1,0 0 0,0 0 1,0 0-1,0-1 0,1 0 1,0 0-1,0 0 0,1 0 1,-1 0-1,1-1 0,0 0 1,1 0-1,-1 0 0,0-1 1,1 0-1,0 0 0,0 0 1,0-1-1,5 2-15,-1-3-4,0-1 0,0 0 0,0-1-1,0 0 1,0-1 0,0 0 0,0 0 0,0-1 0,0 0 0,-1-1-1,0 0 1,0 0 0,0-1 0,0-1 0,-1 1 0,1-1 0,-2-1-1,1 1 1,-1-1 0,0-1 0,0 1 0,0-1 0,-1 0 0,-1-1-1,0 1 1,0-1 0,0 0 0,-1-1 0,2-5 4,-3 4 8,-1 0 0,0-1-1,0 1 1,-1-1 0,-1 0 0,0 1 0,-1-1-1,0 0 1,0 1 0,-1-1 0,-1 1 0,0 0-1,0 0 1,-4-7-8,3 7 16,-1 1 0,0 0 0,-1 0 0,0 0 0,0 1 0,-1-1 0,0 2-1,-1-1 1,0 1 0,0 0 0,-1 1 0,0 0 0,0 0 0,0 1 0,-1 0 0,0 0-1,0 2 1,-1-1 0,0 1 0,1 0 0,-1 1 0,0 1 0,-10-2-16,16 4 4,0 1 0,1 0 0,-1 0-1,0 0 1,1 0 0,-1 1 0,1 0 0,0 0 0,0 0 0,0 0 0,0 1 0,0 0 0,0-1 0,0 1 0,1 1 0,-1-1-1,1 0 1,0 1 0,0 0 0,1 0 0,-1 0 0,1 0 0,0 0 0,-1 2-4,-4 8-9,1 0 0,0 1 0,2 0 0,-1 0 0,2 0 0,-2 15 9,4 96-1203,17-76-1190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2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7267,'0'0'2545,"0"0"-2240,0 0-145,0 0 304,0 0-256,0 0 624,57 2-431,-26-2-305,2 0 256,2 0-352,-4 0 0,-1 0-16,-1 0 16,-4 0-64,-8 0-1409,-6 0-6691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2401,'0'0'1054,"0"0"-697,0 0 153,0 0 85,0 0-139,7 14 246,26 44-78,-31-56-571,0 0 0,-1-1 0,1 1 0,0-1 0,0 0 0,0 1 0,0-1 0,0 0 1,1 0-1,-1 0 0,0-1 0,0 1 0,1-1 0,-1 1 0,0-1 0,1 0 0,-1 1 0,0-1 0,1 0 0,-1-1 0,0 1 0,1 0 0,0-1-53,9 0 247,-2 0-165,0 0-1,-1 0 0,1-1 0,-1-1 0,1 1 0,-1-2 0,0 1 0,0-1 1,-1 0-1,1-1 0,-1 0 0,0-1 0,0 1 0,-1-2 0,1 1 0,-1-1 1,-1 0-1,1 0 0,-1-1 0,-1 0 0,1 0 0,1-5-81,-5 11-5,-1 1-1,0-1 1,0 1-1,0-1 0,0 0 1,0 0-1,0 0 1,0 0-1,-1 0 1,1 1-1,-1-1 1,1 0-1,-1 0 1,0 0-1,0 0 1,0 0-1,0-1 0,0 1 1,0 0-1,0 0 1,-1 0-1,1 0 1,-1 1-1,0-1 1,1 0-1,-1 0 1,0 0-1,0 0 0,0 1 1,0-1-1,0 0 1,-1 1-1,1-1 1,-1 1-1,1-1 1,-1 1-1,1 0 1,-1 0-1,1 0 0,-1-1 1,0 2-1,0-1 1,0 0-1,0 0 1,1 0-1,-1 1 1,0-1-1,0 1 1,0 0-1,0 0 0,-2-1 6,-2 1 7,0-1 0,-1 1 0,1 0 0,0 1 0,0 0 0,-1-1-1,1 2 1,0-1 0,0 1 0,0 0 0,0 0 0,1 1 0,-1 0-1,-3 2-6,-3 2 62,1 1 0,1 1-1,-1 0 1,1 0 0,1 1-1,0 0 1,0 1-1,1 0 1,0 0 0,1 1-1,1 0 1,0 0 0,0 1-1,1-1 1,1 1 0,0 0-1,0 1 1,2-1-1,-1 0 1,1 12-62,1-20 7,0 1-1,0 0 1,0 0 0,1 1-1,0-1 1,0 0 0,0 0-1,1 0 1,0 0 0,0 0-1,1 0 1,-1 0 0,1-1-1,0 1 1,1 0 0,0-1-1,0 0 1,0 0 0,0 1-1,1-2 1,0 1 0,0 0-1,0-1 1,0 0 0,1 0-1,2 2-6,2-3-6,1 0 0,-1-1 0,1 1 0,0-2 0,-1 0 0,1 0 0,0 0 0,0-1 0,0-1 0,0 0 0,7-1 6,1-1-311,-1-1 0,0 0 0,0-1 1,-1-1-1,1-1 0,6-4 311,46-23-3909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1681,'0'0'3572,"0"0"-1318,0 0-848,0 0-584,0 0-432,3 9-206,33 117 321,-7 2 0,-4 0-1,-7 2 1,-3 26-505,-1-45-637,-11-106-568,-1-5-1824,-2 0-3227</inkml:trace>
  <inkml:trace contextRef="#ctx0" brushRef="#br0" timeOffset="421.723">501 0 5026,'0'0'198,"0"0"106,-8 20 955,-44 126 1833,-23 96-384,-28 42-2708,7-48 395,85-180-2679,11-56-378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3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39 2881,'0'0'1094,"0"0"-283,-18 19 331,-56 63 413,-98 105 2277,170-185-3844,0 0 1,0 0 0,1 0-1,-1 0 1,1 0 0,-1 0 0,1 1-1,0-1 1,0 0 0,0 1 0,0-1-1,0 1 1,1-1 0,-1 1 0,1-1-1,-1 1 1,1-1 0,0 3 11,31-3-366,58-18 713,20-9-1289,-88 24-1157</inkml:trace>
  <inkml:trace contextRef="#ctx0" brushRef="#br0" timeOffset="328.156">304 1 1713,'0'0'6419,"0"0"-6291,0 0 32,0 0 656,0 0-272,0 0-351,2 62-129,2-10 608,-4 10 240,0 9-688,0 1 129,0 0-193,-6-8-112,0-10 96,3-12-144,1-14-336,2-11-1009,0-14-4386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4290,'0'0'1670,"0"0"-795,0 0-141,0 0-9,0 0-95,0 0-240,0 0-294,0 0-3,0 0 51,0 0 29,0 0 105,0 0-155,0 0-27,1-3 109,4-9-187,1 1 0,0 0 0,1 0 0,1 1-1,-1 0 1,2 0 0,3-3-18,34-46 62,118-252-70,-149 289-638,-15 27 430,0 631 1310,3-647-3682,-2-10-875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44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5122,'0'0'0,"0"0"-144,0 0 80,0 0-32,-7 110 192,7-47 176,0 15 673,0 7-753,0 1 224,2-5-272,-2-11 144,0-9 193,0-6-481,0-9-289,-3-10 49,-5-9-2001,0-13-1024</inkml:trace>
  <inkml:trace contextRef="#ctx0" brushRef="#br0" timeOffset="390.524">43 76 6643,'0'0'384,"0"0"-368,48 139 400,-24-78 273,1 1-273,7 0-416,1 2 64,0 2-48,-2-4-16,-2-2 0,-6-4-32,-1-6 80,-3-6-48,-6-9 0,-1-12-80,-8-11-832,-3-8-1041,-1-4-1969</inkml:trace>
  <inkml:trace contextRef="#ctx0" brushRef="#br0" timeOffset="902.89">466 89 448,'0'0'272,"0"0"96,0 0 1009,-8 121-256,5-69 431,-2 14 97,-1 15-672,0 6 223,0 0-303,-1-6-609,2-16 448,2-11-496,0-15-240,3-12 0,0-12-272,0-10-704,0-5-4163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3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43 332 5683,'0'0'2035,"0"0"-1016,0 0-261,0 0-99,0 0-419,-4-5-112,-26-51 11,21-66-1153,9 117 759,1 0 1,-1 0-1,1 0 0,0 0 1,0 0-1,0 0 0,1 0 1,0 0-1,0 1 0,0-1 1,1 1-1,-1-1 0,1 1 1,0 0-1,2-2 255,-3 4-40,-1 1 0,1-1 0,0 1-1,0-1 1,-1 1 0,1 0 0,0-1 0,0 1 0,1 0 0,-1 1 0,0-1 0,0 0 0,0 1-1,1-1 1,-1 1 0,0-1 0,1 1 0,-1 0 0,0 0 0,1 0 0,-1 0 0,0 1 0,0-1-1,1 1 1,-1-1 0,0 1 0,0 0 0,0 0 0,1 0 0,-1 0 0,0 0 0,0 0-1,-1 1 1,2 0 40,9 7 356,1 0 0,0-2 1,0 1-1,1-1 0,0-1 0,0 0 0,1-1 0,-1-1 0,1 0 0,0-1 0,0-1 0,0 0 0,5-1-356,-10-1 134,-7 1-117,1-1 0,-1 0 0,1 0 0,-1 0 0,0 0 0,1-1 0,-1 1 0,0-1 0,1 0 0,-1 0 0,0 0 0,0 0 0,0 0 0,0-1 0,0 0 0,0 1 0,0-1 0,0-1-17,2-2-57,0 0 0,-1 0 0,0-1 0,1 0 0,-2 0 0,1 0-1,-1 0 1,0-1 0,0 1 0,-1-1 0,0 0 0,0 1 0,-1-1 0,1 0 0,-2 0-1,1 0 1,-1-7 57,-9 11-197,1 220 403,10-139 570,-2 654 558,1-717-1320,-1 0 0,0 0 1,-1 1-1,-1-1 0,0 0 1,-1 0-1,0 0 0,-1-1 1,-1 1-1,0-1 0,-1 0 1,-1 0-1,0-1 0,-1 0 1,0 0-1,-2 0-14,6-10 2,0 1 0,-1-1 0,1 0 0,-1 0 0,0-1 0,0 0 0,0 1 0,0-2 0,0 1 0,0 0 0,0-1 0,-1 0 0,1 0 0,-1-1 0,1 0 0,-1 0 0,1 0 0,0 0 0,-1-1 0,1 0 0,-1 0-1,1 0 1,0-1 0,0 0 0,0 0 0,0 0 0,-1-1-2,-3-3 10,1-1 0,-1 0 0,2 0 0,-1-1 0,1 0-1,0 0 1,1-1 0,0 0 0,0 0 0,1 0 0,0-1 0,1 0-1,-3-8-9,7 16 1,-1-1 0,1 0 0,0 1 0,0-1-1,0 0 1,0 1 0,1-1 0,-1 0-1,1 1 1,0-1 0,0 1 0,-1-1 0,2 1-1,-1-1 1,0 1 0,0 0 0,1-1-1,-1 1 1,1 0 0,0 0 0,0 0 0,0 0-1,0 0 1,0 1 0,0-1 0,0 0-1,2 0 0,5-6 1,92-98-68,57-49-4546,-108 118-26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6531,'0'0'1993,"0"0"-494,0 0-402,0 0-163,0 0-537,0-1-282,5-2-118,49 4 0,-8 0-35,-1-2 0,0-1 0,21-6 38,-31 4-699,-12 4-3578,-16 2-3033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3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2257,'0'0'3113,"0"0"-1424,0 0 61,0 0-413,0 0-470,4-10-285,225 10 445,-121 18-1982,-100-13-1628,-6 0-4340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7395,'0'0'1940,"0"0"-929,0 0-467,0 0-282,2-15 95,7-51-205,-8 62-149,0 0-1,0 0 1,0 1 0,0-1-1,1 0 1,-1 1-1,1 0 1,0-1-1,0 1 1,0 0-1,0 0 1,1 0-1,-1 0 1,1 0 0,0 1-1,0-1 1,0 1-1,0-1 1,0 1-1,1 0 1,-1 1-1,3-2-2,64-4-38,-48 8 31,-17-1-13,0 1-1,0 0 1,0 0-1,-1 0 1,1 0-1,-1 1 1,1-1-1,-1 1 1,1 0-1,-1 1 1,0-1-1,0 1 1,0 0-1,0 0 1,-1 0-1,1 0 1,-1 0-1,0 1 1,0 0 0,0 0-1,0 0 1,-1 0-1,2 3 21,38 105-169,-40-105 171,3 17 40,0 0-1,2-1 1,1 1 0,1-1 0,1-1-1,0 1 1,2-2 0,10 14-42,-20-32-124,0-1 1,0 0-1,0 0 1,0 1-1,1-2 1,-1 1-1,1 0 1,-1 0-1,1-1 1,0 1-1,-1-1 0,1 0 1,0 0-1,0 0 1,0 0-1,0 0 1,0-1-1,0 1 1,0-1-1,0 0 1,0 0-1,0 0 1,1 0 123,4-2-3535,-4-3-865</inkml:trace>
  <inkml:trace contextRef="#ctx0" brushRef="#br0" timeOffset="328.043">283 349 2257,'0'0'16,"0"0"1265,0 0 1472,-65 106-752,45-66-769,-1 4-687,2-6-401,2-6 192,6-10-336,5-12 64,3-6-128,3-4-849,0 0-2208,0-14-3154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1921,'0'0'1646,"0"0"-347,0 0 110,0 0 0,0 0-532,8 0 612,7 23-1716,-6 5 236,-1 1 0,-1 0 0,-1 0 0,-2 0 0,0 1 0,-2 16-9,3 325-438,-3-384 308,0 0 0,1 1 0,1 0 0,0-1 0,0 2 0,1-1 0,1 0 0,0 1 0,1 0 0,0 0 0,0 1-1,5-5 131,15-25-149,-27 40 149,3-8-5,0 1 1,1 0 0,0 0-1,0 1 1,1-1-1,0 1 1,0 0 0,0 0-1,1 0 1,-1 1-1,1 0 1,1 0 0,-1 0-1,1 1 1,0 0-1,0 0 1,0 1 0,0 0-1,1 0 1,-1 1-1,1 0 1,0 0-1,0 1 5,-4 0 5,1 1-1,0 0 0,-1 0 1,1 1-1,-1-1 0,1 1 0,0 0 1,-1 0-1,0 0 0,1 1 0,-1 0 1,0 0-1,0 0 0,0 0 1,0 1-1,0-1 0,0 1 0,-1 0 1,1 0-1,0 2-4,9 13 177,-1 0 1,0 2-1,-2-1 1,-1 1-1,0 1 0,-1 0 1,-1 0-1,-1 0 1,-1 1-1,-1 0 0,-1 0 1,-1 0-1,-1 1 1,-1 6-178,3-23-707,-3-20-1500</inkml:trace>
  <inkml:trace contextRef="#ctx0" brushRef="#br0" timeOffset="656.143">1104 278 2305,'0'0'3546,"0"0"-1276,0 0-821,0 0-750,0 0-243,-3-8-224,-11-26-125,13 33-102,1 0 0,-1-1 1,0 1-1,0 0 0,0 0 0,0 0 1,0 0-1,-1 0 0,1 0 0,0 0 1,0 0-1,-1 0 0,1 1 1,0-1-1,-1 0 0,1 1 0,-1-1 1,1 1-1,-1 0 0,1-1 0,-1 1 1,1 0-1,-1 0 0,1 0 0,-1 0 1,1 0-1,-1 0 0,1 0 1,-1 1-6,-4-1 4,2 1-26,0 0 0,-1 1 0,1 0-1,0 0 1,0 0 0,0 0 0,0 0 0,0 1 0,1 0-1,-1 0 1,1 0 0,0 0 0,0 0 0,0 1 0,0-1-1,0 1 1,1 0 0,-2 3 22,-2 1-38,-98 143-232,101-146 285,0 1-1,1 0 1,0 0-1,0 0 1,1 0-1,0 1 1,0-1-1,0 0 0,1 0 1,-1 1-1,2-1 1,-1 0-1,1 1 1,0-1-15,1-2 10,0 0-1,0 0 1,1-1 0,0 1 0,-1-1 0,1 1-1,0-1 1,1 0 0,-1-1 0,0 1 0,1 0-1,0-1 1,0 0 0,-1 0 0,1 0-1,1 0 1,-1-1 0,0 1 0,0-1 0,0 0-1,1 0 1,-1-1 0,0 1 0,5-1-10,-1 1-159,1 0 1,-1-1-1,1 1 1,0-2-1,-1 1 1,1-1-1,-1-1 1,1 0-1,-1 0 1,0 0-1,1-1 1,-1 0 0,-1-1-1,1 0 1,2-1 158,15-14-3856,-2 1 482</inkml:trace>
  <inkml:trace contextRef="#ctx0" brushRef="#br0" timeOffset="1430.54">218 765 5026,'0'0'2308,"0"0"-1105,0 0-346,0 0-30,0 0-483,1-2-136,264 11 528,94-3-613,-319-4-127,-8 0-8,0-1 0,0-1 0,0-2 0,0-2 0,25-5 12,-12-5-16,62-9-491,-99 25-627,-6 6-1574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2273,'1'17'1521,"4"246"2046,-8-52-1075,3-228-2410,1 1 0,1 0 0,1 0 1,0-1-1,1 2 0,1-1 1,0 0-1,1 1 0,0 0 1,2 1-1,5-9-82,-9 16 3,1-1 0,0 1 0,0 1 0,1-1 0,0 1 0,0 0 0,1 0 0,-1 1 0,1-1 0,0 2 0,1-1 0,-1 1 0,1 0 0,0 0 0,0 1 0,0 0 0,1 1 0,-1 0 0,1 0 0,-1 1 0,1 0 0,6 0-3,-13 1 3,1 0 1,-1-1-1,0 2 1,1-1-1,-1 0 1,0 0-1,1 1 1,-1-1-1,0 1 1,1 0-1,-1 0 1,0-1 0,0 1-1,0 1 1,0-1-1,0 0 1,0 1-1,0-1 1,0 1-1,0-1 1,-1 1-1,1 0 1,-1 0-1,1 0 1,-1 0-1,0 0 1,1 0-1,-1 0 1,0 0 0,0 0-1,-1 0 1,1 1-1,0-1 1,-1 1-4,8 23 140,-2 1 0,-1 0 0,0 0 0,-3 1 1,0-1-1,-1 0 0,-3 14-140,2-19-8,12 13-1384,-3-29-665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20 10053,'0'0'611,"0"0"-235,0 0 168,0 0-90,0 0 68,-5-3-236,-52-13-11,52 16-283,-1 0 1,0 0 0,1 0 0,-1 1-1,1-1 1,-1 1 0,1 1-1,-1-1 1,1 1 0,0 0-1,0 0 1,0 1 0,0-1 0,0 1-1,-1 1 8,-8 8-6,0 0-1,1 0 1,1 1 0,0 1-1,1 0 1,0 1-1,1 0 1,1 0-1,1 1 1,0 0-1,1 1 1,-1 4 6,3-2 20,2 0-1,0 0 1,1 0 0,1 1 0,1-1-1,1 8-19,-1-23 2,0-1-8,0 1-1,0-1 1,0 1-1,1-1 1,-1 0 0,1 1-1,0-1 1,0 0-1,0 1 1,0-1 0,1 0-1,-1 0 1,1 0 0,-1 0-1,1 0 1,0 0-1,1-1 1,-1 1 0,0 0-1,1-1 1,-1 0-1,1 0 1,0 0 0,0 0-1,0 0 1,0 0 0,0-1-1,0 1 1,0-1-1,0 0 1,1 0 0,-1 0-1,1 0 7,6 0-83,-1-1-1,1 0 1,0 0 0,0 0-1,-1-1 1,1-1 0,-1 0-1,1 0 1,-1-1-1,0 0 1,0-1 0,3-1 83,63-39-3919,-39 18-4005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2353,'0'0'1820,"0"0"-767,0 0 396,0 0 120,0 0-491,3-1-531,7 0-392,0 0 1,0 1-1,0 0 1,-1 0-1,1 1 1,0 0-1,0 1 1,0 0-1,-1 1 1,3 1-156,-1 1-8,-1-1 0,1 0 1,-1 0-1,1-1 0,0-1 1,1 1-1,-1-2 0,0 0 0,0 0 1,1-1-1,-1 0 0,1-1 1,-1 0-1,0-1 0,0 0 0,0-1 1,0 0-1,0-1 0,1-1 8,16-7-1395,-10 3-1988</inkml:trace>
  <inkml:trace contextRef="#ctx0" brushRef="#br0" timeOffset="374.906">92 180 4290,'0'0'3041,"0"0"-2400,0 0 175,0 0 48,0 0-287,0 0 191,69-22-256,-40 14-160,-4-1 321,-3 3-545,-2 2-32,-1 4-80,0 0 96,1 0-224,-1 5-945,-4 7-2768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5683,'0'0'1963,"0"0"-693,0 0-307,0 0-210,0 0-529,7-1-62,24 44 191,-12-12-302,-1 0 1,-1 1-1,-2 0 1,-1 2-1,-2 0 1,-2 0 0,0 1-1,-3 0 1,1 12-52,-7 94-214,-26-92 225,24-48 48,1-1 21,2-49 53,3 31-185,1 0 1,1 1-1,0-1 0,1 1 1,1 1-1,1 0 0,0 0 1,1 1-1,10-12 52,22-33 22,-16 21-747,-3-1 0,-1-2-1,-2 0 1,-2-1 0,-2 0 0,-2-2-1,2-14 726,-8-57-1422,-10 115 1502,1 0 0,-1 0 0,0 0 0,1 0 0,-1 0 0,0 0 1,1 0-1,-1 0 0,0 1 0,0-1 0,0 0 0,0 1 0,0-1 0,0 1 0,0-1 0,0 1 0,0-1 0,0 1 0,0-1 0,0 1 0,0 0 0,0 0 0,0 0 0,0-1 0,-1 1 0,1 0 0,0 1 0,0-1 0,0 0 0,0 0 0,0 0 0,0 1 0,0-1 1,0 0-1,0 1 0,0-1 0,0 1 0,0-1 0,0 1 0,0 0 0,0-1 0,0 1 0,0 0 0,0 0 0,1-1 0,-1 1-80,-2 4 88,-1 0 1,1 0-1,1 0 1,-1 0-1,1 1 1,0-1-1,0 1 1,1-1-1,0 1 1,0 0-1,0-1 1,0 1-1,1 0 0,0 0 1,0-1-1,1 1 1,-1 0-1,1 0 1,1-1-1,-1 1 1,1-1-1,0 1 1,0-1-1,0 0 1,2 2-89,0 2 66,2 1 0,-1-1 0,1 0 0,0-1 0,1 1 1,0-1-1,0-1 0,1 1 0,0-1 0,0-1 0,1 1 1,0-1-1,0-1 0,0 0 0,1 0 0,0-1 0,0 0 1,0 0-1,0-1 0,5 0-66,1-1-195,1 0 0,0-1 0,-1-1 0,1-1 0,-1 0 0,1-1 0,-1-1 0,1 0 0,-1-1 0,6-3 195,9-8-3522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4498,'0'0'2836,"0"0"-1024,0 0-596,0 0-410,0 0-494,1-5-213,94 20 234,-78-10-341,1 0-1,-1-2 1,1 0-1,-1-1 1,1 0-1,0-2 1,0 0-1,0-1 1,-1-1-1,1 0 1,12-4 8,59-28-2951,-65 20-5645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49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5987,'0'0'368,"0"0"16,0 0 1217,0 0-1313,0 0 672,98 14-463,-78-9-385,-1 1 288,-1-2-384,1-1 80,1-1-96,2-2-224,0 0-1201,-3 0-5266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6115,'0'0'1809,"0"0"-129,0 0-479,0 0-369,0 0-271,0 0-465,21-12-80,2 7 576,6-1-416,2-1 384,1 0-560,-1 1 16,-1 0-48,-2 5 64,-1 1-64,-3 0-256,-2 5-928,-6 10-593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4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59 5491,'0'0'885,"0"0"-346,0 0 651,0 0-24,0 0-379,2-3-446,12-43 1487,-16 45-1860,1 0 1,-1 0-1,0 0 1,0 0-1,0 0 1,1 0-1,-1 1 1,0-1-1,0 0 0,0 1 1,0 0-1,0-1 1,0 1-1,0 0 1,0 0-1,0 0 1,0 0-1,0 1 1,0-1-1,-2 1 32,-2-1-164,-8 2 84,-1 0 0,1 2 0,0-1 1,0 2-1,0 0 0,1 0 0,0 2 0,0-1 0,0 2 1,1-1-1,0 2 0,-10 9 80,12-11-11,-1 0 15,1 2-1,0-1 0,1 2 0,0-1 0,0 1 0,1 0 0,0 1 0,1 0 0,0 0 0,1 1 0,0 0 1,1 0-1,0 0 0,1 0 0,1 1 0,0 0 0,0 0 0,1 0 0,0 5-3,0-3 13,0 0 1,1-1-1,0 1 0,1 0 0,1 0 0,0-1 0,1 1 1,1-1-1,0 1 0,1-1 0,1 0 0,0 0 1,1 0-1,0-1 0,1 0 0,0 0 0,1-1 1,4 4-14,-8-10 0,0-1 0,1 0 0,0-1 1,0 1-1,0-1 0,0 0 0,1 0 1,-1 0-1,1-1 0,0 0 1,0 0-1,0-1 0,0 1 0,1-1 1,-1-1-1,1 1 0,-1-1 0,1 0 1,0-1-1,1 1 0,2-1-29,0-1 1,-1 0-1,1 0 0,0-1 1,-1-1-1,1 1 0,-1-1 0,0-1 1,0 0-1,0 0 0,-1-1 1,1 0-1,-1 0 0,0-1 1,-1 0-1,2-1 29,-4 3-9,0 1 0,-1-1 0,1 0 0,-1 0 1,0 0-1,0 0 0,0-1 0,-1 0 0,1 0 0,-1 0 0,-1 0 0,1 0 0,0 0 1,-1-1-1,0 1 0,-1-1 0,1 0 0,-1 0 0,0 1 0,0-1 0,-1-6 9,-1 9 27,-1 0-1,1 0 1,-1 0-1,0 0 1,0 1-1,0-1 1,0 1-1,0-1 1,0 1-1,-1 0 1,1-1-1,-1 1 0,0 1 1,0-1-1,0 0 1,0 1-1,0-1 1,0 1-1,0 0 1,0 0-1,0 0 1,0 0-1,-3 1-26,1-2 0,-21-5 21,0 1 1,-1 2 0,0 0 0,0 2 0,0 1-1,-17 1-21,41 1-8,0 0-1,0 0 0,0 0 0,0 0 1,0 1-1,1-1 0,-1 1 0,1 0 0,-1 0 1,1-1-1,-1 2 0,1-1 0,0 0 1,0 0-1,0 1 0,0-1 0,1 1 1,-1-1-1,1 1 0,-1 0 0,1 0 1,0 0-1,0-1 0,0 1 0,0 0 1,1 0-1,-1 0 0,1 1 0,0-1 1,0 0-1,0 0 0,0 0 0,0 0 1,1 0-1,-1 0 0,1 0 0,0 0 1,0 0-1,1 1 9,4 22-1105,9-5-1904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5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11877,'0'0'305,"0"0"-305,0 0-193,0 0 193,-15 108 0,15-85-1200,0-5-1825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270 113 9156,'0'0'216,"0"0"-77,0 0 74,0 0 177,0 0 162,-10-16-314,-31-49 71,40 62-280,0 1 0,0 0 0,-1 0 0,1 1 0,0-1 0,-1 0 0,0 0-1,1 1 1,-1-1 0,0 1 0,0-1 0,0 1 0,0 0 0,0 0 0,0 0 0,0 0 0,0 0 0,-1 0-1,1 0 1,0 1 0,0-1 0,-1 1 0,1 0 0,0 0 0,-1 0 0,1 0 0,0 0 0,-2 0-29,-6 1 95,4 1-92,0 0 0,0 0 1,0 0-1,1 1 0,-1 0 1,1 0-1,-1 0 1,1 1-1,0 0 0,1 0 1,-1 0-1,1 1 0,0-1 1,0 1-1,0 0 0,0 0 1,1 1-1,0-1 1,-2 6-4,-5 9-7,1 0 1,2 1 0,0 0 0,1 0-1,0 0 1,2 1 0,1 0 0,1 0 0,0 0-1,2 0 1,1 1 0,0-1 6,0-8-31,-1 0 0,2 0 0,0 0-1,1 0 1,0 0 0,1-1 0,0 1 0,1-1 0,1 0 0,0 0 0,1-1-1,0 0 1,1 0 0,0-1 0,1 1 31,-6-8-61,0-1-1,1 0 1,0 1 0,-1-1-1,1 0 1,0-1-1,0 1 1,1-1 0,-1 0-1,1 0 1,-1 0 0,1 0-1,-1-1 1,1 0 0,0 0-1,0 0 1,-1-1-1,1 1 1,0-1 0,0 0-1,0-1 1,0 1 0,-1-1-1,1 0 1,0 0 0,0 0-1,-1-1 1,1 0 0,-1 1-1,1-2 1,-1 1-1,0 0 1,0-1 0,2-1 61,-2-1 26,1 1 0,-1 0 1,0-1-1,0 0 0,-1 0 1,1 0-1,-1 0 0,0-1 1,-1 1-1,1-1 0,-1 1 1,0-1-1,0 0 0,-1 0 1,0 0-1,0 0 0,0 0 1,-1 0-1,0-1 0,0 1 1,0 0-1,-1 0 0,-1-3-26,0 3 26,-1 0 0,1 0 0,-2 0 1,1 1-1,0-1 0,-1 1 0,0 0 0,0 0 0,-1 1 0,0-1 0,1 1 0,-1 0 0,-1 0 0,1 0 0,0 1 0,-1 0 0,0 0 0,0 0 0,0 1 0,0 0 1,0 0-1,0 0 0,-1 1 0,1 0 0,0 0 0,-1 1 0,1 0 0,-1 0 0,1 0 0,-5 1-26,7 2-4,1-1 1,0 1-1,-1-1 0,1 1 1,0 0-1,0 0 0,1 1 1,-1-1-1,1 0 0,-1 1 1,1 0-1,0-1 0,1 1 1,-1 0-1,0 0 0,1 0 1,0 0-1,0 0 0,0 0 1,1 0-1,-1 1 0,1-1 1,0 0-1,1 3 4,-2-3-91,0 0-128,0-1-1,1 1 1,-1 0 0,1 0-1,0 0 1,0 0-1,0 0 1,0 0 0,1 0-1,0 0 1,0 0-1,0 0 1,0 0 0,0-1-1,1 1 1,-1 0-1,1-1 1,0 1 0,1-1-1,-1 0 1,1 1 219,24 8-5050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7331,'0'0'1446,"0"0"-603,0 0-200,0 0-451,13-14-186,41-45 101,-49 54-97,0 0 1,1 1 0,0-1-1,0 1 1,0 1 0,1-1-1,-1 1 1,1 0 0,0 1-1,0 0 1,0 0 0,0 0 0,7 0-11,-5 0 42,69-4 25,-76 8-66,0-1 1,0 1 0,0 0-1,0 0 1,0 0 0,-1 0-1,1 0 1,-1 0 0,1 0-1,-1 0 1,0 1 0,0-1-1,0 1 1,0-1 0,0 0-1,-1 1 1,1 0 0,-1-1-1,1 1 1,-1-1 0,0 1-1,0 0 1,0-1 0,-1 1-2,1-3 0,2 18 9,-1 0 1,-1-1 0,0 1-1,-1 0 1,-1-1 0,-1 1-1,-1-1 1,-4 16-10,-1-9-44,0-1 0,-2 0 0,0 0 0,-2-1 0,0-1 0,-1 0 0,-1-1 0,-9 8 44,18-24-21,7-12-100,2 3 95,1 0-1,-1 0 0,1 1 0,-1-1 0,1 1 0,1 0 0,-1 0 0,0 0 0,1 1 0,0-1 0,0 1 0,0 0 0,0 1 0,1-1 0,-1 1 1,0 0-1,1 0 0,0 1 0,0-1 0,-1 2 0,6-2 27,-4 3-3,1 0 0,0 0 0,-1 0-1,1 1 1,0 0 0,-1 1 0,0-1 0,0 2 0,0-1 0,0 1 0,0 0 0,0 0 3,-4 0 53,0 0 1,0 1 0,-1-1 0,0 0 0,0 1 0,0-1 0,0 1 0,-1 0 0,1 0-1,-1-1 1,0 1 0,-1 0 0,1 0 0,-1 0 0,0 0 0,0 0 0,-1 0 0,1 0-1,-1 0 1,-2 4-54,3-6 32,-1 6 34,-1 0 0,0 0 0,-1-1-1,0 1 1,0-1 0,-1 0 0,0 0-1,0 0 1,-1 0 0,0-1 0,0 1-1,-1-1 1,0-1 0,0 1 0,-1-1-1,1 0 1,-1-1 0,-1 1 0,1-1-1,-1-1 1,0 1 0,0-1 0,0-1-1,0 0 1,-1 0 0,0 0 0,1-1-1,-1-1 1,0 1 0,0-1 0,0-1-66,4 1 24,1-1 0,-1 0 0,1 0 0,-1-1 0,1 1 1,-1-1-1,1 0 0,0 0 0,-1 0 0,1-1 0,0 1 1,0-1-1,0 0 0,0-1 0,0 1 0,0-1 0,0 1 0,-1-3-24,4 4-65,-46-56-590,44 25-4344,7 22-1596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5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9076,'0'0'2433,"0"0"-2321,0 0-96,0 0-16,0 0 593,91 0-161,-54 0-400,2-7 144,2-3-176,0 0-144,-5 1-528,-9 3-3875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42 248 12998,'0'0'240,"0"0"80,0 0-208,0 0 128,0 0-32,0 0-208,-41-12-176,41 9-816,0-2-3202</inkml:trace>
  <inkml:trace contextRef="#ctx0" brushRef="#br0" timeOffset="671.714">168 616 10613,'0'0'512,"5"-17"-440,47-118 259,160-303-46,-193 412-880,-10 53 230,-4 174 920,-11-52-80,-1-1-3391,7-138-1345</inkml:trace>
  <inkml:trace contextRef="#ctx0" brushRef="#br0" timeOffset="1165.425">649 142 6435,'0'0'603,"0"0"-384,-3 18 197,-11 57 798,11 55 731,2-117-1924,0 0 1,1 0 0,0 0 0,1 1 0,1-2 0,0 1-1,1 0 1,0 0 0,1-1 0,0 1 0,1-1-1,1 0 1,0-1 0,0 1 0,1-1 0,1 0-1,4 4-21,-6-11-28,0-1-1,0 0 0,1 0 1,-1-1-1,1 0 0,-1 0 0,1 0 1,0-1-1,0 0 0,0-1 0,0 1 1,0-1-1,0-1 0,0 1 0,-1-1 1,1 0-1,0-1 0,0 0 1,-1 0-1,1 0 0,-1-1 0,0 0 1,1 0-1,-1 0 0,-1-1 0,5-3 29,0-1-79,0-1 0,0 0 0,-1-1 0,0 0 0,-1 0 0,0-1-1,0 0 1,-1 0 0,-1-1 0,0 0 0,-1 0 0,0-1 0,0 1-1,-2-1 1,1 0 0,-2 0 0,0 0 0,0-4 79,0 4-10,-1 0-1,-1 0 1,0 0 0,-1 0 0,0 0 0,-1 0 0,0 0-1,-1 0 1,-1 0 0,0 1 0,-1-1 0,0 1 0,0 0-1,-2 1 1,1 0 0,-2-2 10,2 5 2,0 0 0,-1 0 0,1 0-1,-2 1 1,1 0 0,-1 0 0,0 1 0,0 0 0,-1 1-1,1-1 1,-1 2 0,-1-1 0,1 1 0,0 1 0,-1-1-1,-9 0-1,16 3 40,0 2 0,0-1-1,0 0 1,0 1-1,0-1 1,0 1 0,0 0-1,1 0 1,-1 0-1,0 0 1,1 0 0,-1 1-1,0-1 1,1 1-1,0 0 1,-1 0 0,1 0-1,0 0 1,0 0-1,0 0 1,0 1 0,0-1-1,1 0 1,-1 1-1,0 1-39,-31 73 86,31-72-78,-5 21-5,0 0 1,2 1-1,0-1 1,2 1-1,2 0 1,0 12-4,0-33-124,1-1 0,0 0 0,0 1 0,0-1 0,1 1 0,-1-1 0,2 1-1,-1-1 1,0 0 0,1 0 0,0 1 0,0-1 0,1 0 0,-1-1 0,1 1 0,0 0 0,0-1 0,1 0 0,-1 0 0,1 0 0,0 0 0,0 0 0,0-1 0,3 3 124,29 8-4816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4802,'16'-17'1001,"51"-54"-540,-63 66-446,1 0 0,-1 1 0,1-1-1,0 1 1,1 1 0,-1-1 0,1 1-1,-1 0 1,1 0 0,0 0 0,0 1 0,1 0-1,-1 0 1,0 1 0,1 0 0,-1 0-1,1 0 1,-1 1 0,1 0 0,-1 0 0,1 1-15,-4-1-4,-1 1 52,0 0 1,0 0-1,-1 0 0,1 1 1,0-1-1,-1 1 1,1-1-1,-1 1 0,1 0 1,-1-1-1,0 1 0,1 0 1,-1 0-1,0 0 0,0 0 1,-1 0-1,1 0 0,0 0 1,-1 0-1,1 1 1,-1-1-1,0 0 0,0 0 1,1 0-1,-1 1 0,-1-1 1,1 0-1,0 0 0,-1 0 1,1 0-1,-1 1 0,0-1-48,1 7 230,0 3-66,0 0 1,-1 0-1,0 1 0,-1-1 1,-1 0-1,1-1 0,-2 1 1,0 0-1,0-1 0,-5 8-164,3-8 34,0 1 0,0-2 0,-1 1 0,0 0 0,-1-1 0,0-1 0,-6 6-34,67-13-947,-34-2 962,-17-1-15,1 0 0,0 0-1,-1 1 1,1-1 0,0 1 0,0 0 0,0 0 0,-1 0 0,1 0 0,0 0 0,0 1 0,0-1 0,-1 1 0,1 0 0,0 0 0,-1 0 0,1 0 0,-1 0 0,1 0 0,-1 1 0,1-1-1,-1 1 1,0 0 0,0-1 0,0 1 0,0 0 0,0 1 0,0-1 0,-1 0 0,1 0 0,0 1 0,-1-1 0,1 2 0,-1 2 3,1 0 1,-2 0-1,1 0 1,0 1-1,-1-1 1,-1 0-1,1 0 1,-1 0-1,0 0 1,0 0-1,0 0 1,-1 0-1,0 0 0,0-1 1,-1 1-1,1-1 1,-1 1-1,0-1 1,-1 0-1,-1 2-3,-1-1 80,0 0 1,-1 0-1,1 0 0,-1-1 0,0 0 0,-1-1 0,1 1 1,-1-1-1,0-1 0,0 0 0,0 0 0,0 0 0,-1-1 0,1 0 1,-1-1-1,1 0 0,-1 0 0,1-1 0,-1 0 0,0 0 1,1-1-1,-8-1-80,12 1-23,0-1 1,1 1-1,-1 0 0,1-1 1,-1 0-1,1 0 0,-1 0 1,1 0-1,0-1 1,0 1-1,0-1 0,1 0 1,-1 1-1,1-1 0,-1-1 1,1 1-1,0 0 1,0 0-1,0-1 0,1 1 1,-1-1-1,1 0 0,0 1 1,0-1-1,0-1 23,5-2-2908,12 2-3129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0:5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8564,'0'0'184,"0"0"-101,0 0 7,-14 12 263,-84 86 314,-32 67 418,128-163-1084,0 0-1,1 1 0,0-1 0,-1 0 0,1 0 0,0 1 0,0-1 1,1 1-1,-1-1 0,0 1 0,1-1 0,0 1 0,-1-1 0,1 1 1,0 0-1,0-1 0,0 1 0,1 1 0,1-3-2,0 1 0,0-1 0,0 0 0,1 0 0,-1 0 0,0 0 0,1 0 0,-1 0 0,1 0 1,-1-1-1,1 1 0,-1-1 0,1 0 0,-1 0 0,1 1 0,-1-2 0,1 1 0,1 0 2,-2 0 14,137-2-1338,-124-1-1541</inkml:trace>
  <inkml:trace contextRef="#ctx0" brushRef="#br0" timeOffset="281.182">257 61 7171,'0'0'1489,"0"0"-1249,0 0-144,0 0 1793,0 97-1169,0-55-191,-8 2-353,-1 0-48,1-4 160,3-5-144,2-1-64,3-2-80,-2-2 80,2 0-144,0 0 64,0-6-1217,0-9-1520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1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8084,'0'0'1889,"0"0"-913,0 0-656,0 0 352,0 0-479,0 0 31,0 0 416,-11-28-576,11 26-16,0 2-48,0 0-80,0 0-64,0 0-1185,2 10-560,11 5 225,1-1-5844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5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1745,'0'0'1673,"1"21"-593,7 138 921,-8 115 1897,2-272-3929,0 1 0,0-1 0,0 0 1,1 0-1,-1 0 0,0 0 0,1 0 0,-1 0 1,1-1-1,0 1 0,-1-1 0,1 0 0,0 0 1,0 0-1,0 0 0,0 0 0,0-1 0,0 1 1,0-1-1,0 0 0,0 0 0,2 0 31,0 1-138,-1-1-1,1 1 1,0-1-1,0 0 1,0-1 0,-1 1-1,1-1 1,0 0-1,-1 0 1,1 0-1,0-1 1,-1 1-1,0-1 1,1-1 0,-1 1-1,0 0 1,0-1-1,1-1 139,16-14-2137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1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92 672,'0'0'1302,"0"0"366,0 0 60,0 0-527,0 0-379,13-10-11,70-48 520,-77 55-1292,-1 0 0,1 0 1,1 0-1,-1 1 0,0-1 0,0 2 0,1-1 1,-1 1-1,1 0 0,0 0 0,-1 1 0,1-1 1,4 2-40,-9-1-5,0 0 0,1 0 0,-1 0 0,1 0 0,-1 1 0,1 0 0,-1-1 0,0 1 0,1 0 0,-1 0 0,0 0 0,0 0 0,0 0 0,0 1 0,1-1 0,-2 1 0,1-1 0,0 1 0,0 0 0,-1 0 1,1-1-1,0 1 0,-1 0 0,0 1 0,0-1 0,1 0 0,-1 0 0,0 3 5,1 0-24,0 1 0,0 0-1,0 0 1,-1 0 0,0 0 0,0 0 0,-1 0 0,0 0 0,0 0 0,0 0-1,-1 0 1,0 0 0,0 0 0,0 0 0,-1 0 0,0 0 0,0 0 0,-1-1-1,1 1 1,-1-1 0,0 0 0,-1 1 0,0-1 24,-11 17-221,-1 0 0,-2-1 0,0-1 0,-1 0-1,0-2 1,-2 0 0,0-2 0,-10 6 221,1-15 1137,30-22-710,2 10-434,0 1 1,1 0 0,0 0 0,-1 0 0,1 1 0,0-1 0,1 0 0,-1 1 0,1 0 0,0 0 0,-1 0 0,1 1-1,0-1 1,1 1 0,-1 0 0,0 0 0,1 0 0,-1 0 0,1 1 0,0 0 0,-1 0 0,1 0 0,0 1 0,-1-1-1,2 1 7,69-3 102,-71 6-90,0-1 0,0 1 0,0 0 0,0 0-1,0 0 1,-1 0 0,1 1 0,-1 0 0,0-1 0,0 1 0,0 0 0,-1 1 0,1-1 0,-1 0 0,0 1 0,0-1 0,0 1-1,-1 0 1,0-1 0,0 1 0,0 0-12,1 1 33,8 29 16,-1 1 0,-2 1 1,-1-1-1,-3 1 0,0 0 1,-3 25-50,-28-55 584,-207 24-389,147-28-241,87-4 50,1 0 0,-1-1 0,0 1 0,0 0 0,1 0 0,-1 0 0,1 0 0,-1-1 0,1 1 0,-1 0 0,1 0 0,0-1 0,-1 1 0,1 0 0,0-1 0,0 1 0,0 0 0,0-1 0,0 1-1,0 0 1,1-1 0,-1 1 0,0 0 0,1 0 0,-1-1 0,1 1 0,-1 0-4,27-57-3169,-8 30-1407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1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6019,'0'0'4402,"0"0"-3458,0 0-320,0 0 385,0 0-1009,0 0 32,-22-20-80,22 20-64,0 0-512,16 5-1297,6 5-3970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6851,'0'0'1425,"0"0"-571,0 0-305,5-16 118,43-108 13,12-14 142,23-91-822,-34 90-1358,-49 139 1309,0 0 0,0 0 0,0 1 1,0-1-1,1 0 0,-1 1 0,0-1 0,0 0 0,0 0 0,1 1 0,-1-1 0,0 0 1,0 0-1,0 1 0,1-1 0,-1 0 0,0 0 0,1 0 0,-1 1 0,0-1 0,0 0 1,1 0-1,-1 0 0,0 0 0,1 0 0,-1 0 0,0 0 0,1 0 0,-1 0 0,0 0 1,1 0-1,-1 0 0,0 0 0,1 0 0,-1 0 0,0 0 0,1 0 0,-1 0 0,0 0 1,1 0-1,-1-1 0,0 1 0,1 0 49,-10 436 2593,8-424-2625,-1 68-324,2-47-2846,0-25 1731,0 1-3328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2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13 145 3986,'0'0'867,"0"0"662,-1 16 101,-7 94 170,8 39-972,0-143-829,0 0 1,0 0 0,1 0 0,0 0 0,0 0-1,0 0 1,1 0 0,-1 0 0,2-1 0,-1 1 0,0 0-1,1-1 1,0 0 0,1 0 0,-1 0 0,1 0-1,0 0 1,0-1 0,0 1 0,1-1 0,-1 0 0,1-1-1,0 1 1,0-1 0,0 0 0,1 0 0,-1 0-1,1-1 1,4 1 0,-6-2-24,-1-1 0,1 1 0,-1-1 0,1 0 0,-1 0 0,1 0-1,-1-1 1,1 1 0,-1-1 0,0 0 0,1 0 0,-1 0 0,0 0 0,1-1 0,-1 0-1,0 1 1,0-1 0,0 0 0,0 0 0,-1 0 0,1-1 0,-1 1 0,1-1-1,-1 0 1,0 1 0,1-2 24,8-10 3,0-2-1,-1 0 0,-1 0 0,0 0 1,-1-1-1,0-1 0,-2 1 0,0-1 1,-1 0-1,-1-1 0,-1 1 0,0-1 1,-1-11-3,-1 16 16,-1 0 0,0 1 0,-1-1 0,0 0 0,-1 1 0,-1-1 0,0 1 0,-1 0 0,0 0 0,-6-11-16,7 16 29,0 1 1,-1 0 0,0 0 0,0 0-1,-1 0 1,0 1 0,0-1-1,0 1 1,-1 1 0,0-1-1,0 1 1,0 0 0,-1 0 0,1 1-1,-1 0 1,0 0 0,-1 1-1,1-1 1,-1 2 0,1-1 0,-1 1-1,-3-1-29,7 5 8,-1 0 0,0-1 0,1 1-1,0 1 1,-1-1 0,1 1 0,0-1-1,0 1 1,0 0 0,1 1 0,-1-1 0,1 1-1,0-1 1,0 1 0,0 0 0,0 0-1,1 1 1,-1-1 0,1 0 0,0 1 0,0-1-1,1 1 1,0 0 0,-1 0 0,2-1-1,-1 1 1,0 0-8,-3 9 4,-24 128-387,25-45-3439,3-52-2941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29 135 560,'0'0'1364,"0"0"-652,0 0 689,0 0 74,0 0-251,5 14-287,17 47-249,-18-52-542,0 0 1,0-1-1,1 0 0,0 0 1,1 0-1,0 0 0,0-1 1,0 0-1,4 3-146,10 11 52,-12-12-55,0-1-1,-1 1 1,0 0 0,-1 1 0,0-1 0,0 1 0,-1 0-1,0 1 1,-1-1 0,0 1 0,-1 0 0,0 0 0,-1 1-1,0-1 1,-1 0 0,0 7 3,-1-17 1,1 2-19,0 1 0,0-1 1,-1 1-1,0 0 0,1-1 1,-2 1-1,1 0 0,0-1 1,-1 1-1,1-1 0,-1 1 0,0 0 1,0-1-1,-1 0 0,1 1 1,-1-1-1,1 0 0,-1 0 1,0 0-1,0 0 0,-1 0 1,1 0-1,0 0 0,-1-1 0,0 1 1,0-1-1,0 0 0,0 0 1,0 0-1,0 0 0,0-1 1,-1 1 17,-3 0-73,0 0 1,0-1 0,1 0-1,-1 0 1,0-1 0,0 0-1,0 0 1,0-1 0,0 0 0,0 0-1,0 0 1,1-1 0,-1 0-1,1 0 1,-1-1 0,1 0 0,0 0-1,0 0 1,0-1 0,0 0-1,-1-1 73,5 0 62,0 1-1,0-1 1,0 1-1,0-1 0,1 0 1,-1 1-1,1-1 0,1 0 1,-1 0-1,1 0 0,-1 0 1,1 0-1,1 0 1,-1 0-1,1 0 0,0 0 1,0 0-1,0 1 0,1-1 1,1-4-62,7-7 17,0 1 1,0 0 0,2 0 0,0 1 0,0 1-1,1 0 1,8-5-18,-3 0 12,2 0-10,-1 0 0,-1-2-1,-1-1 1,-1 0 0,0-1 0,-2 0 0,11-22-2,-23 40-35,0 0-1,-1 0 0,1-1 1,-1 1-1,0-1 1,0 1-1,0 0 1,-1-1-1,1 1 0,-1-1 1,0 0-1,0 1 1,-1-1-1,1 1 1,-1-1-1,0 1 0,-1 0 1,1-1-1,-1 1 1,1 0-1,-1 0 1,0 0-1,-1 0 0,-1-3 36,1 5-30,-1-1 1,1 0-1,-1 1 0,0 0 0,0 0 0,1 0 0,-1 0 0,0 0 0,-1 1 0,1 0 0,0 0 1,0 0-1,0 0 0,-1 1 0,1 0 0,0-1 0,-1 2 0,1-1 0,0 0 0,-1 1 0,1 0 1,0 0-1,0 0 0,-3 1 30,1 4-152,0 1-1,0-1 1,0 1 0,0 0 0,1 0-1,1 1 1,-1 0 0,1 0 0,0 0 0,1 0-1,0 0 1,0 1 0,1-1 0,0 1-1,0 0 1,1 0 0,1 0 0,-1 5 152,0 45-2868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2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7027,'0'0'1473,"0"0"-1313,0 0 656,0 0 81,0 0-225,0 0 224,0 0-751,-32-23-97,31 21 16,1 2-16,0 0-96,0 0-577,0 0-2768,6 0-4243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2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1681,'0'0'2059,"0"0"-1448,0 0-389,0 0 213,0 0 314,5 9 1338,9 47-1693,-2 1 1,-2 0 0,-3 0 0,-3 1 0,-2-1 0,-3 12-395,-1-48-109,-1 0 1,-1 0 0,0-1-1,-2 1 1,0-1 0,-2 0-1,0-1 1,-1 0 0,-1 0 0,-5 6 108,-17 6 402,31-35 599,0-5-973,2 0 0,-1 1 0,1-1 0,0 0 1,1 1-1,0-1 0,0 1 0,1 0 0,1-5-28,9-8-84,-1 0-1,2 1 0,1 1 0,0 0 1,5-2 84,57-79 50,-61 70-254,0-2 0,-2 0 0,-1 0 0,-2-1 1,6-29 203,-14 21-507,-3 40 563,0 1-182,0 12-266,0 87 880,2-93-379,-1-1 1,2 1-1,-1-1 0,1 0 0,0 0 0,0 0 0,0 0 0,0-1 0,1 1 0,0-1 0,0 0 0,0 0 0,1 0 0,-1 0 0,1-1 1,0 0-1,3 2-109,-7-4-10,1 0 1,0 0-1,0 0 1,0 0-1,-1 0 1,1-1 0,0 1-1,0 0 1,0-1-1,0 0 1,0 1-1,0-1 1,0 0-1,0 0 1,0 0 0,0 0-1,0-1 1,0 1-1,0 0 1,0-1-1,0 0 1,0 1-1,0-1 1,0 0 0,0 0-1,0 0 10,15-19-1622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1985,'0'0'1022,"0"0"8,0 0 287,0 0-87,0 0-333,-7 0 709,-108 35-2452,88-27 1296,-1-2 0,0-2 0,0 0-1,0-2 1,-23-1-450,41 28-101,11 70 104,-11 263 26,-20-32-59,5-233 92,19-79-81,0 1 0,2-1 0,0 1-1,1 1 1,1-1 0,0 4 19,2-22 45,0-1-119,5 8 12,4-3 71,1-1 0,0 0 1,0-1-1,0 0 0,0 0 0,0-1 0,0 0 0,1-1 0,-1 0 0,0-1 0,1 0 0,8-1-9,-6 1 46,16-13-3359,-27 9-462</inkml:trace>
  <inkml:trace contextRef="#ctx0" brushRef="#br0" timeOffset="3600.174">615 439 3121,'0'0'886,"0"0"291,0 0-798,0 0 207,0 0 1010,0 0-468,-4-1-218,1 0-816,0-1 1,1 1-1,-1-1 0,0 1 0,0-1 0,1 0 1,-1 0-1,1 0 0,0-1 0,-1 1 1,1 0-1,0-1 0,0 0 0,1 1 1,-1-1-1,0 0 0,1 0 0,0 0 0,0 0 1,0 0-1,0 0 0,0-1-94,-1-4-56,1 1 1,0-1-1,0 0 1,0 0-1,1 0 0,1 0 1,-1 0-1,1 1 1,1-1-1,-1 0 0,1 0 1,0 1-1,1-1 1,0 1-1,0 0 0,1 0 1,0 0-1,0 0 1,5-5 55,-8 11-29,0 0 1,0 0 0,0 0-1,0 0 1,0 0 0,0 0-1,0 0 1,0 1 0,1-1 0,-1 1-1,0-1 1,1 1 0,-1-1-1,0 1 1,1 0 0,-1-1-1,0 1 1,1 0 0,-1 0 0,0 0-1,1 0 1,-1 0 0,0 0-1,1 1 1,-1-1 0,0 0-1,1 1 1,-1-1 0,0 1 0,1-1-1,-1 1 1,0 0 0,0-1-1,0 1 1,0 0 0,0 0-1,0 0 1,0 0 0,0 0-1,0 0 1,0 0 0,0 0 0,0 0-1,-1 0 1,1 1 0,0 0 28,2 5-7,1 0 0,-1-1 1,2 1-1,-1-1 0,1 0 1,0 0-1,0 0 0,0-1 1,1 1-1,0-1 0,0-1 1,0 1-1,1-1 0,-1 0 1,1-1-1,0 1 0,0-1 1,0-1-1,1 1 0,5 0 7,-11-3-30,1 0-1,-1 0 0,1 0 1,-1-1-1,0 1 1,1-1-1,-1 1 0,0-1 1,0 0-1,1 0 0,-1 0 1,0 0-1,0 0 1,0-1-1,0 1 0,0 0 1,-1-1-1,1 0 0,0 1 1,-1-1-1,1 0 0,-1 0 1,1 0-1,-1 0 1,1-2 30,1 0-82,1-1-179,0 0-1,0 0 1,0 0-1,-1-1 1,0 0-1,0 0 0,0 0 1,-1 0-1,0 0 1,0 0-1,-1-1 1,1 1-1,-1-7 262,-1 10 70,1 2-28,-1 0-1,0 0 0,0 0 1,1 0-1,-1 0 0,0 0 1,0 0-1,0 1 0,0-1 1,0 0-1,0 0 0,0 0 0,-1 0 1,1 0-1,0 0 0,0 0 1,-1 0-1,1 1 0,0-1 1,-1 0-1,1 0 0,-1 0 1,1 1-1,-1-1 0,0 0 1,1 1-1,-1-1 0,0 0 1,1 1-1,-1-1 0,0 1 1,0-1-42,-3 10-409,-24 420 471,-49 17 797,73-423-812,2-2 66,-2 0 0,0-1 0,-1 1 0,-1-1 0,-1 0 0,-1-1 0,-4 6-113,12-23 49,-1-1 0,1 1 0,-1-1 0,0 0 1,0 1-1,0-1 0,0 0 0,0 1 0,0-1 1,0 0-1,0 0 0,0 0 0,-1 0 0,1 0 1,0 0-1,-1-1 0,1 1 0,0 0 0,-1-1 1,1 1-1,-1-1 0,0 1 0,1-1 0,-1 0 0,1 1 1,-1-1-1,1 0 0,-1 0 0,0 0 0,1 0 1,-1-1-1,1 1 0,-1 0 0,1-1 0,-1 1 1,1-1-1,-1 1 0,1-1 0,-1 0 0,1 0 1,0 1-1,-1-1 0,1 0 0,0 0 0,0 0 1,0-1-1,0 1 0,0 0 0,0 0 0,0-1-49,-8-17-130,1-2 0,2 1 1,0-1-1,1 0 0,1 0 0,1-1 0,1 1 0,0-1 0,2 0 0,2-18 130,-2 28-3,1 8 7,0 0 0,0 1-1,0-1 1,0 0 0,1 1-1,0-1 1,-1 1-1,1-1 1,1 1 0,-1 0-1,0 0 1,1 0 0,0 0-1,-1 0 1,1 1-1,0-1 1,0 1 0,1-1-1,-1 1 1,1 0 0,-1 1-1,1-1 1,-1 1-1,4-1-3,4-5 36,137-81-1032,-93 55-1874,-23 13-1043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3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43 621 1857,'0'0'9380,"0"0"-9188,0 0 240,0 0 129,0 0-481,0 0-96,-43-22 16,43 22-1409,0 0-3329,0 5-1057</inkml:trace>
  <inkml:trace contextRef="#ctx0" brushRef="#br0" timeOffset="1015.381">555 537 1201,'0'0'4975,"0"0"-3665,0 0-923,0 0 157,0 0 435,0-6-109,1-27-384,-3 31-464,1 1 1,-1-1 0,0 1 0,0 0 0,1-1-1,-1 1 1,0 0 0,0 0 0,0 1 0,0-1-1,0 0 1,0 1 0,0-1 0,-1 1 0,1-1-1,0 1 1,0 0 0,0 0 0,0 0 0,0 0-1,-1 0 1,1 1-23,-116 0-224,115 0 187,1 0 1,0 0-1,-1 0 1,1 1-1,0-1 1,-1 1-1,1 0 0,0 0 1,0-1-1,1 1 1,-1 0-1,0 1 0,1-1 1,-1 0-1,1 0 1,-1 1-1,1-1 0,0 1 1,0-1-1,0 1 1,1-1-1,-1 1 0,1 0 1,-1-1-1,1 1 1,0 0-1,0 0 1,0-1-1,0 1 0,0 0 1,1-1-1,-1 1 1,2 1 36,-2 1-18,-1 11-158,1-13 109,-1 1 0,1-1 0,0 1 1,0-1-1,0 1 0,0-1 0,1 1 0,-1-1 1,1 1-1,0-1 0,0 0 0,0 1 0,1-1 1,-1 0-1,1 0 0,-1 0 0,1 0 1,0 0-1,0 0 0,1 0 0,-1-1 0,2 2 67,1 0-23,1 0 19,-1 0-1,1 0 0,-1 0 1,0 1-1,-1 0 0,1 0 1,-1 0-1,0 0 0,0 1 1,0-1-1,-1 1 1,0 0-1,0 0 0,-1 0 1,1 1-1,-1-1 0,-1 1 1,1 1 4,1 95 333,-5-99-290,0-1 0,0 1 0,0 0 0,-1-1 0,0 0 0,1 0 0,-1 1 0,0-2 0,-1 1 0,1 0 0,0-1 0,-1 1 0,0-1 0,1 0-1,-1 0 1,0-1 0,0 1 0,0-1 0,0 0 0,0 0 0,0 0 0,0 0 0,-1-1 0,1 1 0,0-1 0,0 0 0,-1-1 0,1 1 0,0-1 0,-3 0-43,5 1-1,-2 0 33,-1 1 0,1-1 0,0 0 0,0 0 1,0-1-1,0 1 0,-1-1 0,1 0 0,0 0 1,0 0-1,0 0 0,1-1 0,-1 1 0,0-1 1,0 0-1,1 0 0,-1-1 0,1 1 1,0-1-1,-3-2-32,-26-34 72,32 37-3781,7 2-602</inkml:trace>
  <inkml:trace contextRef="#ctx0" brushRef="#br0" timeOffset="1265.364">841 713 9556,'0'0'1041,"0"0"-593,0 0-128,0 0 593,0 0-513,0 0-384,-53 0-32,53 0-689,3 0-2816</inkml:trace>
  <inkml:trace contextRef="#ctx0" brushRef="#br0" timeOffset="2452.541">1109 182 6627,'0'0'216,"0"0"-26,0 0-196,0 0 134,1 18 304,4 110 686,-6-101-954,-2-1 0,-1 0 0,-1-1 0,-1 1 0,-3 5-164,-2 10 31,41-98-1036,30-136 1130,-59 190-176,1-1-1,-1 1 1,1 0 0,0 0 0,0 0-1,0 1 1,0-1 0,0 0-1,1 1 1,-1-1 0,1 1 0,0 0-1,-1 0 1,1 0 0,0 0-1,0 1 1,0-1 0,0 1 0,1-1-1,-1 1 1,0 0 0,1 0-1,-1 1 1,1-1 0,-1 1 0,0 0-1,4 0 52,-5-1 0,0 1 0,-1 0-1,1 0 1,0 0 0,0 0-1,0 0 1,-1 0 0,1 1 0,0-1-1,0 0 1,-1 1 0,1 0-1,0-1 1,-1 1 0,1 0-1,-1 0 1,1 0 0,-1 0-1,1 0 1,-1 0 0,0 0-1,1 0 1,-1 1 0,0-1-1,0 1 1,0-1 0,0 1 0,0-1-1,0 1 1,0-1 0,-1 1-1,1 0 1,-1-1 0,1 1 0,7 21 150,-1 0 1,0 0-1,-2 1 1,-1 0 0,-1 0-1,-1 0 1,-1 0-1,-1 0 1,-1 6-151,1-30 64,0 0 75,0 0-6,0 0 355,0 0 129,15-40-415,79-159-1728,-94 197 1521,0-1-1,1 1 1,-1-1-1,1 1 0,0-1 1,0 1-1,0 0 1,0-1-1,0 1 0,0 0 1,1 0-1,-1 0 1,1 0-1,0 0 1,-1 0-1,1 1 0,0-1 1,0 0-1,0 1 1,0 0-1,0-1 0,0 1 1,1 0-1,-1 0 1,0 0-1,1 0 1,-1 1-1,1-1 0,-1 0 1,1 1-1,-1 0 1,2 0 5,-2 1 12,0 0 1,0 0 0,0 1-1,-1-1 1,1 1 0,-1-1-1,1 1 1,-1 0 0,0-1 0,0 1-1,0 0 1,0 0 0,0 0-1,0 0 1,0 0 0,0 0-1,-1 0 1,1 0 0,-1 2-13,3 3 95,8 23-81,-1-1 0,-1 2 0,-2 0 1,0 0-1,-3 0 0,2 28-14,-6-32-3265</inkml:trace>
  <inkml:trace contextRef="#ctx0" brushRef="#br0" timeOffset="2889.938">1134 785 9428,'0'0'1057,"0"0"-977,0 0 736,0 0-272,0 0-496,0 0-80,43 2 32,-10 3 0,8-3 129,11-2-65,3 0 80,1 0-144,-2-7 80,-8-1-272,-7 4-641,-14 1-3553</inkml:trace>
  <inkml:trace contextRef="#ctx0" brushRef="#br0" timeOffset="3671.044">1380 1088 9716,'0'0'366,"0"0"-443,-15-8-14,-48-24 168,-2 22 278,48 11 240,15-2-577,0 1 1,1 0-1,-1-1 1,0 1-1,0 0 1,0 0-1,1 0 1,-1 0-1,0 0 1,0 1-1,1-1 1,-1 1-1,0-1 0,1 1 1,-1-1-1,0 1 1,1 0-1,-1 0 1,1 0-1,-1 0 1,1 0-1,-1 0 1,1 0-1,0 0 0,-1 1 1,1-1-1,0 0 1,0 1-1,0-1 1,0 1-1,0-1 1,1 1-1,-1 0 1,0-1-1,1 1 1,-1 0-1,1 0-18,-3 6-84,1 0 1,1-1-1,-1 1 0,2 1 0,-1-1 1,1 0-1,0 0 0,0 0 1,1 0-1,0 0 0,1 0 1,0 0-1,0 0 0,0-1 0,1 1 1,2 2 83,0-2-129,0 0-1,1 0 1,0 0 0,0-1 0,1 0 0,0 0 0,1-1-1,-1 1 1,1-2 0,0 1 0,1-1 0,0 0 129,-6-4 19,1 0 1,0 1 0,-1-1 0,0 1-1,1 0 1,-1 0 0,0 0 0,0 1-1,0-1 1,0 1 0,0-1 0,-1 1-1,1 0 1,-1 0 0,0 0 0,0 0-1,0 1 1,0-1 0,0 0 0,-1 1-1,1 0 1,-1-1 0,0 1-1,0 0 1,-1-1 0,1 1 0,-1 0-1,0 0 1,1 0 0,-2 1-20,-2-1 58,0 0 1,0-1-1,-1 1 1,0-1-1,0 1 1,0-1-1,0-1 1,0 1-1,0 0 1,-1-1-1,1 0 1,-1 0-1,0 0 1,-4 0-59,-5 3 25,0-2 1,1 0-1,-1 0 0,-1-1 1,1-1-1,0 0 0,0-1 1,-3-1-26,12 0-49,0 0 0,-1 0 0,1 0 0,0-1 0,0 0 0,0 0 0,0 0 0,0-1 1,0 1-1,1-1 0,-1 0 0,1-1 0,0 1 0,0-1 0,0 0 0,0 0 0,1 0 0,0 0 0,-1-1 1,2 1-1,-1-1 0,0 0 0,1 0 0,0 0 0,0 0 0,1 0 0,-2-4 49,3-14-3169</inkml:trace>
  <inkml:trace contextRef="#ctx0" brushRef="#br0" timeOffset="6157.911">761 14 288,'0'0'411,"0"0"421,0 0 380,0 0 260,0 0-7,3-2-254,10-9-312,-15 22-395,-56 112-55,-216 493-273,54-195-646,191-367-1405,5-4-969</inkml:trace>
  <inkml:trace contextRef="#ctx0" brushRef="#br0" timeOffset="6917.092">1459 978 2849,'0'0'1665,"0"0"-1585,0 0-80,-95 116 320,59-75 208,-5 2 1025,-3 9-608,-2 7-129,0 3 144,1 0-559,1-1-145,0-2-96,0-4-80,3-1-80,3-4 0,6-6-432,10-9-849,6-11-3617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3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2945,'0'0'2433,"0"0"-146,0 0-313,0 0-856,0 0-272,0 0-161,-2-2-501,-7-7-48,7 7-189,10 3-392,89 33 82,-52-34 256,-45 10-299,15 292 388,-15 40 18,-14-43-264,14-257-116,10 123-1537,7-131-2664,-17-33 4550,0 0 0,0-1 0,0 1 0,0-1-1,0 1 1,-1 0 0,1-1 0,0 1 0,0 0 0,0-1 0,-1 1 0,1 0 0,0-1 0,0 1 0,-1-1 0,1 1 0,-1-1-1,1 1 1,0-1 0,-1 1 0,1-1 0,-1 1 0,1-1 0,-1 0 0,1 1 0,-1-1 0,0 0 0,1 1 0,-1-1 0,1 0-1,-1 0 1,0 1 0,1-1 0,-1 0 0,0 0 0,1 0 0,-1 0 31,0 1-85,-14 5 167,-59 22-472,21-29 4123,46-3-3480,1 1 1,-1-1-1,1-1 0,-1 1 0,1-1 1,0 0-1,1 0 0,-1-1 0,1 0 1,-1-2-254,-5-4 23,5 8-994,6 4-2300</inkml:trace>
  <inkml:trace contextRef="#ctx0" brushRef="#br0" timeOffset="2829.867">413 624 4498,'0'0'3807,"0"0"-2366,0 0-956,0 0 116,0 0-38,36 0 333,107-4-840,-50-5-4095,-72 5-1916</inkml:trace>
  <inkml:trace contextRef="#ctx0" brushRef="#br0" timeOffset="3282.889">377 788 4722,'0'0'1585,"0"0"-1585,0 0 0,0 0 560,0 0-128,0 0 97,69-1 271,-47 1 208,2 0-223,3 0-497,1 0-128,0 0 192,2 0-224,-1 0-112,-3 0-16,-3-5-1312,-12 0-4451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14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7780,'0'0'1648,"0"0"-895,0 0-369,0 0 368,0 0-736,0 0-16,-6 5-560,22-2-849,6-1 369,4 1-4803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2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1409,'0'0'1270,"0"0"-473,0 0 273,0 0 389,0 0-167,0 0-796,0 0-213,7 1 968,28 8-1287,-17-3 72,1-1 0,0-2 0,1 1 0,-1-2 0,1-1 0,-1 0 0,13-2-36,34-29 412,-61 27-699,-1-1 1,2 1-1,-1 0 1,0 0 0,1 1-1,-1-1 1,1 1-1,0 1 1,0-1-1,0 1 1,0 0 0,1 0 286,2 1-3156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2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26 496,'0'0'4701,"0"0"-2732,0 0-1347,0 0 319,0 0-7,0 0-462,6-2-237,204-13 1022,-22 7-2918,-180 8 1126,-5 0-3293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4226,'0'0'1184,"0"0"-68,0 0 538,0 0-448,0 0-441,0 0-362,-3 0-283,-10-5-149,179-35 114,-159 38-119,10-3-39,0 0 0,1 1 0,0 1 0,0 1 0,0 0 0,12 1 73,-23 5-1419,-6 7-1209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5491,'0'0'2414,"0"0"-629,0 0-1265,0 0-251,0 0-4,9-1 39,106 5 411,-78 3-513,0-1 1,0-2 0,0-2 0,6-1-203,50-1-1513,-82 0-904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2961,'0'0'2842,"0"0"-1001,0 0-745,0 0-162,0 0-422,5-11-336,262-452 22,-242 429-441,-23 37-91,-2 410 2058,0-399-1696,0-9-14,-1 1-1,1-1 1,0 0 0,1 0-1,-1 0 1,1 0 0,0 0-1,0 0 1,1 0 0,-1 0-1,1 0 1,2 2-14,7-2-1294,-1-5-955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4866,'0'0'2022,"0"0"-1280,0 0-491,0 0 480,5-16-85,19-50-449,-22 62-188,0 0-1,0 0 1,0 0 0,1 0-1,-1 0 1,1 0 0,0 1 0,0-1-1,0 1 1,1 0 0,-1 0-1,1 0 1,0 0 0,0 1-1,0-1 1,2 0-9,0-1 5,-1 2-3,0 0-1,0 0 1,1 0 0,-1 1 0,0 0-1,0 0 1,1 0 0,-1 1-1,1-1 1,-1 1 0,1 1 0,-1-1-1,0 1 1,4 0-2,-6 2 26,1 0 0,-1-1 0,0 1 0,1 1 0,-1-1 0,-1 0 0,1 1 0,0-1 0,-1 1 0,0 0 0,0 0 0,0 0 0,0 0 0,-1 0-1,0 0 1,1 0 0,-2 0 0,1 1 0,0-1 0,-1 0 0,0 1 0,0-1 0,0 1 0,0-1 0,-1 0 0,0 1-26,2 6 31,-1 0 0,0 0 0,-1 0 1,-1 0-1,1 0 0,-2 0 0,1 0 0,-2-1 0,-1 6-31,-10 13 64,0-1-1,-2 0 1,-1-1 0,-1-1-1,-1-1 1,-2-1 0,-12 11-64,22-25-6,10-9 7,0 0 0,1 0 0,-1 0 0,1 1-1,-1-1 1,1 1 0,-1-1 0,1 1 0,0-1 0,-1 1 0,1 0-1,0-1 1,0 1 0,0 0 0,0 0 0,1 0 0,-1 0 0,1 0-1,-1 0 1,1 0 0,-1 0 0,1 0-1,0 5-28,0-6 23,-1 0-1,1 0 0,0 0 1,0 0-1,0 0 0,0-1 1,-1 1-1,1 0 0,0 0 1,1 0-1,-1 0 0,0 0 1,0 0-1,0 0 1,1 0-1,-1 0 0,0 0 1,1 0-1,-1-1 0,0 1 1,1 0-1,0 0 0,-1 0 1,1-1-1,-1 1 0,1 0 1,0-1-1,-1 1 0,1 0 1,0-1-1,0 1 0,0-1 1,-1 1-1,1-1 1,0 0-1,0 1 0,0-1 1,0 0-1,0 1 6,119-10 197,-40 6-1005,-52 3-2105,-9 0-926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7203,'0'0'926,"0"0"-689,10-17-282,32-56 69,-39 68-22,0 0 0,0 1-1,1-1 1,0 1 0,-1 0 0,1 0 0,1 0-1,-1 1 1,1-1 0,-1 1 0,1 0-1,0 1 1,0-1 0,0 1 0,1 0 0,-1 0-1,0 0 1,5 0-2,-7 1-4,0 0-1,0 0 1,0 0-1,0 0 0,0 0 1,0 1-1,0-1 1,0 1-1,0 0 1,1 0-1,-1 0 1,0 1-1,0-1 0,0 1 1,0 0-1,0 0 1,0 0-1,0 0 1,0 0-1,0 0 1,0 1-1,-1-1 1,1 1-1,0 0 0,-1 0 1,0 0-1,1 0 1,-1 1-1,0-1 1,0 0-1,0 1 1,0 0-1,-1-1 0,2 3 5,1 6 211,-1-1-1,-1 1 0,1-1 1,-2 1-1,1 0 0,-1 0 1,-1 0-1,0-1 0,-1 1 1,0 0-1,0 0 0,-2 4-210,1-8 40,-1 0 0,1 0 0,-1 0 0,0-1 0,-1 1 0,0-1 0,0 0 0,0 0 0,-1 0 0,1 0 0,-2-1 0,1 0 0,0 0 1,-1 0-1,-3 2-40,30-29-2167,-12 15 2189,1 1 0,-1 0 1,1 0-1,1 1 0,-1 0 0,1 1 0,-1 0 0,1 1 0,1 0 0,-1 1 0,0 0 0,0 1 1,1 0-1,4 1-22,-13 0 15,-1 0 0,1 1 0,-1-1 0,1 1 0,0-1 1,-1 1-1,1 0 0,-1 0 0,0 0 0,1 0 0,-1 1 0,0-1 1,0 1-1,1-1 0,-1 1 0,-1 0 0,1 0 0,0 0 0,0 0 1,-1 0-1,1 0 0,-1 0 0,1 1 0,-1-1 0,0 0 0,0 1 1,0-1-1,0 1 0,-1 0 0,1-1 0,-1 2-15,9 86 482,-9-85-420,-1 6 33,1 0 0,-2 0 0,1 0-1,-2 0 1,1-1 0,-1 1-1,-1-1 1,0 1 0,-1-1 0,0 0-1,0-1 1,-1 1 0,0-1-1,0 0 1,-1 0 0,-5 4-95,9-9 15,-1 1-1,1-1 1,-1 0 0,0 0 0,0-1-1,0 1 1,-1-1 0,1 0 0,-1 0-1,1 0 1,-1 0 0,0-1 0,0 0-1,0 0 1,-1 0 0,1-1-1,0 0 1,-1 0 0,-4 0-15,3-1 3,-2 1-5,1 0 0,-1-1 1,1-1-1,0 1 0,-1-1 0,1-1 1,0 0-1,0 0 0,0 0 1,0-1-1,0 0 0,1-1 0,-1 0 1,-1-1 1,-63-59-147,68 57-1822,4 6-2030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12982,'0'0'544,"0"0"-544,0 0 0,0 0-48,0 0-96,0 0-240,-25-23-1201,42 16-4065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0 592 8516,'0'0'992,"0"0"-647,9-15 249,69-107 100,-29 51-547,-4-2 0,-3-2-1,17-45-146,-59 120-3,0 1-1,0-1 1,0 0-1,0 0 1,1 0-1,-1 1 1,0-1-1,0 0 1,0 0-1,0 0 1,1 0-1,-1 1 1,0-1-1,0 0 1,1 0-1,-1 0 1,0 0-1,0 0 1,0 0-1,1 0 1,-1 1-1,0-1 1,0 0-1,1 0 1,-1 0-1,0 0 1,0 0-1,1 0 1,-1 0-1,0 0 1,0 0-1,1-1 1,-1 1-1,0 0 1,0 0-1,1 0 1,-1 0-1,0 0 1,0 0-1,1 0 0,-1-1 1,0 1-1,0 0 1,0 0-1,1 0 1,-1 0-1,0-1 1,0 1-1,0 0 1,0 0-1,0-1 1,1 1-1,-1 0 1,0 0 3,7 327 1072,4-284-1443,-1-32-2582,-5-10-2809</inkml:trace>
  <inkml:trace contextRef="#ctx0" brushRef="#br0" timeOffset="499.89">572 150 9524,'0'0'184,"-2"16"67,-7 123 1249,22-45-1434,-5-69-46,2-1 0,1 0 0,1-1 0,0-1 0,2 0 0,1 0 0,0-2 0,13 13-20,-25-30-3,0 0 0,0 0 0,0 0 0,0 0-1,1-1 1,-1 0 0,0 0 0,1 1 0,0-2-1,0 1 1,-1 0 0,1-1 0,0 0 0,0 0-1,0 0 1,0 0 0,1-1 0,-1 0 0,0 1-1,0-2 1,0 1 0,0 0 0,0-1 0,0 0-1,3 0 4,0-4 5,0 0-1,-1 0 1,1-1-1,-1 0 1,-1 0-1,1 0 1,-1-1-1,0 0 1,-1 0 0,2-2-5,-6 8 0,16-20-7,-2-1-1,0-1 1,-2 0 0,0-1 0,-2 0 0,0 0 0,-2-1 0,-1-1 0,-1 1 0,-1-1-1,-1 0 1,-1-9 7,-2 16-38,-2 0-1,0 1 1,0-1 0,-2 0-1,-1 1 1,-2-7 38,4 19-4,0-1 0,0 1 0,-1 0 0,0 0 0,-1 0 0,1 0 0,-1 1 0,0-1 0,-1 1 0,1 0 0,-1 0 0,0 1 0,0-1 0,0 1 0,-1 0 0,1 1 0,-1-1 0,0 1-1,-2-1 5,-3 1 38,1 0 0,0 1 0,-1 0 0,1 0 0,-1 1 0,1 1 0,-1 0 0,0 0-1,1 1 1,-6 1-38,4 1-31,1 1 0,0 0 0,0 1 0,0 0-1,0 1 1,1 0 0,0 0 0,0 1 0,1 1 0,0 0 0,0 0-1,1 0 1,0 1 0,1 0 0,-1 1 0,2 0 0,0 0-1,0 0 1,0 1 0,1 0 0,1 0 0,-1 3 31,2-3-296,0 0 0,0 0 0,1 1 0,0-1 0,1 0 0,1 1 0,0-1 0,0 1 0,1-1 0,0 0 0,1 1 1,1-1-1,0 3 296,22 40-3583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11 7924,'0'0'1318,"0"0"-571,0 0-99,0 0-405,-13 18 173,-78 112 43,-91 92 266,182-221-751,0 0-1,1-1 0,-1 1 1,0 0-1,1-1 0,-1 1 0,0 0 1,1-1-1,-1 1 0,1-1 1,-1 1-1,1-1 0,-1 1 1,1-1-1,-1 1 0,1-1 0,0 1 1,-1-1-1,1 0 0,0 1 1,-1-1-1,1 0 0,0 0 1,-1 0-1,1 1 0,0-1 0,-1 0 1,1 0-1,0 0 0,0 0 1,-1 0-1,1 0 0,0 0 1,-1 0-1,1-1 0,0 1 0,0 0 1,-1 0-1,1-1 0,0 1 27,1 0-63,156 1-113,-84-2-2353,-55 1-1169</inkml:trace>
  <inkml:trace contextRef="#ctx0" brushRef="#br0" timeOffset="281.182">298 1 10517,'0'0'0,"0"0"-256,0 0 256,0 0 512,-5 124 144,4-68-480,-1 1 192,2 0-223,-1-2-17,1-4 464,0-4-368,0-2-48,0-5-176,0-4-32,0-9-64,4-11-1345,3-12-3713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15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42 5507,'0'0'2289,"0"0"-1100,0 0-610,0 0-293,0 0-59,-12-7-99,-40-20-67,51 26-70,0 1 0,0-1 1,0 0-1,0 0 0,0 1 0,0-1 0,0 1 1,0-1-1,0 1 0,-1 0 0,1-1 0,0 1 1,0 0-1,0 0 0,-1 0 0,1 0 0,0 0 0,0 0 1,0 0-1,-1 0 0,1 0 0,0 1 0,0-1 1,0 0-1,-1 1 0,1-1 0,0 1 0,0-1 1,0 1-1,0 0 0,0-1 0,0 1 0,0 0 1,0 0-1,1 0 0,-1 0 0,0 0 0,0 0 1,1 0-1,-1 0 0,0 0 0,1 0 0,-1 0 0,1 0 1,-1 0-1,1 0 0,0 1 0,0-1 0,-1 0 9,-1 5-32,-8 14-60,2 1 0,0-1 1,1 1-1,1 1 0,1-1 1,1 1-1,1 0 0,1 14 92,2-31-28,1-1 0,0 1 0,0-1-1,0 1 1,0-1 0,1 0 0,0 0 0,0 0 0,0 0-1,0 0 1,1 0 0,0 0 0,-1-1 0,1 1 0,1-1-1,-1 0 1,0 0 0,1 0 0,0 0 0,-1-1 0,1 0-1,0 1 1,0-1 0,0-1 0,1 1 0,-1 0 0,0-1-1,1 0 1,-1 0 0,1-1 0,-1 1 0,1-1 0,-1 0-1,1 0 1,-1 0 0,1-1 0,-1 1 0,1-1 0,-1 0-1,1 0 1,-1-1 0,0 0 0,2 0 28,26-25-2174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4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5507,'0'0'1976,"0"0"-548,0 0-465,0 0-320,-2-1-94,-2-1-383,10 6-138,18 9 27,0-6 60,1-1 1,0-2-1,0-1 1,0 0-1,0-2 1,1-1-1,22-3-115,-47 3-8,20-2-638,-5-1-1555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4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12374,'0'0'288,"0"0"64,0 0-240,0 0 256,0 0-368,0 0-64,2-13-1441,13 13-1344,6 1-4034</inkml:trace>
  <inkml:trace contextRef="#ctx0" brushRef="#br0" timeOffset="952.896">266 167 3970,'0'0'2582,"0"0"-1162,0 0-468,0 0-288,0 0-162,5-5 277,11 4-337,-12 1-396,1-1 0,-1 1 0,1 0 1,-1 0-1,1 0 0,-1 1 0,1 0 0,-1 0 1,1 0-1,-1 0 0,0 0 0,0 1 0,0 0 0,4 2-46,4 7 13,0 0-1,-1 0 1,0 1-1,-1 1 1,-1 0-1,0 0 1,-1 1-1,0 0 1,-1 0-1,0 1 0,-1 0 1,-1 0-1,-1 0 1,0 1-1,-1-1 1,0 1-1,-2 0 1,1 12-13,-2 142 2,-14-103-269,14-65 297,0-1 47,0-14-96,1-20 22,2 0-1,1 0 0,2 0 0,1 1 1,1 0-1,3-3-2,19-56 59,-11 39-105,-3-1 1,-2 0-1,-2-1 1,-1-10 45,-11-16 520,27 109-704,-12-13 173,-8-6 27,1-1 0,0 0 0,1 0 1,0 0-1,0-1 0,1-1 0,0 1 1,0-2-1,1 1 0,-1-1 0,2-1 1,-1 0-1,0-1 0,1 0 0,5 1-16,-9-4-82,-1-1 0,1 0 0,0 0 0,-1 0 0,1-1 0,0 0 0,-1 0 0,1-1 0,-1 0 0,0-1 0,0 1 0,0-1 0,0-1 0,0 1 0,5-5 82,26-20-2414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4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6339,'0'-19'107,"2"-64"-62,-2 75 43,0 1 1,1-1-1,0 1 1,1-1-1,0 1 0,0 0 1,0 0-1,1 0 1,0 0-1,0 0 1,1 1-1,0-1 0,0 1 1,2-3-89,-4 8 37,0 0 0,0 0 0,-1 0 1,1 0-1,0 0 0,0 1 0,0-1 0,0 1 0,0-1 1,0 1-1,0 0 0,0-1 0,0 1 0,0 0 0,0 0 1,0 1-1,0-1 0,0 0 0,0 1 0,0-1 0,0 1 1,0 0-1,0-1 0,-1 1 0,1 0 0,0 0 0,0 0 1,-1 1-1,1-1 0,0 0 0,-1 0 0,0 1 0,1-1 1,-1 1-1,0 0 0,0-1 0,1 1 0,-1 0 0,0 0 1,-1-1-1,1 1 0,0 0 0,-1 0 0,1 1-37,15 20 696,-14-17-641,0 0-1,1-1 1,0 1 0,0-1 0,1 0 0,0 0-1,-1 0 1,2 0 0,-1-1 0,0 1-1,1-1 1,0 0 0,0-1 0,0 1-1,1-1 1,-1 0 0,1 0 0,-1-1 0,1 1-1,0-1 1,0-1 0,0 1 0,0-1-1,1 0 1,4 0-55,-5-4-10,0 0-1,-1-1 0,1 0 0,-1 0 1,0 0-1,0 0 0,0-1 1,-1 0-1,1 0 0,-1 0 0,-1-1 1,1 1-1,-1-1 0,0 0 1,0 0-1,0 0 0,0-2 11,-1 4-39,3-7-235,0-1 0,0 0 0,-1-1 0,-1 1 0,0-1 0,0 0 0,-1-7 274,-26 184-219,11-102 467,10-45-268,-11 52 277,3 1-1,3 0 1,3 20-257,7-90-3989,2-6-1899</inkml:trace>
  <inkml:trace contextRef="#ctx0" brushRef="#br0" timeOffset="281.213">153 400 10325,'0'0'560,"0"0"-480,0 0-80,0 0 544,0 0-240,83 22 225,-48-22-497,4-14 48,5-4-160,2 4-705,-3 9-1760,-10 5-6003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7700,'0'0'1280,"0"0"-704,0 0 497,0 0-1,0 0 113,0 0-849,0 0-128,-11-6 256,7 2-352,2 1 16,0 1-128,2 2 129,0-1-322,0-1-735,4-3-833,13-5-1600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7619,'0'0'1532,"0"0"-769,0 0-278,0 0 220,0 0-153,3-9-333,97-201 42,35-84-856,-125 262 502,-10 31 130,5 6-818,6 117 841,-11-101 8,0 263 1535,0-280-1723,0 0 0,0 0-1,0 0 1,0 0 0,1 0 0,0 0-1,-1 0 1,2 0 0,-1 0 0,0 0-1,1 0 1,0 0 0,0-1 0,2 4 120,2-1-2127,2-6-1312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73 9845,'0'0'37,"-5"14"67,-28 92 867,29-88-841,1 0-1,1 1 1,0-1-1,2 1 1,0-1-1,1 1 1,1-1-1,0 1 1,2-1-1,0 0 1,4 10-130,-2-14 8,0-1 1,1 0 0,0-1 0,1 1-1,1-1 1,0-1 0,0 0 0,1 0-1,0-1 1,1 0 0,11 8-9,-17-16-28,-1 1-1,1 0 1,0-1 0,0 0 0,1 0 0,-1-1 0,0 1 0,1-1 0,-1 0 0,0-1 0,1 1-1,-1-1 1,1 0 0,-1 0 0,1-1 0,-1 0 0,1 0 0,-1 0 0,0 0 0,1-1-1,-1 0 1,0 0 0,0-1 0,0 1 0,-1-1 0,1 0 0,-1 0 0,2-2 28,9-10-60,-2 0 1,0-1 0,-1 0 0,0-1-1,-1-1 1,-1 0 0,-1 0 0,-1-1-1,0 0 1,-2 0 0,0-1 0,-1 0-1,-1 0 1,-1 0 0,0 0 0,-2-1-1,0 1 1,-1-1 0,-4-19 59,4 32-1,-1 1 1,0-1-1,0 1 1,-1-1-1,0 1 1,0 0 0,-1 0-1,0 0 1,0 0-1,-1 0 1,0 0-1,0 1 1,-1 0-1,1 0 1,-1 0-1,0 0 1,-1 1-1,0 0 1,1 0-1,-2 1 1,1-1-1,0 1 1,-1 0-1,0 1 1,0 0-1,0 0 1,0 0-1,-6 0 1,8 1 19,-1 1-1,0 0 0,0 1 1,0-1-1,1 1 0,-1 0 0,0 1 1,0-1-1,1 1 0,-1 1 1,0-1-1,1 1 0,-1-1 0,1 2 1,-1-1-1,1 1 0,0-1 0,0 1 1,0 1-1,-2 2-18,-5 6-148,0 0-1,2 1 1,-1 1 0,2 0 0,0 0-1,1 1 1,0 0 0,1 0 0,0 1-1,2 0 1,0 0 0,1 0 0,0 1-1,0 10 149,4 1-2566,7-7-1564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6 242 7796,'0'0'1976,"0"0"-1199,0 0-369,-1-15-96,-3-48-152,4 59-138,0 0-1,1 0 1,0 0-1,0 1 0,0-1 1,0 0-1,0 0 1,1 0-1,0 1 1,0-1-1,0 1 1,0-1-1,0 1 1,1 0-1,1-2-21,2-3-4,-2 1 19,1 0 0,0 0 0,0 1 0,0-1 0,1 1 0,-1 0 0,1 1 0,1 0 0,-1 0 0,1 0 0,0 1 0,0-1 0,0 2 0,1-1 0,0 1 0,-1 0 0,1 1 0,0 0 0,1 0-15,-7 1-6,0 1-1,0 0 1,0 0-1,0 0 1,0 0-1,0 0 1,1 0-1,-1 1 1,0-1-1,0 1 1,0-1-1,0 1 1,0 0-1,-1 0 1,1 0-1,0 0 1,0 0-1,0 0 1,-1 0-1,1 1 1,-1-1-1,1 0 1,-1 1-1,1 0 1,-1-1-1,0 1 1,0 0-1,0-1 1,0 1-1,0 0 1,0 0-1,0 2 7,2 7 1,-1 1-1,0 0 1,-1 0-1,0 0 1,-1 0-1,0 0 0,-1 0 1,0 0-1,-1 0 1,-1-1-1,-2 10 0,-14 32-6,-2 0 0,-2-2 0,-4 2 6,-30 69 16,53-113-25,1 0 1,0 1 0,0-1-1,1 1 1,0-1 0,1 1-1,0 0 1,0 9 8,3-17 9,0 0-1,0 0 0,0 0 1,0 0-1,0-1 1,1 1-1,-1-1 1,0 1-1,1-1 1,-1 0-1,1 0 1,0 0-1,-1 0 1,1-1-1,0 1 1,-1-1-1,1 1 1,0-1-1,-1 0 1,1 0-1,0 0 1,0-1-1,-1 1 1,1-1-1,0 1 1,-1-1-1,1 0 0,2-1-8,110-36 425,-32 27-663,-75 12-2112,-7 2-4699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18 6259,'0'0'2326,"0"0"-1368,0 0 235,0 0 74,0 0-675,-3-2-192,-4-1-381,1 1-1,-1-1 0,0 1 0,0 1 1,0-1-1,0 1 0,0 0 0,-1 1 1,1 0-1,0 0 0,0 0 0,0 1 1,-1 0-1,1 0 0,0 1 0,1 0 1,-7 3-19,-6 2-78,1 1 1,-1 1-1,2 1 0,-1 0 1,-13 12 77,29-20-11,-1-1 1,0 1 1,-1 0-1,1 0 1,1 1-1,-1-1 0,0 1 1,1-1-1,-1 1 1,1 0-1,0 0 1,-1 0-1,2 0 0,-1 0 1,0 0-1,1 0 1,-1 1-1,1-1 0,0 1 1,0-1-1,0 2 10,2 16-130,1-1 0,2 1-1,-1-1 1,2 0 0,5 12 130,-8-25 6,15 57-3,-2 1 0,-3 0 0,-3 1 0,-3 0 1,-2 26-4,-2 320 245,-3-406-251,1 0-1,0 0 1,0 0 0,0 0-1,1 1 1,-1-1 0,2 0-1,-1 0 1,1 0 0,0 0-1,0-1 1,0 1-1,1 0 1,0-1 0,0 0-1,0 0 1,1 1 0,0-2-1,0 1 1,0 0 0,0-1-1,1 0 1,0 0 0,0 0-1,0-1 1,0 0 0,0 0-1,1 0 1,1 0 6,107 28 11,-63-33-2252,-29-8-1657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19 136 3682,'0'0'5106,"0"0"-4164,0 0-1014,0 0 168,12 3 141,72 23 166,-77-24-363,0 0-1,0-1 1,0 0-1,0 0 1,0-1-1,1 0 0,-1 0 1,0 0-1,0-1 1,0-1-1,0 1 1,0-1-1,0 0 1,0 0-1,-1-1 1,1 0-1,-1 0 1,1-1-1,-1 1 1,0-1-1,0-1 1,-1 1-1,0-1 1,1 0-1,-1-1-39,0 2-36,0-1 1,0 0-1,0 0 0,-1 0 0,1 0 1,-1-1-1,-1 0 0,1 0 0,-1 0 1,0 0-1,0 0 0,-1-1 0,0 1 1,0-1-1,1-6 36,-5 12-78,1-1 0,-1 0 0,1 1 1,-1 0-1,0-1 0,1 1 0,-1 0 0,0 0 0,0 0 1,0 0-1,0 0 0,0 0 0,0 0 0,0 1 0,0-1 1,0 1-1,0 0 0,-1-1 0,1 1 0,0 0 0,0 0 0,0 1 1,0-1-1,0 0 0,0 1 0,-1-1 0,1 1 78,-5-1-331,-4 0 191,-1 0 1,1 0-1,-1 1 1,1 1-1,0 0 1,0 1-1,0 0 1,0 0-1,1 1 1,-8 4 139,9-5 94,0 0 1,1 1 0,-1 0 0,1 1-1,0 0 1,0 0 0,0 0 0,1 1-1,0 0 1,0 1 0,0-1 0,1 2 0,0-1-1,1 0 1,-1 1 0,1 0 0,1 0-1,0 1 1,0-1 0,0 1 0,1 0-1,0 0 1,1 1-95,0 4 148,0 1 0,1-1 0,1 1 0,0 0 0,1-1 0,0 1 0,2 0 0,-1-1 0,2 0 0,0 0 0,1 0 0,0 0 0,2 3-148,-1-7 32,-1 0 0,1-1 1,1 0-1,0 0 0,0 0 1,1-1-1,0 0 0,0 0 1,1-1-1,-1 0 0,2-1 0,-1 0 1,1 0-1,0-1 0,0 0 1,1-1-1,-1 0 0,11 2-32,-7-4-10,1-1 0,0 0 0,-1-1 0,1-1 0,0 0 0,-1-1 0,1 0 0,-1-1 0,1-1 0,-1 0 0,-1-1 0,11-5 10,141-80-1889,-84 37-1992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3410,'0'0'2726,"0"0"-754,0 0-502,0 0-318,0 0-327,-1-2-126,-3-1-313,4 20-302,1-9-114,28 266 46,-21-171-7,-1 7 16,5 0 0,18 63-25,-8-113-139,-21-60 140,0 1 1,0-1-1,0 0 0,0 0 1,0 0-1,1 0 0,-1 0 1,0 0-1,0 0 1,0 0-1,0-1 0,0 1 1,0 0-1,0-1 1,1 1-1,-1-1 0,0 1 1,0-1-1,0 0 0,-1 1 1,1-1-1,0 0 1,0 1-1,0-1 0,0 0 1,-1 0-1,1 0 0,0 0 1,-1 0-1,1 0 1,-1 0-1,1 0 0,-1 0 1,1 0-1,-1 0 1,0 0-1,0-1 0,1 1 1,-1 0-1,0 0 0,0 0 1,0 0-1,0 0 1,0-2-2,2-3-13,189-474-916,-168 423 757,17-40 51,-5-1 1,10-54 120,-44 190-3394,-3 2-1555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15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3 448,'0'0'1107,"0"0"-58,14 0-283,48-2-129,-59 2-584,0 0 0,0 0 0,0 0 0,-1 0-1,1 1 1,0-1 0,0 1 0,0 0 0,-1 0 0,1 0-1,0 0 1,-1 0 0,1 1 0,-1-1 0,0 1 0,1 0 0,-1-1-1,0 1 1,0 0 0,0 0 0,0 1 0,0-1 0,-1 0-1,1 0 1,-1 1 0,1-1 0,-1 1 0,0 0 0,0-1 0,0 1-1,0 0 1,0 0 0,-1-1 0,0 1 0,1 0 0,-1 0-1,0 0 1,0 0 0,0 0 0,-1-1 0,1 1 0,-1 0-1,1 0 1,-1 0 0,0-1 0,0 1 0,0 0 0,-1-1 0,1 1-1,-1-1 1,1 0 0,-1 1-53,-9 10-288,0 0 0,0-1 1,-1 0-1,-1-1 0,0 0 0,0-1 0,-1 0 0,-2-1 288,-72 41 1995,78-45-1505,10-4-481,-1 0 1,1-1 0,-1 1 0,1 0 0,-1 0 0,1 0 0,-1 0-1,1 0 1,0 0 0,0-1 0,-1 1 0,1 0 0,0 0 0,0 0-1,0 0 1,0 0 0,0 0 0,0 0 0,0 0 0,1 0 0,-1 0 0,0 0-1,0 0 1,1-1 0,-1 1 0,1 0 0,-1 0 0,0 0 0,1 0-1,0-1 1,-1 1 0,1 0 0,-1-1 0,1 1 0,0 0 0,0-1 0,-1 1-1,1-1 1,0 1 0,0-1 0,0 1 0,-1-1 0,1 1 0,0-1-1,0 0 1,0 0 0,0 1 0,0-1 0,0 0 0,0 0 0,0 0 0,0 0-1,0 0-9,15 5-58,-3 1-67,0-1 1,1 0-1,-1-1 1,1-1-1,0 0 0,0-1 1,0 0-1,0-1 1,1-1-1,-1 0 1,0-1-1,0-1 0,11-2 125,17-13-1811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 6419,'0'0'3361,"0"0"-2992,0 0-241,0 0 368,0 0 945,0 0-1297,-47 47-80,47-47 0,0 0 64,0-8-256,3-9-48,13-3-1025,0 5-464,-1 7-6995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231 633 4210,'0'0'4269,"0"0"-3192,0 0-716,0 0 719,0 0-133,0-4-616,1-61-144,-1 64-191,-1 0 1,0 0 0,0-1-1,0 1 1,0 0-1,0 0 1,0 0 0,0 0-1,-1 0 1,1 0-1,0 0 1,-1 1 0,1-1-1,0 0 1,-1 1-1,1-1 1,-1 1 0,1 0-1,0-1 1,-1 1-1,0 0 1,1 0 0,-1 0-1,1 0 1,-1 0-1,1 0 1,-1 0 0,1 0-1,-1 1 1,1-1-1,-1 1 4,-5-1-33,1-1 23,0 1 0,0 0 0,1 1-1,-1-1 1,0 1 0,0 0 0,0 0 0,1 1 0,-1-1 0,1 1-1,-1 1 1,1-1 0,0 1 0,0 0 0,0 0 0,0 0 0,0 1-1,1 0 1,0 0 0,-1 0 0,1 0 0,1 1 0,-1-1 0,1 1 0,-3 5 10,-3 11 31,0 0 0,2 1 0,0 0 0,2 1 0,0 0 0,1 0 0,2 0 0,0 0 0,2 0 0,0 0 0,3 11-31,-2-31 4,1 1 0,0 0 0,0-1 1,0 1-1,0-1 0,0 1 0,1-1 0,0 0 0,0 0 0,-1 0 0,2-1 0,-1 1 1,0-1-1,0 1 0,1-1 0,0 0 0,-1 0 0,1-1 0,0 1 0,0-1 1,0 0-1,-1 0 0,1 0 0,1 0 0,-1-1 0,0 0 0,0 0 0,0 0 1,0 0-1,0 0 0,0-1 0,0 0 0,1 0-4,21 0-259,0-1 0,0-1 0,0-1-1,0-1 1,0-2 0,-1 0 0,9-5 259,51-21-4090</inkml:trace>
  <inkml:trace contextRef="#ctx0" brushRef="#br0" timeOffset="999.774">568 579 4258,'0'0'1104,"0"0"545,0 0 664,0 0-1150,-1 7-850,-15 245 81,-9-144-143,24-107-400,3-4 77,103-247-200,-97 227 173,-4 10-11,1 0 0,0 0-1,0 1 1,1-1 0,1 1 0,0 1 0,6-7 110,-10 16-57,-1 0-1,0 1 1,1-1-1,-1 1 1,1 0-1,0 0 1,-1 0-1,1 0 1,0 1 0,0-1-1,0 1 1,-1-1-1,1 1 1,0 0-1,0 0 1,0 0 0,0 1-1,-1-1 1,1 1-1,0-1 1,0 1-1,-1 0 1,1 0 0,0 0-1,-1 1 1,1-1-1,-1 0 1,1 1-1,-1 0 1,0 0-1,0-1 1,0 1 0,0 0-1,0 1 1,0-1-1,1 2 58,7 13 174,0 2-1,-2-1 1,0 1 0,-1 0-1,0 1 1,-2-1-1,0 1 1,-2 0-1,0 1 1,-1-1 0,-1 1-1,-1-1 1,-1 1-1,-1 5-173,2-5 593,2-39-664,1 0 0,1 0 0,1 0 0,1 0 0,0 1 0,1 0-1,1 0 1,1 0 0,0 1 0,1 1 0,0 0 0,2 0 0,0 1 0,0 0 0,1 1 0,1 0-1,3-1 72,-13 10-4,0 0-1,0 1 1,0-1-1,0 1 1,1 0-1,0 0 1,0 1-1,-1-1 1,1 1-1,1 0 1,-1 0-1,0 1 1,0-1-1,1 1 1,-1 1-1,2-1 5,-4 3 18,0 0-1,0 0 1,0 0-1,0 1 0,0-1 1,-1 1-1,1 0 0,-1 0 1,0-1-1,0 2 0,0-1 1,0 0-1,0 0 0,-1 1 1,1-1-1,-1 1 0,0-1 1,0 1-1,0-1 1,-1 1-1,1 0 0,-1 1-17,1-1 48,17 133 816,7 22-565,-14-133-928,-8-28-1679,0-14-5912</inkml:trace>
  <inkml:trace contextRef="#ctx0" brushRef="#br0" timeOffset="1968.285">1254 42 8756,'0'0'269,"0"0"-167,17 1 146,55 3 179,-63-3-398,0-1 0,1-1 0,-1 1 0,0-1 0,0-1 0,0 0 0,0 0 0,-1-1 0,1 0 0,-1-1-1,1 1 1,-1-2 0,0 1-29,28-14 35,-35 18-32,0 1 0,0-1 0,0 0 0,0 1 0,1-1 0,-1 1 1,-1-1-1,1 1 0,0-1 0,0 1 0,0 0 0,0-1 0,0 1 0,0 0 1,-1 0-1,1-1 0,0 1 0,-1 0 0,1 0 0,-1 0 0,1 0 0,-1 0 1,1 0-1,-1 0 0,0 0 0,1 0 0,-1 0 0,0 0 0,0 0 0,0 1 1,0-1-1,0 0 0,0 0 0,0 0 0,0 0 0,0 0 0,0 0 0,-1 0 1,1 0-1,-1 1-3,2 4 29,2 307 1113,-2 23-942,25-7-114,-26-281-508,-2-47 418,0 0-1,0 0 0,0 0 1,0 0-1,0 0 1,0 0-1,0 0 0,0-1 1,0 1-1,-1-1 0,1 0 1,0 1-1,0-1 1,-1 0-1,1 0 0,0-1 1,0 1-1,-1 0 1,0-1 4,-3 1 21,-141 0-1115,146 0-4141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1857,'0'0'1609,"0"0"-331,0 0 832,0 0-315,0 0-626,15-2-644,92-3 785,-36 9-765,-54-1-559,1-2 1,-1 0 0,1-1-1,0-1 1,-1-1 0,10-2 13,84-42-2378,-86 34 103,4-1-3381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2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30 896,'0'0'953,"0"0"-70,0 0-144,0 0 56,0 0 75,-1-3-350,-1-10-99,2 11 2433,0 0 159,1 2-3418,3 0 639,288 0 1375,-213-10-3420,-79 10-1340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2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4226,'0'0'2038,"0"0"-720,0 0-64,0 0-5,0 0-380,0 0-188,-2-1-233,2 1-429,1 0-1,-1 0 1,0 0 0,1-1-1,-1 1 1,0 0 0,0 0-1,1 0 1,-1 0 0,0-1-1,0 1 1,0 0 0,1 0 0,-1-1-1,0 1 1,0 0 0,0 0-1,0-1 1,0 1 0,1 0-1,-1-1 1,0 1 0,0 0 0,0 0-1,0-1 1,0 1 0,0 0-1,0-1 1,0 1 0,0 0-1,0-1 1,0 1 0,0 0-1,0 0 1,0-1 0,-1 1 0,1 0-1,0-1 1,0 1 0,0 0-1,0 0 1,0-1 0,-1 1-1,1 0 1,0 0 0,0-1-1,-1 1 1,1 0 0,0 0 0,0 0-1,0 0 1,-1-1 0,1 1-1,0 0 1,-1 0 0,1 0-1,0 0-18,31 4-38,92 15 30,-23-19-1425,-84 1-544,-7 5-2016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3298,'0'0'4988,"0"0"-3643,0 0-782,0 0 211,0 0 194,-2-3-421,-5-6-446,18 7-101,180 21 849,-95-19-3192,-89 1-1336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13 449 1457,'0'0'2729,"0"0"-1118,0 0-239,0 0 20,0 0-386,0 0-254,0 0-359,-2 0-300,1 0-96,0-1 1,1 1-1,-1-1 1,1 1-1,-1-1 1,0 1-1,1-1 1,-1 1-1,1-1 1,-1 1-1,1-1 1,-1 0-1,1 1 1,0-1-1,-1 0 1,1 0-1,0 1 1,0-1-1,-1 0 1,1 0-1,0 1 1,0-1-1,0 0 1,0 0-1,0 1 1,0-1-1,0 0 1,0 0-1,0 1 1,0-1-1,1 0 1,-1 0-1,0 1 1,0-1-1,1 0 1,-1 1-1,1-1 1,-1 0-1,0 1 1,1-1-1,-1 0 1,1 1-1,-1-1 1,1 1-1,0-1 1,-1 1-1,1-1 1,0 1-1,-1 0 1,1-1-1,0 1 3,4-9-13,52-104-1023,4 3 1,54-69 1035,-112 174-13,-2 4 194,-1 4 65,0 543 1552,3-534-4130,3-12-1531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11 150 9540,'0'0'465,"0"0"-247,0 0 209,0 0-16,-3-15-230,-5-48-154,8 60-26,0 0 0,1 1-1,-1-1 1,1 0 0,-1 1-1,1-1 1,0 1 0,0-1-1,0 1 1,0-1 0,1 1-1,-1-1 1,1 1 0,-1 0-1,1 0 1,0 0 0,0 0 0,0 0-1,0 0 1,0 1 0,0-1-1,1 1 1,-1-1 0,0 1-1,1 0 1,1-1-1,-2 1 6,68-11 47,-67 12-58,0 1 6,0 1 0,0 0 0,0 0 0,0 0 0,0 0 0,0 0 0,-1 0 0,1 1 0,-1 0 0,1-1 0,-1 1 0,0 0 0,0 0 0,0 0 0,-1 0 0,1 0 0,-1 1 0,0-1 0,0 0 0,0 1 0,0-1 0,0 1 0,-1-1 0,1 1 0,-1-1 0,0 1 0,0-1 0,-1 1 0,1-1 0,-1 3-1,3 23 25,-2 0 0,0 0 0,-3 1 0,0-1 0,-1 0 0,-2-1 1,-5 14-26,1-15 12,-1-1 0,-1 0 0,-1-1 0,-16 23-12,29-48-4,0 1 1,0 0 0,0 0-1,0-1 1,0 1 0,-1 0 0,1 0-1,0-1 1,0 1 0,-1 0-1,1-1 1,0 1 0,-1 0-1,1-1 1,-1 1 0,1-1 0,-1 1-1,1-1 1,-1 1 0,1-1-1,-1 1 1,0-1 0,1 1-1,-1-1 1,0 0 0,1 1 0,-1-1-1,0 0 1,1 1 0,-1-1-1,0 0 1,0 0 0,1 0-1,-1 0 1,0 0 0,0 0 0,1 0-1,-1 0 1,0 0 0,1 0-1,-1 0 1,0 0 0,0-1-1,1 1 1,-1 0 0,0-1 0,1 1-1,-1 0 1,0-1 0,1 1-1,-1-1 1,1 1 0,-1-1-1,0 1 1,1-1 0,-1 1 0,1-1-1,0 1 1,-1-1 3,-5-85-2012,6 84 1984,-1 0 0,1 0 0,0 0-1,0 0 1,0 0 0,0 0 0,0 0 0,0 0-1,1 0 1,-1 0 0,1 0 0,-1 0-1,1 1 1,0-1 0,0 0 0,0 0-1,0 0 1,0 1 0,0-1 0,0 1 0,0-1-1,1 1 1,-1-1 0,1 1 0,-1 0-1,1-1 1,-1 1 0,1 0 0,0 0 0,0 0-1,-1 1 1,1-1 0,0 0 0,0 1-1,0-1 1,0 1 0,0-1 0,0 1 28,3 1 15,-1 0 1,0 0-1,0 1 0,0-1 1,-1 1-1,1 0 1,0 0-1,-1 1 1,1-1-1,-1 1 0,0-1 1,0 1-1,0 0 1,0 0-1,0 1 0,0-1 1,-1 0-1,0 1 1,0 0-1,0-1 0,0 1 1,0 1-16,19 26 272,-19-28-202,-1 0 0,1 0 1,0 1-1,1-2 1,-1 1-1,0 0 0,1 0 1,-1-1-1,1 1 0,0-1 1,0 0-1,0 0 1,0 0-1,0 0 0,1-1 1,-1 1-1,0-1 0,1 0 1,-1 1-1,1-2 0,0 1 1,-1 0-1,1-1 1,-1 0-1,1 0 0,0 0 1,-1 0-1,1 0 0,0-1 1,-1 0-1,1 1 0,-1-1 1,1-1-1,-1 1 1,1 0-1,-1-1 0,0 0 1,0 0-1,0 0 0,1 0-70,61-78-885,-30 32-703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9652,'0'0'750,"0"0"-491,0 0 13,0 0 94,0 8-33,-4 257 1110,3-263-1448,1 0 0,-1 1 0,1-1 0,0 0 0,-1 0-1,1 1 1,1-1 0,-1 0 0,0 1 0,0-1 0,1 0-1,-1 1 1,1-1 0,0 0 0,0 0 0,0 0 0,0 0-1,0 0 1,0 0 0,1 0 0,-1 0 0,0 0 0,1 0-1,0-1 1,-1 1 0,1-1 0,0 1 0,0-1 0,0 0-1,0 0 1,0 1 0,0-1 0,0-1 0,0 1 0,0 0-1,1 0 1,-1-1 0,0 1 0,1-1 0,-1 0 0,0 0 0,0 0-1,1 0 1,-1 0 0,0 0 0,1-1 5,4-2-77,-1 0 1,1-1-1,-1 0 1,0 0-1,0 0 1,-1-1-1,1 0 1,-1 0-1,0-1 1,0 1-1,-1-1 1,1 0-1,-1-2 77,15-15-390,-4 6 12,-7 6-244,1 0 0,0 1 0,0 1 0,1-1 0,0 1 0,1 1 0,0 0 0,6-2 622,-17 9 3,1 1 0,0 0 1,-1-1-1,1 1 0,0 0 1,-1-1-1,1 1 0,0 0 1,0 0-1,-1 0 0,1 0 1,0-1-1,0 1 0,0 0 1,-1 0-1,1 1 0,0-1 1,0 0-1,0 0 0,-1 0 1,1 0-1,0 1 0,-1-1 1,1 0-1,0 1 0,0-1 1,-1 0-1,1 1 0,0-1 1,-1 1-1,1-1 0,-1 1 1,1 0-1,-1-1 0,1 1 1,-1-1-1,1 1 0,-1 0 1,0-1-1,1 1 0,-1 0 1,0 0-1,1-1 0,-1 1 1,0 0-1,0 0 0,0 0-3,3 44 1694,-3-37-1301,0 312 3935,8-318-8002,2-4-2521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6787,'0'0'1841,"0"0"-1057,0 0-71,0 0 311,0 0-101,0 7 275,-1-10-1231,1-1 0,-1 0 0,1 1 0,0-1-1,0 0 1,0 0 0,1 1 0,-1-1 0,1 0 0,0 1 0,0-1-1,1 0 1,-1 1 0,0-1 0,1 1 0,0 0 0,0 0 0,0-1 0,0 1-1,1 1 1,-1-1 0,1 0 0,0 1 0,0-1 0,-1 1 0,2 0-1,-1-1 1,0 2 0,0-1 0,1 0 0,3-1 33,-1 3-37,0 0 1,0 0 0,0 0-1,0 1 1,0 0-1,0 0 1,0 0-1,-1 1 1,1 0-1,0 0 1,-1 0-1,1 1 1,-1 0 0,0 0-1,0 0 1,3 3 36,-6-5 4,2 1-2,-1 1 0,1-1 0,0 0 0,0 0 0,0 0 0,0-1 0,0 0 0,0 1 0,0-2 0,0 1 0,1 0 0,-1-1 0,0 1 0,0-1 0,1-1 0,-1 1 0,0 0 1,1-1-1,-1 0 0,0 0 0,0 0 0,0-1 0,0 1 0,0-1 0,3-2-2,67-74-1340,-57 58-1960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16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4338,'0'0'2847,"0"0"-1327,0 0-487,0 0-241,0 0-445,0 3-216,18 165-41,-11 109-428,-7-276 210,0-1-214,0 0-181,3-9-1478,8-20-87,-4 4 1264,2 1 0,1 0 0,1 0 0,1 1 0,1 1 0,10-14 824,-21 33 62,0 0 0,0 0 0,1 1 1,-1-1-1,1 1 0,0-1 0,-1 1 0,1 0 1,0 0-1,0 0 0,1 0 0,-1 1 1,0-1-1,0 1 0,1 0 0,-1 0 0,1 0 1,-1 0-1,1 1 0,-1 0 0,1-1 1,0 1-1,-1 0 0,1 1 0,-1-1 1,1 1-1,-1-1 0,1 1 0,-1 0 0,1 0 1,-1 1-1,0-1 0,0 1 0,3 1-62,1 5 165,0 0-1,-1 1 0,0 0 1,-1 0-1,0 0 1,0 1-1,-1-1 0,0 1 1,0 0-1,-1 1 0,-1-1 1,0 1-1,0-1 1,-1 1-1,0-1 0,-1 1 1,0 0-1,-1 1-164,0-9 10,0-1 1,1 1-1,-1-1 1,0 1-1,0-1 0,0 0 1,-1 1-1,1-1 0,-1 0 1,1 0-1,-1 0 1,0 0-1,1 0 0,-1 0 1,0-1-1,0 1 0,0-1 1,-1 1-1,1-1 1,0 0-1,-1 0 0,1 1 1,0-2-1,-1 1 0,1 0 1,-1 0-1,1-1 1,-1 0-1,0 1-10,-78 0 1305,-12-28-192,93 26-1815,0 1-2323,0 0-1727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10181,'0'0'1520,"0"0"-1488,0 0 657,0 0-385,0 0-272,0 0-32,0 0 0,-42-11-656,42 11-609,5-2-6451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8436,'0'0'1091,"0"0"-493,0 0 39,0 0 374,0 0-573,4-17-339,46-128-57,112-231 140,-161 369-211,1 8-60,11 273 263,2-166-662,-7-95-804,0-8-1658</inkml:trace>
  <inkml:trace contextRef="#ctx0" brushRef="#br0" timeOffset="577.988">462 76 7972,'0'0'277,"0"0"-13,0 0 630,0 0 165,-1 15-611,-7 92-122,9 105 501,-1-206-831,0 1 0,0-1 0,1 0-1,0 1 1,0-1 0,1 0 0,-1 1 0,1-1 0,1 0 0,-1 0 0,1-1 0,0 1 0,0 0-1,1-1 1,0 0 0,0 0 0,0 0 0,0 0 0,1-1 0,0 0 0,0 1 0,0-2 0,0 1 0,1-1-1,-1 1 1,1-2 0,0 1 0,0 0 4,0-2-20,-1 0 1,1-1-1,-1 0 0,1 1 1,0-2-1,-1 1 0,1-1 0,-1 1 1,1-2-1,-1 1 0,1-1 1,-1 1-1,0-1 0,0-1 0,0 1 1,0-1-1,0 0 0,4-3 20,3-8-6,-1-1-1,-1 0 0,0 0 0,-1-1 1,-1-1-1,0 1 0,-1-1 0,-1-1 1,-1 1-1,0-1 0,-1 0 0,-1 0 1,-1 0-1,-1 0 0,0 0 0,-1-1 1,-1 1-1,-1 0 0,-2-11 7,3 21 8,0-1-1,0 1 1,-1 0-1,0 0 1,0 0-1,-1 0 0,0 0 1,-1 0-1,0 1 1,0-1-1,0 1 1,-1 0-1,0 0 1,0 1-1,-1 0 0,0 0 1,0 0-1,-1 0 1,1 1-1,-1 0 1,0 1-1,0-1 1,-1 1-1,1 1 1,-1-1-1,0 2 0,0-1 1,0 1-1,-5-1-7,5 3-47,0 0-1,0 1 0,0 0 0,1 1 1,-1 0-1,0 0 0,1 0 0,0 1 1,-1 0-1,1 1 0,1-1 0,-1 2 1,0-1-1,1 0 0,0 1 0,0 1 1,0-1-1,1 1 0,-3 2 48,5-3-204,0-1 0,0 0 0,0 1 0,1 0 0,-1-1 0,1 1 0,0 0 0,1 0 0,-1 1 0,1-1 0,0 0 0,0 0 0,1 1 0,0-1-1,-1 0 1,2 1 0,-1-1 0,1 1 204,-1 3-323,0 36-2201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7155,'0'0'1462,"0"0"-565,0 0 194,0 0-373,0 0-438,11-3-136,273 3-683,-270 0-1881</inkml:trace>
  <inkml:trace contextRef="#ctx0" brushRef="#br0" timeOffset="546.751">752 0 1297,'0'0'1894,"0"0"-747,0 0-160,-13 19 96,-41 59-21,26-40-92,-2-2 1,-1-1-1,-1-1 0,-9 5-970,25-24 305,15-15-311,1 0 0,0 0-1,0 1 1,-1-1 0,1 0 0,0 0 0,0 1-1,-1-1 1,1 0 0,0 1 0,0-1 0,0 0-1,0 1 1,0-1 0,-1 1 0,1-1 0,0 0-1,0 1 1,0-1 0,0 0 0,0 1 0,0-1-1,0 1 1,0-1 0,0 0 0,0 1 0,1-1-1,-1 0 1,0 1 0,0-1 0,0 0 0,0 1-1,0-1 1,1 0 0,-1 1 0,0-1 0,0 0-1,1 1 1,-1-1 0,0 0 0,0 0 0,1 1-1,-1-1 1,0 0 0,1 0 0,-1 0 0,0 1-1,1-1 1,-1 0 0,0 0 0,1 0 0,-1 0-1,0 0 1,1 0 0,-1 0 0,1 0 0,-1 0-1,0 0 1,1 0 0,-1 0 0,1 0 0,-1 0-1,1 0 7,29 3 52,-28-3-65,4 1 12,3 0 5,1-1-1,-1 0 0,1 0 1,-1-1-1,1 0 0,-1 0 1,1-1-1,-1 0 0,6-3-3,68-38-2217,-63 33-2161</inkml:trace>
  <inkml:trace contextRef="#ctx0" brushRef="#br0" timeOffset="931.091">758 0 8820,'0'0'-272,"0"19"544,0 61 419,0-58-576,1 11 373,-1-1 1,-2 0 0,-1 0 0,-2 1 0,-5 17-489,-7 73-950,17-122-2038,3-1-3991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 8148,'0'0'349,"0"0"17,0 0 608,0 0-660,-7 13-295,-22 40-102,21-40 11,14-15-131,49-75 333,-41 52-302,-8 14-28,-6 10 141,0 4-341,-3 11-1588,-7 11-2254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5907,'0'0'1782,"0"0"-824,0 0-382,0 0 291,0 0-328,-5-1-606,86 108 462,-51-77-354,-20-22-33,0 0 0,-1 1 0,0 1-1,0-1 1,-1 1 0,-1 1 0,1 0 0,-2 0 0,1 0 0,-2 1 0,1-1 0,-2 2 0,1-1 0,0 9-8,-2-6-5,-2 0 0,0 0 0,-1 0 0,0 0 0,-1 0 0,-1 0 0,0 0 0,-1-1 0,-1 1 0,0-1 0,-1 1 0,-1-1 0,0-1 0,-1 1 0,0-1-1,-1 0 1,0-1 0,-4 4 5,-15 1 1172,26-17-1047,3-10-155,0 0-1,1 1 1,0-1 0,0 1 0,1 0-1,0 0 1,1 0 0,0 1 0,0-1-1,1 1 1,0 0 0,3-2 30,4-8-72,10-15-3,-4 10-60,-2-1 0,0-1 0,-2 0 0,-1-1 1,-1-1-1,-1 0 0,-1-1 0,-2 0 1,2-10 134,-1-149-515,-11 198 643,1-1 1,0 1-1,0-1 1,1 1-1,1-1 1,-1 1 0,2-1-1,-1 0 1,2 1-1,-1-2 1,1 1-1,1 0 1,0-1-1,0 0 1,1 0 0,4 6-129,-5-12-98,-1 0 1,1 0-1,0 0 1,0-1-1,0 0 1,1 0-1,-1 0 1,0-1-1,1 1 1,-1-1-1,1 0 1,0-1-1,-1 0 1,1 0-1,-1 0 1,1 0-1,0-1 1,-1 0-1,1 0 1,-1 0-1,0-1 1,1 0-1,-1 0 1,3-2 97,46-27-6000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4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5330,'0'0'2172,"0"0"-1089,0 0-21,0 0-248,0 0-369,-10 1-298,-91 3 955,-18 7-678,114 1-456,-29 203 61,32 363-55,-32-316 15,35-260 7,0-1 0,0 1 0,0 0-1,0-1 1,0 1 0,0 0 0,1-1 0,-1 0 0,1 1 0,-1-1-1,1 0 1,0 1 0,-1-1 0,1 0 0,0 0 0,0-1 0,0 1-1,-1 0 1,1-1 0,0 1 0,0-1 0,0 1 0,0-1-1,0 0 1,0 0 0,0 0 0,0 0 0,0 0 0,0 0 0,0-1-1,0 1 1,0-1 0,0 1 0,0-1 0,0 0 0,0 0-1,1 0 5,-3 1-1,97-45-336,-83 37-43,-2 0-1202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6 128 7443,'0'0'883,"0"0"-536,0 0-267,0 0-37,-2 6 122,1-3-100,1-2-39,-1 1 1,1-1-1,-1 1 1,1-1-1,0 0 1,-1 1-1,1-1 1,0 1-1,0-1 1,0 1-1,0-1 1,0 0-1,0 1 1,1-1-1,-1 1 1,0-1-1,1 0 1,-1 1-1,1-1 0,0 0 1,-1 1-1,1-1 1,0 0-1,0 0 1,-1 1-1,1-1 1,0 0-1,0 0 1,0 0-27,5 4 59,0 0 1,0-1-1,0 0 1,0 0 0,1 0-1,-1-1 1,1 1-1,0-2 1,0 1-1,0-1 1,1 0-1,-1 0 1,0-1-1,1 0 1,-1-1 0,1 1-1,-1-1 1,1-1-1,-1 0 1,1 0-1,-1 0 1,0-1-1,1 0 1,-1 0-1,5-3-59,-4 1-56,0-1 0,-1 0 0,0-1 0,0 1 0,0-1 0,0-1 0,-1 1 0,0-1 0,-1 0 0,0-1 0,0 1 0,0-1 0,-1 0 0,0 0 0,0 0 0,-1-1 0,0 1 0,-1-1 0,0 0 0,0 0 0,0-7 56,-2 14-35,0 1-1,-1-1 1,1 0-1,0 0 1,-1 0 0,1 0-1,-1 1 1,0-1 0,1 0-1,-1 1 1,0-1 0,0 0-1,0 1 1,0-1-1,0 1 1,-1-1 0,1 1-1,0 0 1,-1 0 0,1-1-1,-1 1 1,1 0-1,-1 0 1,0 0 0,1 1-1,-1-1 1,0 0 0,0 1-1,1-1 1,-1 1 0,0-1-1,0 1 1,0 0-1,-1 0 36,-1-1-30,-1 1-1,1 0 1,-1 0-1,1 0 1,-1 1-1,1-1 1,-1 1-1,1 0 1,-1 1-1,1-1 0,0 1 1,0 0-1,0 0 1,-3 1 30,-15 15 102,0 1 0,2 0 1,0 2-1,1 0 0,1 1 0,-9 15-102,21-27 160,0 0-1,1 0 0,0 0 1,1 0-1,0 1 0,1 0 1,0 0-1,1 0 0,0 0 1,1 0-1,0 0 0,0 0 1,1 1-1,2 6-159,-2-13 27,0 0-1,1 0 1,0-1 0,0 1 0,1 0 0,-1 0-1,1-1 1,0 1 0,0-1 0,1 1-1,-1-1 1,1 0 0,0 0 0,0 0 0,0 0-1,1-1 1,-1 1 0,1-1 0,0 0-1,0 0 1,0 0 0,0-1 0,0 1 0,1-1-1,-1 0 1,1 0 0,0-1 0,0 1-27,11 2 14,1 0 1,-1-1-1,1 0 0,-1-2 1,1 0-1,0 0 1,13-3-15,-16 1-62,-1-1 0,0-1 0,0 0 0,0 0 0,0-2 0,0 1 0,-1-2 0,3-1 62,54-37-3314,-39 16-1798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5747,'0'0'2291,"3"15"-1426,28 173 458,-25 293-93,-5-471-1215,-1-2-18,0-1 0,1 0 0,0 1 0,0-1 1,0 0-1,1 0 0,0 0 0,1 0 0,0 0 1,0-1-1,0 1 3,-3-6-1,1-1 0,-1 1 0,0 0 0,1-1 0,-1 1 0,1-1 0,-1 1 0,1 0 0,-1-1 0,1 1 0,-1-1 0,1 0 0,0 1 0,-1-1 0,1 1 0,0-1 0,-1 0 1,1 1-1,0-1 0,-1 0 0,1 0 0,0 0 0,0 0 0,-1 0 0,1 1 0,0-1 0,0 0 0,-1-1 0,1 1 0,0 0 0,0 0 0,-1 0 0,1 0 0,0-1 0,-1 1 0,1 0 0,0 0 0,-1-1 0,1 1 0,0-1 0,-1 1 0,1-1 0,-1 1 0,1-1 0,0 1 0,-1-1 0,1 1 0,-1-1 1,1 0 0,20-33 59,-19 30-31,58-134-10,-6-2-1,-7-3 1,18-93-18,-62 228-1480,-1 8-2250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5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8612,'0'0'1649,"0"0"-1185,0 0-80,0 0 48,0 0 193,0 0-625,-12 15 16,2 2-80,2-9 192,5-3-128,3-5 0,0 0-433,0 0-255,2 0-1857,10 0-1345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96 6467,'0'0'1745,"0"0"-870,0 0-72,0 0 224,0 0-32,0-9 275,0 5-1178,0 1-96,1 1 1,-1-1 0,1 0-1,-1 0 1,0 1 0,0-1-1,0 0 1,0 0 0,-1 1-1,1-1 1,-1 0 0,1 0-1,-1 1 1,0-1 0,0 1-1,-1-1 1,1 1 0,0-1 0,-1 1-1,1 0 1,-1-1 0,0 1-1,0 0 1,0 0 0,0 0-1,0 1 1,0-1 0,0 0-1,-1 1 1,1-1 0,-1 1-1,1 0 1,-1 0 0,0 0 3,-6-1-33,0 1-1,0 0 1,0 0 0,0 1 0,0 1 0,-1-1 0,1 1-1,0 1 1,0 0 0,1 0 0,-1 0 0,0 1 0,1 1 0,-1 0-1,1 0 1,0 0 0,1 1 0,-2 1 33,-16 12-4,1 1 1,0 1-1,1 1 1,-12 17 3,30-33 3,0 1 0,1 0 0,0 0-1,0 0 1,0 1 0,1-1 0,0 1 0,0 0 0,1 0 0,-1 0 0,2 0 0,-1 1 0,1-1 0,0 0 0,1 1 0,-1-1 0,1 0 0,1 1 0,0-1-1,0 1-2,1-2 5,0 0-1,1 0 0,-1 0 1,2-1-1,-1 0 0,0 1 0,1-1 1,0 0-1,0-1 0,1 1 1,-1-1-1,1 0 0,0 0 0,0 0 1,0-1-1,0 0 0,1 0 1,0 0-1,-1 0 0,1-1 0,0 0 1,0 0-1,0-1 0,0 0 1,1 0-1,-1 0 0,0-1 1,5 0-6,6 2-288,-1-1-1,1-1 0,0 0 0,0-2 1,0 0-1,-1 0 0,1-2 0,14-4 290,25-17-3543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17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24 123 7475,'-4'18'988,"-12"60"-524,13 47-280,3-120-190,0 0 1,1 0-1,-1-1 1,1 1-1,0 0 1,0 0-1,1-1 1,0 1-1,-1 0 1,1-1-1,1 0 0,-1 1 1,1-1-1,0 0 1,0 0-1,0 0 1,0-1-1,0 1 1,1-1-1,0 0 1,0 0-1,0 0 1,0 0-1,0-1 1,0 0-1,1 0 0,2 1 6,1-2-92,1 0 0,0 0-1,-1-1 1,1 0-1,0-1 1,0 0-1,-1 0 1,1-1 0,-1 0-1,1 0 1,-1-1-1,0 0 1,0-1-1,0 0 1,-1 0-1,1 0 1,-1-1 0,0 0-1,6-6 93,-2 1-523,0-1 1,-1 1-1,0-2 0,-1 0 0,-1 0 0,1 0 0,-2-1 1,0 0-1,0 0 0,-2-1 0,2-4 523,4-25-878</inkml:trace>
  <inkml:trace contextRef="#ctx0" brushRef="#br0" timeOffset="281.516">315 32 416,'0'0'128,"0"0"224,-99-32 2034,63 32-1250,3 5-624,3 19-512,5 11 0,6 10-96,1 9-544,9 3-577,3-5 833,6-11-384</inkml:trace>
  <inkml:trace contextRef="#ctx0" brushRef="#br0" timeOffset="585.63">358 210 1953,'0'0'8468,"0"0"-8132,-11 98-320,11-58 0,0-1 592,0-6-608,1-6 112,17-13-256,2-14-208,5-2-448,7-33-1649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5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54 464 2289,'0'0'4429,"-4"16"-3309,-21 121 19,0 136 897,35-294-2201,120-236-2421,-121 243 2231,0-1-1,0 1 0,1 0 1,1 1-1,0 1 0,13-12 356,-23 23-8,0 1 0,0-1-1,0 0 1,0 1 0,-1-1 0,1 1 0,1-1-1,-1 1 1,0-1 0,0 1 0,0 0-1,0-1 1,0 1 0,0 0 0,0 0-1,0 0 1,0 0 0,1 0 0,-1 0 0,0 0-1,0 0 1,0 1 0,0-1 0,0 0-1,0 1 1,0-1 0,0 1 0,0-1-1,0 1 1,0-1 0,0 1 0,0 0-1,0-1 1,0 1 0,0 0 0,-1 0 0,1 0-1,0 0 1,-1 0 0,1 0 8,21 43 460,-20-40-340,3 14 229,0 1 0,-2-1 1,0 1-1,-1 0 0,0 0 0,-2 0 0,0 0 0,-2 0 1,0 6-350,-23 79 573,55-175-2195,75-92-459,-102 159 2082,0-1 1,0 1-1,0 0 0,1 0 0,0 0 0,0 1 0,0-1 0,0 1 0,0 0 0,1 0 1,-1 0-1,1 1 0,0 0 0,-1 0 0,1 0 0,0 0 0,1 1 0,-1-1 1,1 1-2,-3 1 26,-1-1 1,1 1-1,-1 0 1,0 0 0,1 0-1,-1 0 1,1 0-1,-1 1 1,0-1 0,1 1-1,-1 0 1,0-1-1,1 1 1,-1 0-1,0 0 1,0 0 0,0 1-1,0-1 1,0 0-1,0 1 1,0-1 0,0 1-1,-1 0 1,1 0-1,-1 0 1,1 0 0,-1 0-1,0 0 1,0 0-1,1 0 1,-1 2-27,3 9 469,-1 0-1,0 0 1,-1 0 0,0 0-1,-1 0 1,-1 1 0,0-1-1,-1 6-468,1 8-166,-16 74 113,16-98-182,0 3-3151,0-6-2769</inkml:trace>
  <inkml:trace contextRef="#ctx0" brushRef="#br0" timeOffset="1055.825">703 2 5026,'0'0'2700,"0"0"-1830,0 0-462,0 0 248,0 0 227,15 0-45,102-2-238,40 2 153,-157 0-801,0 0-30,0 0 28,0 2-33,-25 100 33,10-56 111,3 9-61,3 0 1,2 1-1,3 0 1,2 0 0,4 47-1,-1-12-3,-7 376 51,7-465-58,-1 0 1,1 1 0,-1-1-1,0 0 1,0 1-1,0-1 1,0 0-1,-1 1 1,1-1 0,0 0-1,-1 1 1,0-1-1,1 0 1,-1 0 0,0 0-1,0 1 1,0-1-1,-1 0 1,1 0 0,0-1-1,-1 1 1,1 0-1,-1 0 1,0-1-1,0 1 1,1-1 0,-1 1-1,0-1 1,0 0-1,0 0 1,-1 0 0,1 0-1,0 0 1,0 0-1,0 0 1,-3 0 9,-16 0 52,0-1 0,0 0 0,1-2 1,-1 0-1,0-1 0,1-1 0,-1-2 0,1 1 0,-16-9-52,-1 6-42,21 7-3461,13 1-4447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1:4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1071 1585,'0'0'2270,"0"0"-576,0 0-178,0 0-284,0 0-181,0 0-546,0 0-265,0 0 13,0 0-133,0-1 8,13-3 67,110-6-103,-78 10-64,-18-1-37,-1-1-1,1-1 1,-1-1 0,0-1-1,-1-1 1,17-7 9,-8 3-3858,-28 10-3137</inkml:trace>
  <inkml:trace contextRef="#ctx0" brushRef="#br0" timeOffset="718.536">1 718 1649,'0'0'1142,"0"0"208,0 0 232,0 0-190,0 0-381,6 0 2885,116 16-3093,-102-14-711,1-2 1,-1-1 0,0 0 0,0-2 0,0 0 0,18-5-93,-16 0-12,77-15-758,-88 24-945,-5 5-1518</inkml:trace>
  <inkml:trace contextRef="#ctx0" brushRef="#br0" timeOffset="30964.784">849 1069 5106,'0'0'1038,"0"0"-318,0 0 382,0 0-112,0 0-29,0 0-297,-1-2 406,43-32-1212,-2-2 0,-2-1 0,-1-3 1,-1-1-1,-3-1 0,-2-2 1,-1-1-1,4-13 142,-25 42-387,-8 16 371,-1 0-93,0 0 15,0 2 87,0 109 308,-14 95-301,13-195 31,-38 410 1053,38-395-715,0-18-1103,2-18-3485,0-17-1204</inkml:trace>
  <inkml:trace contextRef="#ctx0" brushRef="#br0" timeOffset="32386.27">2185 1321 9588,'0'0'801,"0"0"-545,0 0 320,0 0 241,0 101-385,0-69-432,0-4 0,0 1 16,0-6-16,0-4-368,3-9-881,0-10-5106</inkml:trace>
  <inkml:trace contextRef="#ctx0" brushRef="#br0" timeOffset="33255.602">2544 738 5282,'0'0'48,"0"0"62,2 17 402,6 55-125,16-27 557,-17-38-768,24 25 474,-20-23-593,-1 0 0,-1 1 0,1 0 0,-1 1 0,-1 0 0,0 0 0,-1 1 1,0 0-1,0 0 0,-2 1 0,1-1 0,-2 1 0,1 1 0,-1 2-57,-1 107-600,-2-118 593,-1 0 0,0 0-1,-1 0 1,1 0 0,-1 0 0,0 0 0,0 0 0,-1 0 0,1 0 0,-1 0 0,0 0-1,-1-1 1,1 1 0,-1-1 0,0 0 0,0 0 0,0 0 0,0 0 0,-1 0 0,1-1-1,-1 1 1,0-1 0,0 0 0,-1 0 0,1-1 0,-1 1 0,1-1 0,-1 0-1,0 0 1,1 0 0,-1-1 0,0 0 0,-1 0 7,3-3 42,0 0 0,0 0-1,0 0 1,0-1 0,0 1 0,1-1-1,-1 0 1,1 0 0,-1 0 0,1 0-1,0 0 1,1-1 0,-1 1 0,0 0-1,1-1 1,0 1 0,0-1 0,0 0-1,0 1 1,0-1 0,1 0 0,0 0-1,0-2-41,-4-15 10,2 0 0,0 0 0,2 0 0,0 0-1,2 0 1,0-6-10,5 3-1,2 0-1,0 0 1,1 0 0,1 1-1,1 1 1,1 0 0,1 1-1,1 0 1,1 1 0,7-5 1,-2 0 3,33-52 66,-53 71-56,-1 1 1,1-1-1,-1 1 1,0-1-1,-1 1 0,1-1 1,-1 1-1,0-1 1,-1 1-1,1 0 0,-1 0 1,0-1-1,0 1 1,-1 0-1,1 1 1,-1-1-1,0 0 0,-1 1 1,1 0-1,-1 0 1,0 0-1,0 0 0,0 0 1,0 1-1,-1 0 1,1 0-1,-1 0 1,0 0-1,0 1 0,0-1 1,0 1-1,0 1 1,0-1-1,-2 1-13,5-1-26,-1 1-1,0 0 1,1 0-1,-1 0 1,0 0 0,0 1-1,0-1 1,0 1-1,0-1 1,0 1 0,1 0-1,-1 0 1,0 0-1,0 1 1,0-1-1,0 1 1,0-1 0,0 1-1,1 0 1,-1 0-1,0 1 1,1-1 0,-1 0-1,1 1 1,-1 0-1,1-1 1,0 1 0,-1 0-1,1 0 1,0 0 26,-2 10-332,0 0 1,0-1 0,1 1 0,1 0-1,0 1 1,0-1 0,1 0-1,1 0 1,0 1 0,1 1 331,-1-6-209,0 51-2203</inkml:trace>
  <inkml:trace contextRef="#ctx0" brushRef="#br0" timeOffset="34717.577">3906 785 4882,'0'0'7956,"0"0"-7796,0 0-160,0 0 160,0 0-160,0 0-176,0 0-1105,-11 0-3601</inkml:trace>
  <inkml:trace contextRef="#ctx0" brushRef="#br0" timeOffset="33880.402">3094 689 5026,'0'0'126,"0"0"119,0 0 443,0 0 601,-7 16-414,-18 51-499,18-6 383,8-44-611,-1-12-137,1 0 0,0 0-1,0 0 1,1 0-1,-1 0 1,1 0 0,0-1-1,1 1 1,-1-1-1,1 1 1,0-1-1,0 0 1,0 0 0,0 0-1,1-1 1,-1 1-1,1-1 1,0 0 0,0 0-1,0 0 1,1 0-1,-1-1 1,1 1 0,0-1-1,-1-1 1,1 1-1,0-1 1,0 1 0,0-1-1,0-1 1,0 1-1,0-1 1,0 0 0,3 0-11,-2 1 1,0 0 1,0-1-1,0 0 1,0 0-1,0-1 1,0 1-1,-1-1 1,1-1-1,0 1 1,0-1-1,-1 0 1,1 0-1,-1-1 1,1 1-1,-1-1 1,0 0-1,0-1 1,0 1-1,-1-1 1,1 0 0,2-3-2,4-6-13,-1-2 0,0 1 0,0-1 0,-2 0 1,0-1-1,0 0 0,-2-1 0,0 1 0,-1-1 0,0 0 1,-1 0-1,-2-1 0,1 1 0,-2-1 0,0-5 13,-1 20-14,0 0-1,0 0 0,-1 0 0,1 1 0,0-1 1,-1 0-1,0 0 0,0 0 0,0 1 0,0-1 0,0 1 1,0-1-1,-1 0 0,1 1 0,-1 0 0,0-1 0,1 1 1,-1 0-1,0 0 0,0 0 0,-1 0 0,1 1 1,0-1-1,-1 0 0,1 1 0,-1 0 0,1-1 0,-1 1 1,0 0-1,1 0 0,-1 1 0,0-1 0,0 1 1,1-1-1,-1 1 0,-1 0 15,-2-1-69,1 0 1,-1 1 0,1 0-1,-1 0 1,1 0-1,-1 0 1,1 1 0,-1 0-1,1 0 1,0 1-1,-1 0 1,1-1 0,0 2-1,0-1 1,0 1-1,0-1 1,1 1 0,-1 1-1,1-1 1,0 1-1,0-1 1,0 1 0,0 0-1,0 1 1,0 1 68,-3 3-385,0 1 1,1-1 0,0 1-1,0 1 1,2-1-1,-1 1 1,1 0-1,0 0 1,1 0 0,1 0-1,-1 4 385,-1 29-2236</inkml:trace>
  <inkml:trace contextRef="#ctx0" brushRef="#br0" timeOffset="34364.663">3420 615 6963,'0'0'1283,"0"0"-976,0 0-48,0 0 293,0 17 65,0 108-319,4 252 388,1-215-619,-6-159-61,0-1 1,1 1-1,-2-1 1,1 0-1,0 1 1,0-1 0,-1 0-1,1 0 1,-1 0-1,0 0 1,1 0-1,-1 0 1,0 0-1,0-1 1,0 1 0,-1-1-1,1 1 1,0-1-1,0 0 1,-1 0-1,1 0 1,-1 0-1,1-1 1,-1 1 0,1 0-1,-1-1 1,0 0-1,1 0 1,-1 1-1,1-2 1,-1 1-1,0 0 1,1 0 0,-1-1-1,1 0 1,-1 1-1,-1-2-6,-8 2 30,-93-12 125,-1-37-1345,105 48 221,1 1-2013,0 3-3336</inkml:trace>
  <inkml:trace contextRef="#ctx0" brushRef="#br0" timeOffset="31527.097">1464 839 5138,'0'0'689,"0"0"-313,0 0 552,0 0-301,0 0-205,-6 18-62,-19 60-104,15 12 501,11-65-700,-2-19-69,0 0 0,0-1 0,1 1 0,0 0 0,0 0 0,0-1 0,1 1 0,0 0 0,0-1 0,0 1 0,1 0 0,-1-1 0,1 1 0,1-1 0,-1 0 0,1 0 0,0 0 0,0 0 0,0 0 1,1-1-1,0 1 0,0-1 0,0 0 0,0 0 0,1-1 0,-1 1 0,1-1 0,0 0 0,2 1 12,0-2-16,0-1 1,0 0 0,1 0-1,-1-1 1,0 0-1,0 0 1,0 0-1,0-1 1,0-1-1,0 1 1,0-1-1,0 0 1,0 0-1,0-1 1,-1 0 0,1 0-1,-1-1 1,0 0-1,0 0 16,9-6 16,-1-1-1,-1 0 1,0-1 0,0 0-1,-1-1 1,-1-1 0,3-5-16,-6 7 13,0 0 1,-1-1-1,-1 0 0,0 0 1,-1-1-1,0 1 0,-1-1 1,-1 0-1,0-1 0,-1 1 1,-1 0-1,0-1 0,-1 1 1,0 0-1,-1-1 0,-1-3-13,0 12 23,-1 0-1,1 0 0,-1 0 1,-1 0-1,1 0 0,-1 1 1,0 0-1,0-1 0,-1 1 1,1 1-1,-1-1 0,0 1 1,-1 0-1,1 0 0,0 0 1,-1 1-1,0 0 0,0 0 1,0 0-1,0 1 0,-1 0 1,1 0-1,-1 0 0,1 1 1,-1 0-1,1 1 1,-1-1-1,0 1 0,1 0 1,-1 1-1,0 0 0,-1 0-22,2-1 3,0 1-1,0-1 0,1 1 0,-1 0 1,0 1-1,1-1 0,-1 1 1,1 0-1,0 1 0,-1-1 0,1 1 1,0 0-1,0 0 0,1 0 1,-1 1-1,1 0 0,0 0 0,0 0 1,0 0-1,0 1 0,1-1 1,0 1-1,0 0 0,0 0 0,0 0 1,1 1-1,0-1 0,0 1-2,-4 13-77,2 0 0,0 0 0,1 0 0,1 1 0,0 0 0,2-1 0,0 5 77,0-16-252,0 1 0,0-1-1,1 1 1,0-1-1,1 0 1,0 1 0,0-1-1,0 0 1,1 0 0,3 5 252,16 21-3519</inkml:trace>
  <inkml:trace contextRef="#ctx0" brushRef="#br0" timeOffset="32011.361">1884 720 6099,'0'0'147,"0"0"359,0 0 831,0 0-238,0 0-557,-5 5-377,3-2-142,-1 0 0,1 0-1,0 0 1,0 0 0,0 0-1,0 0 1,0 1 0,1-1-1,-1 1 1,1 0 0,0-1-1,0 1 1,1 0 0,-1 0-1,1-1 1,-1 2-23,0 63 423,3-1 0,8 54-423,-3-48 30,-3-1-1,-4 39-29,0-61-33,-1-49 75,0 1-1,-1-1 0,1 1 0,-1-1 1,1 0-1,-1 0 0,0 0 0,1 0 1,-1 0-1,0 0 0,0 0 0,0 0 1,1-1-1,-1 1 0,0-1 0,0 1 1,0-1-1,0 0 0,0 0 0,0 0 0,0 0 1,0 0-1,0 0 0,-1 0-41,-217-12 550,161 10-1633,54 18-2348,5 2-1732</inkml:trace>
  <inkml:trace contextRef="#ctx0" brushRef="#br0" timeOffset="36139.118">4245 1141 48,'0'0'1614,"0"0"-952,0 0-171,0 0 928,0 0 270,0 0-289,0 0-375,0 0-406,0 0-80,2-1 5,43-54-288,12-28-276,-2-3 1,-5-1-1,33-80 20,-37 57-2075,-39 106 1606,-4 19 385,-4 299 3201,-12 11-3293,19-322-4104,2-3-1936</inkml:trace>
  <inkml:trace contextRef="#ctx0" brushRef="#br0" timeOffset="37154.504">4941 604 3073,'0'0'2836,"0"0"-1470,0 0-592,0 0-3,0 0-411,-6 8-125,-31 62 138,26-25-168,2 1-1,1 0 0,3 0 1,2 1-1,1-1 0,4 20-204,-2-42 7,13 92-16,-12-112 0,1-1 0,-1 1 1,1 0-1,-1 0 0,1-1 1,0 1-1,0-1 1,1 1-1,-1-1 0,1 0 1,0 0-1,0 0 0,0 0 1,0-1-1,0 1 0,0-1 1,1 0-1,-1 0 0,1 0 1,0 0-1,0-1 0,-1 1 1,1-1-1,0 0 1,0 0-1,0-1 0,2 1 9,2 0-33,1-1 1,-1-1-1,0 1 0,1-1 0,-1-1 0,0 0 0,0 0 0,0 0 1,0-1-1,0 0 0,0-1 0,-1 0 0,0 0 0,0 0 0,0-1 1,0 0-1,-1 0 0,1-1 0,2-4 33,5-3-195,0 0-1,-1-1 1,-1-1 0,0 0-1,-2 0 1,1-1 0,-2-1-1,0 0 1,-1 0-1,-1-1 1,0 0 0,-1 0-1,-1 0 1,-1-1 0,-1 1-1,0-1 1,-2 0 0,0-17 195,-1 23 1,1-3-2,-1 0 0,-1 0-1,0 0 1,-1 1-1,-1-1 1,0 1 0,-4-9 1,4 13-41,-1 1 1,1 0-1,-2 1 1,1-1-1,-1 1 1,-1 0-1,0 0 1,0 0-1,-1 1 1,0 0-1,0 0 1,-1 1-1,0 0 1,0 0 0,-1 1-1,1 0 1,-1 1-1,-1 0 1,1 0-1,-1 1 1,0 0-1,0 0 1,0 1-1,0 1 1,-1 0-1,1 0 1,-1 1-1,0 0 1,-2 1 40,9 1-33,0 0 0,0 0 1,0 0-1,0 1 0,0 0 0,1-1 1,-1 1-1,1 0 0,-1 1 0,1-1 1,0 1-1,0 0 0,0-1 0,0 1 1,0 0-1,1 1 0,-1-1 0,1 0 1,0 1-1,0-1 0,-1 3 33,-30 85-177,6 64-762,24-79-1240</inkml:trace>
  <inkml:trace contextRef="#ctx0" brushRef="#br0" timeOffset="37623.144">5423 305 8180,'0'0'1985,"0"0"-1505,0 0-480,0 0 0,0 0 928,0 0-512,96-2 17,-49-10-289,3-3-96,2-3 64,0-1-112,0 2-512,-8 4-689,-10 6-4402</inkml:trace>
  <inkml:trace contextRef="#ctx0" brushRef="#br0" timeOffset="38290.485">6102 98 8036,'0'0'1905,"0"0"-1415,0 0-145,15-14-36,50-43-160,-62 54-135,0 0 0,1 0 0,-1 1-1,1 0 1,0 0 0,-1 0-1,1 0 1,0 0 0,0 1 0,1 0-1,-1 0 1,0 0 0,0 0-1,0 1 1,1-1 0,-1 1 0,0 0-1,0 0 1,1 1 0,0 0-14,6 0 3,-8 0-3,0 1 0,-1 0 0,1 0 0,-1 0 0,0 0 1,1 0-1,-1 1 0,0-1 0,-1 1 0,1 0 0,0-1 0,-1 1 0,1 0 0,-1 0 0,0 0 0,0 0 1,0 0-1,0 0 0,-1 0 0,1 0 0,-1 0 0,0 0 0,0 1 0,0-1 0,0 0 0,0 0 1,-1 0-1,0 3 0,2 8 22,-1 0 0,-1 0 0,0 0 1,0 0-1,-2 0 0,0 0 0,0-1 0,-1 1 1,-5 10-23,-16 20-80,-1-1 1,-1-2 0,-3 0-1,-31 32 80,63-72 19,-1 0 0,1 0 0,0 0-1,-1 0 1,1 0 0,0 0 0,0 0-1,0-1 1,-1 1 0,1-1 0,0 1 0,0-1-1,0 0 1,0 0 0,0 1 0,0-2-1,0 1 1,0 0 0,0 0 0,0-1 0,0 1-1,2-1-18,3 1 9,44 0 144,19 0-640,-23-1-2717,-11 0-3716</inkml:trace>
  <inkml:trace contextRef="#ctx0" brushRef="#br0" timeOffset="39211.192">6925 41 6003,'0'0'1414,"0"0"-891,0 0 162,0 0 799,0 0-257,0 0-742,-1-20 260,-4 17-791,0 1 0,0 1 0,0-1 0,-1 0 0,1 1-1,0 0 1,-1 1 0,1-1 0,0 1 0,-1 0 0,1 0 0,-1 1 0,-4 0 46,-3 0-79,4 1 42,0 1 0,1 0 1,0 0-1,0 1 0,0 0 0,0 1 0,0-1 1,1 1-1,0 1 0,0 0 0,0 0 0,1 0 0,0 0 1,0 1-1,-1 2 37,-2 0-4,1 1 0,0 0 1,1 0-1,0 1 0,0 0 1,1 0-1,0 0 0,1 1 1,1 0-1,0 0 0,0 0 0,1 0 1,1 1-1,0-1 0,1 1 1,0 0-1,1-1 0,1 8 4,0-13-8,1 0 0,0 0 0,0 0-1,1 0 1,-1-1 0,2 1 0,-1-1 0,1 0 0,0 0-1,0 0 1,0-1 0,1 1 0,0-1 0,0 0-1,0 0 1,1-1 0,0 0 0,0 0 0,0 0 0,0 0-1,1-1 1,-1 0 0,1-1 0,-1 1 0,1-1-1,0-1 1,0 1 0,0-1 0,0 0 0,4-1 8,-2 0-64,-1 0 0,1-1 1,0 0-1,-1-1 0,0 0 1,1 0-1,-1-1 0,0 0 0,0 0 1,0-1-1,0 0 0,-1 0 1,0-1-1,0 0 0,0 0 1,6-6 63,-8 7 0,-1 1-118,1 1 0,-1-1 1,0-1-1,0 1 0,0 0 1,0-1-1,0 0 0,-1 0 1,0 0-1,0-1 1,0 1-1,0-1 0,-1 1 1,1-1-1,-1 0 0,0 0 1,-1 0-1,1 0 0,-1 0 1,0 0-1,-1-1 118,-2 2 2,0 0 0,-1 0 0,1 1 0,-1-1 0,0 1 0,-1 0 1,1 0-1,0 0 0,-1 0 0,0 1 0,1-1 0,-1 1 0,0 0 0,0 0 0,0 1 0,-1-1 0,1 1 0,0 0 0,-1 0 0,1 0 0,0 0 0,-4 1-2,-117-5 571,118 7-659,0-1 1,0 1-1,1 0 0,-1 1 0,1-1 0,0 1 0,-1 0 0,1 1 0,1 0 0,-1 0 0,0 0 0,1 0 0,0 1 0,0 0 0,0 0 1,1 1-1,0-1 0,0 1 0,0 0 0,1 0 0,-1 0 0,1 0 0,1 1 0,-1 0 88,-9 32-3863</inkml:trace>
  <inkml:trace contextRef="#ctx0" brushRef="#br0" timeOffset="41034.356">7468 936 4914,'0'0'2962,"0"0"-1474,0 0-479,0 0-113,0 0 49,0 0-913,-12-5 32,10 5-128,2 0 224,0 0-208,0 0 48,0 0-737,0 0-31,0-1-1825,2-1-128,-1 2-2818</inkml:trace>
  <inkml:trace contextRef="#ctx0" brushRef="#br0" timeOffset="42034.118">7755 568 6003,'0'0'1998,"0"0"-1494,0 0-165,0 0 56,0 0-96,6 0 325,6 7-409,-1 0 0,1 0 0,-2 1 0,1 1 0,-1-1 0,0 2 0,3 4-215,-3-2 27,0 0-1,0 1 1,-2 0 0,1 1 0,-2 0 0,0 0 0,0 1 0,-2 0 0,0 0 0,0 0-1,-2 0 1,2 10-27,2 27-14,-2-1 0,-3 1 0,-2 10 14,0-54-4,-1 0 1,0 0-1,0-1 0,-1 1 1,0 0-1,-1 0 1,1-1-1,-1 1 1,-1-1-1,-2 5 4,-2 3-2,5-29-649,4 8 643,1 0-1,0 0 0,0 1 0,0-1 1,1 0-1,-1 1 0,1-1 0,1 1 0,-1 0 1,1 0-1,0 0 0,4-3 9,7-12 17,5-13-21,-1-1-1,-2-1 0,-2 0 0,-1-1 1,-1-1-1,-3 0 0,-1-1 1,-1 0-1,1-27 5,-4-69 395,-1 136-625,58 107 660,-58-105-411,-1 0 0,1 0 1,0 0-1,0-1 0,1 0 0,-1 1 1,1-1-1,-1-1 0,1 1 1,0-1-1,0 0 0,0 0 1,0 0-1,1-1 0,-1 1 0,0-1 1,1-1-1,-1 1 0,0-1 1,1 0-1,4 0-19,3-1-133,-1-1-1,1 0 1,0 0 0,-1-2-1,0 1 1,0-1-1,0-1 1,8-5 133,39-22-2193</inkml:trace>
  <inkml:trace contextRef="#ctx0" brushRef="#br0" timeOffset="45676.273">9365 175 2065,'0'0'1443,"0"0"-352,0 0 321,0 0 373,0 0-331,0 0 1037,-237 0-2253,237 14-505,11 120 214,3-38-73,-4 1 0,-4 0 0,-5 0 0,-3 0 0,-11 56 126,0-57-207,-5 1 1,-13 37 206,22-82 96,27-50-43,-10-3-26,-1 0-1,0-1 1,0 1-1,0-2 1,0 1 0,-1-1-1,1 0 1,-1 0-1,1-1 1,0 0-27,36-17-42,12 10-2589,-39 11-1533</inkml:trace>
  <inkml:trace contextRef="#ctx0" brushRef="#br0" timeOffset="46769.764">9851 578 5378,'0'0'1374,"0"0"-472,-1-14-3,-9-90 352,10 78-1147,7-97 139,-7 122-243,1-1 1,-1 1-1,1 0 0,-1 0 0,1-1 0,0 1 0,0 0 0,-1 0 0,1 0 0,0 0 0,0 0 0,0 0 1,0 0-1,1 0 0,-1 0 0,0 1 0,0-1 0,0 0 0,1 1 0,-1-1 0,0 1 0,0-1 1,1 1-1,-1 0 0,1-1 0,-1 1 0,0 0 0,1 0 0,-1 0 0,0 0 0,1 0 0,-1 0 1,1 1-1,-1-1 0,0 0 0,1 1 0,-1-1 0,0 1 0,1-1 0,49 23-89,-43-17 94,0-1 0,0-1-1,1 1 1,0-2 0,0 1 0,0-1 0,0 0-1,1-1 1,-1 0 0,1-1 0,-1 0 0,1 0-1,0-1 1,-1 0 0,10-2-5,-16 1-33,0 0 0,0 0 0,0-1 0,0 1-1,-1-1 1,1 0 0,-1 1 0,1-1 0,-1-1 0,1 1 0,-1 0 0,0 0 0,0-1-1,0 1 1,0-1 0,-1 0 0,1 1 0,-1-1 0,1 0 0,-1 0 0,0 0-1,0 0 1,0 0 0,-1 0 0,1 0 0,-1-1 0,1 1 0,-1 0 0,0 0 0,-1 0-1,1 0 1,0-1 0,-1 1 0,0-1 33,-17-29-1118,16 32 990,2 12-227,-3 218 1471,-20 122-1116,-26 33 1125,48-374-1111,0 1 0,-1-1-1,0 0 1,-1 0 0,0 0-1,-1 0 1,0 0 0,0-1-1,-1 1 1,0-1 0,-1-1-1,0 1 1,-1-1 0,1 0-1,-1 0 1,-1-1 0,-6 6-14,11-12 18,-1 1 1,0-1 0,1 0 0,-1 0 0,0-1 0,0 1 0,0-1-1,1 0 1,-1 1 0,0-2 0,0 1 0,0 0 0,0-1 0,1 0-1,-1 0 1,0 0 0,1 0 0,-1-1 0,1 1 0,-1-1 0,1 0-1,0 0 1,-1 0 0,1 0 0,0-1 0,1 1 0,-1-1 0,0 0-1,0 0-18,-4-6 3,0 1-1,0-1 0,1 0 0,0-1 0,1 1 0,0-1 0,0 0 0,1-1 0,0 1 0,1-1 0,0 1 1,1-1-1,0 0 0,0-5-2,3 11-10,1 0 1,-1 0 0,1 1 0,0-1-1,0 0 1,1 1 0,-1 0-1,1-1 1,0 1 0,0 0-1,0 1 1,1-1 0,0 0-1,-1 1 1,1 0 0,0 0-1,0 0 1,1 0 0,2-1 9,6-6 3,153-110-821,-94 70-1917,-27 18-942</inkml:trace>
  <inkml:trace contextRef="#ctx0" brushRef="#br0" timeOffset="47050.973">10420 745 11589,'0'0'320,"0"0"-240,0 0 609,0 0-593,0 0-192,0 0-544,0 0-3634</inkml:trace>
  <inkml:trace contextRef="#ctx0" brushRef="#br0" timeOffset="50296.221">12969 604 6675,'0'0'1852,"0"0"-743,0 0-103,0 0-398,0 0-314,0 0-118,49 0 97,-11 1-245,0-1 0,-1-2-1,1-2 1,21-5-28,114-37-36,-85 22-2860,-74 20 175</inkml:trace>
  <inkml:trace contextRef="#ctx0" brushRef="#br0" timeOffset="50764.861">13018 768 1265,'0'0'829,"0"0"73,0 0 352,0 0 112,0 0-248,0 0-107,0 0-149,0 0-265,0 0-31,0 0-326,0 0-11,0 0 161,0 0-195,7 0 493,150 7 406,-146-7-1064,15 1-5,-1-2 0,1 0 0,0-2 0,-1-1 0,20-5-25,31-13-1764,-73 22-1854</inkml:trace>
  <inkml:trace contextRef="#ctx0" brushRef="#br0" timeOffset="48147.069">11004 909 7187,'0'0'779,"0"0"-261,0 0-38,-3-18-152,-11-60-208,14 71-119,-1 0 1,1 0-1,0 1 0,1-1 0,-1 0 0,1 0 0,1 0 0,-1 1 0,1-1 0,0 0 1,1 1-1,0 0 0,0-1 0,0 1 0,1 0 0,2-3-1,3-6 6,2-4 21,51-67 18,-60 84-51,0 1 0,0 0-1,0-1 1,0 1-1,0 0 1,0 0 0,1 0-1,-1 1 1,0-1-1,1 0 1,-1 1 0,1 0-1,-1-1 1,0 1-1,1 0 1,-1 0 0,1 1-1,-1-1 1,1 0-1,-1 1 1,0-1-1,1 1 1,-1 0 0,0 0-1,1 0 1,-1 0-1,0 0 1,0 0 0,0 1-1,2 1 7,0 7 34,0 0 1,-1 0-1,0 0 0,-1 1 0,0 0 0,0-1 1,-1 1-1,-1 0 0,0 0 0,-1 9-34,1-14 16,-1 181 1091,11-301-1574,3 78 85,1 1 0,2 0 0,1 1 0,2 1 0,5-4 382,17 34 19,-34 8 30,-1-1 0,0 1 1,0 1-1,0-1 1,-1 1-1,1 0 0,-1 0 1,-1 1-1,1-1 1,-1 1-1,0 0 1,-1 0-1,0 0 0,0 1 1,0-1-1,-1 1 1,0 0-1,-1-1 0,1 1 1,-2 0-1,1 8-49,-1 155 745,0-170-713,0-4 42,1-13-115,2 0 0,0 0 0,1 1-1,0-1 1,1 1 0,1 0 0,0 0 0,1 1-1,1 0 1,0 0 0,8-9 41,-13 17-98,1 0 0,0-1 1,1 2-1,-1-1 0,1 0 0,1 1 1,-1 0-1,1 0 0,-1 0 1,1 1-1,1 0 0,-1 0 0,0 1 1,1-1-1,0 1 0,0 1 0,0-1 1,0 1-1,3 0 98,-8 3-11,-1 0 0,0-1 0,0 1 1,0 0-1,1 0 0,-1 0 0,0 0 0,0 1 0,-1-1 1,1 0-1,0 0 0,0 0 0,0 1 0,-1-1 0,1 0 0,-1 1 1,1-1-1,-1 1 0,0-1 0,1 1 0,-1-1 0,0 1 0,0-1 1,0 0-1,0 1 0,0-1 0,0 1 0,-1 1 11,2 1 43,0 221 3126,4-204-5079,0-20-2111</inkml:trace>
  <inkml:trace contextRef="#ctx0" brushRef="#br0" timeOffset="49162.451">11739 217 8788,'0'0'1121,"0"0"-812,0 0-50,0 0 309,17-2-8,104-14-192,35 6-485,-128 29-296,-12-3 71,32 4-2142,-48-20 2089,-12 65 1631,-5 210-804,10 79-296,6-344-107,-1-1 0,0 0-1,0 0 1,-1 1 0,0-2 0,-1 1 0,0 0-1,0-1 1,-1 1 0,0-1 0,0-1 0,-1 1-1,0-1 1,-1 0 0,1 0 0,-1 0 0,-1-1 0,1 0-1,-1-1 1,-1 1-29,4-4 69,0 0 1,0 0-1,0-1 0,-1 0 0,1 0 1,-1 0-1,1 0 0,-1-1 0,1 0 1,-1 0-1,1-1 0,-1 1 0,1-1 0,-1 0 1,1-1-1,0 1 0,-1-1 0,1 0 1,0 0-1,-1-2-69,-1-1 53,0 1-1,0 0 1,0 0 0,-1 1-1,1-1 1,-1 2 0,1-1-1,-1 1 1,0 0 0,0 1-1,0 0 1,-4 0-53,7 10-2249,5-2-742</inkml:trace>
  <inkml:trace contextRef="#ctx0" brushRef="#br0" timeOffset="55287.25">1284 3006 6227,'0'0'1510,"0"0"-1067,11-20 93,74-132-114,5-10-156,79-103-266,-167 260-37,-1 22-206,11 293 1937,-2-170-1051,4-116-1121,3-17-3227,-3-7-2420</inkml:trace>
  <inkml:trace contextRef="#ctx0" brushRef="#br0" timeOffset="56410.208">2626 2839 10645,'0'0'688,"0"0"-640,0 0 112,0 0 401,0 0-33,0 0-528,3 44-64,2-24-272,3-3-785,6-7-1520,3-3-5507</inkml:trace>
  <inkml:trace contextRef="#ctx0" brushRef="#br0" timeOffset="57206.909">3083 2268 7203,'0'0'721,"0"0"-508,0 0-21,0 0 403,-6 15 173,-17 49-495,22-60-265,0 1 0,1-1 0,-1 0 0,1 1 0,0-1 0,1 0 0,-1 1 0,1-1 0,0 0 0,0 0 1,0 1-1,0-1 0,1 0 0,0 0 0,-1 0 0,2-1 0,-1 1 0,0 0 0,1-1 0,-1 1 0,1-1 1,0 0-1,0 0 0,1 0 0,-1 0 0,1-1 0,-1 1 0,1-1 0,0 0 0,0 0 0,1 0-8,152 93-5,-142-81-4,0-1-1,-1 2 1,0 0-1,-1 0 1,-1 2-1,0-1 1,-1 1-1,-1 1 1,-1 0-1,-1 1 1,2 4 9,0 74-259,-10-93 248,-1 1-1,0-1 0,0 1 1,-1 0-1,0-1 0,1 0 1,-1 1-1,-1-1 0,1 0 1,-1 0-1,1 0 1,-1-1-1,0 1 0,0-1 1,-1 1-1,1-1 0,-1 0 1,0 0-1,0 0 0,0-1 1,0 0-1,0 1 1,0-1-1,-1-1 0,1 1 1,-1-1-1,1 0 0,-1 0 1,1 0-1,-1 0 1,0-1-1,1 0 0,-1 0 1,0 0-1,0 0 0,0-1 12,1 0 35,1 1 0,0-1 0,-1 0 0,1 0 0,0 0 0,0 0 0,0-1 0,0 1 0,0-1 0,0 0 0,0 1 0,1-2 0,-1 1 0,0 0 0,1 0-1,0-1 1,0 1 0,-1-1 0,2 0 0,-1 0 0,0 0 0,0 0 0,1 0 0,0 0 0,-1-2-35,-22-87 276,22 77-336,1 0 0,1 0-1,0 0 1,1 0 0,1 0 0,0 0-1,1 1 1,0-1 0,1 1 0,1-1-1,1 1 1,4-10 60,41-72-862,39-90 139,-77 105 529,-13 80 214,0-1 1,-1 1 0,1 0 0,-1-1 0,1 1-1,-1-1 1,1 1 0,-1 0 0,0-1 0,1 1-1,-1 0 1,0-1 0,0 1 0,0 0 0,0 0-1,0 0 1,0 0 0,-1 0 0,1 0 0,0 0-1,0 1 1,-1-1 0,1 0 0,0 1 0,-1-1-1,1 1 1,-1-1 0,1 1 0,-1 0-1,1-1 1,-1 1 0,1 0 0,-1 0 0,1 0-21,-56 2 405,48 2-434,0 0-1,0 0 1,0 1-1,1 0 1,0 1-1,0 0 1,0 0-1,1 1 1,0 0-1,0 0 1,0 0-1,1 1 1,0 0-1,1 0 1,0 1-1,0 0 1,-3 8 29,-3 13-1724,7-1-1941</inkml:trace>
  <inkml:trace contextRef="#ctx0" brushRef="#br0" timeOffset="55754.169">2024 2425 6835,'0'0'147,"0"0"2,0 0 169,-4 14 632,-13 49-398,14 37 221,3-93-757,0-1 0,1 1 0,0-1-1,1 1 1,-1-1 0,1 1 0,0-1-1,1 0 1,0 0 0,-1 0-1,2-1 1,-1 1 0,1 0 0,0-1-1,0 0 1,0 0 0,1-1 0,0 1-1,0-1 1,0 0 0,0 0 0,1 0-1,0-1 1,-1 0 0,1 0-1,0 0 1,1-1 0,-1 0 0,1 0-16,1-1-42,-1 0 1,1-1-1,-1 1 1,0-2-1,1 1 1,-1-1-1,1 0 1,-1 0-1,0-1 1,0 0-1,0-1 1,0 1-1,0-1 1,0-1-1,-1 1 1,1-1-1,-1 0 1,0-1-1,0 1 1,4-6 41,1 2-252,-1-1 0,1-1 0,-2 1 0,1-2 0,-1 1 0,-1-1 0,0-1 0,-1 0 0,0 0 0,0 0 0,-2 0 0,1-1-1,-2 0 1,0-1 0,0 1 0,-1-1 0,1-12 252,-4 23-14,-1 0 0,0 0 0,0 0 0,1 1-1,-1-1 1,-1 0 0,1 0 0,0 1 0,-1-1 0,0 1-1,1-1 1,-1 1 0,0 0 0,0 0 0,0 0 0,0 0-1,-1 0 1,1 0 0,-1 0 0,1 1 0,-1-1 0,1 1-1,-1 0 1,0 0 0,0 0 0,-1-1 14,-79-15 902,73 15-749,0 2 0,0-1 0,0 1 0,1 0 0,-1 1 0,0 0 0,0 1 0,0 0 0,1 1-1,-1 0 1,1 0 0,-4 2-153,6-1-12,0 0-1,0 1 1,0-1-1,0 1 1,1 0-1,0 1 1,0 0-1,1 0 1,-1 0-1,1 0 1,0 1-1,1 0 1,0 0-1,0 0 0,0 1 1,1-1-1,0 1 1,1 0-1,0 0 1,0 0-1,0 0 1,1 0-1,0 5 13,1-11-106,0 1-1,0-1 0,0 1 0,0-1 1,0 0-1,1 1 0,-1-1 1,1 0-1,0 1 0,-1-1 0,1 0 1,0 0-1,0 1 0,1-1 1,-1 0-1,0 0 0,1 0 0,-1 0 1,1-1-1,-1 1 0,1 0 1,2 1 106,23 12-1839</inkml:trace>
  <inkml:trace contextRef="#ctx0" brushRef="#br0" timeOffset="56129.029">2371 2388 4498,'0'0'502,"0"19"826,0 124 438,0 288 1161,0-428-2909,1-1-1,-1 1 1,0 0-1,0 0 1,0-1-1,0 1 1,0 0 0,0 0-1,-1-1 1,1 1-1,-1 0 1,0-1-1,0 1 1,0-1 0,0 1-1,0-1 1,-1 0-1,1 1 1,-1-1-1,0 0 1,1 0-1,-1 0 1,0 0 0,0 0-1,0 0 1,-1-1-1,1 1 1,0-1-1,0 1 1,-1-1 0,1 0-1,-1 0 1,0 0-1,1 0 1,-1 0-1,-1-1-17,-4 1 48,1-1-1,0 0 0,-1 0 1,1-1-1,-1 0 0,1-1 0,0 0 1,0 0-1,0 0 0,0-1 1,-5-2-48,4 1-47,3 1-46,0 0 0,0 0 0,0 1 0,0-1 0,-1 1 0,1 1 0,-1-1-1,1 1 1,-1 0 0,1 0 0,-1 1 0,0-1 0,-3 1 93,-4 7-2001,5 9-2097</inkml:trace>
  <inkml:trace contextRef="#ctx0" brushRef="#br0" timeOffset="58425.36">4585 2503 13750,'0'0'0,"0"0"-1024,0 0 255,0 0-31,0 0-5779</inkml:trace>
  <inkml:trace contextRef="#ctx0" brushRef="#br0" timeOffset="60960.139">6542 1842 9925,'0'0'210,"0"0"-58,10-16-50,33-49-12,-39 58-34,1 0 1,0 0-1,0 1 0,1 0 0,0 0 0,0 0 0,0 1 0,1 0 0,0 0 0,0 1 0,0 0 0,0 0 0,3-1-56,-8 4-1,0 0 1,-1 1-1,1-1 1,0 0-1,0 1 1,0-1-1,0 1 1,0-1-1,0 1 1,0 0 0,0 0-1,0 0 1,0 0-1,-1 0 1,1 1-1,0-1 1,0 0-1,0 1 1,0 0-1,0-1 1,0 1-1,-1 0 1,1 0-1,0 0 1,0 0-1,-1 0 1,1 0-1,-1 1 1,1-1-1,-1 0 1,0 1-1,1-1 1,0 2 0,26 62 149,-17 49-229,-12-104 58,-2 1-1,0-1 0,0 0 1,-1 0-1,0 0 0,0 0 1,-1-1-1,-1 0 1,1 0-1,-2 0 0,1-1 1,-1 0-1,-7 7 23,9-9-2,-92 98 34,86-96 88,16 10-240,1-14 125,1-1-1,-1 1 1,1-1-1,0-1 1,0 1-1,0-1 1,0 0-1,0-1 1,0 0-1,1 0 1,-1 0-1,0-1 1,1 0-1,-1 0 1,0-1-1,7-1-4,-2-1-135,-1 1 0,1-2 0,-1 1-1,0-2 1,0 0 0,-1 0 0,1 0 0,-1-2 0,2-1 135,24-16-3514</inkml:trace>
  <inkml:trace contextRef="#ctx0" brushRef="#br0" timeOffset="61501.169">7453 1751 11877,'0'0'217,"-15"-4"-63,-50-11-122,62 14-33,1 1-1,-1 0 0,1 0 1,0 0-1,-1 0 1,1 0-1,-1 0 1,1 1-1,0-1 0,-1 1 1,1-1-1,0 1 1,-1 0-1,1 0 0,0 0 1,0 0-1,0 1 1,0-1-1,0 1 0,0-1 1,0 1-1,1-1 1,-2 3 1,-3 2-12,-6 4 40,0 0 0,2 1 0,-1 0 0,1 1 0,1 0 0,0 1 0,1 0 0,0 0 0,1 1 0,1 0-1,0 0 1,1 0 0,0 1 0,1 0 0,-1 12-28,1 94 43,4-115-62,0-1 0,0 0 0,0 0 0,1 0 0,-1 1 0,2-1 0,-1 0 0,0 0 0,1 0 0,0 0 0,0-1 0,0 1 0,1 0 0,-1-1 0,1 0 0,0 1-1,1-1 1,-1 0 0,1-1 0,0 1 0,-1-1 0,2 1 0,-1-1 0,0 0 0,1-1 0,-1 1 0,1-1 0,0 0 0,-1 0 0,1 0 0,4 0 19,0-1-154,-1 0-1,1-1 1,-1 0-1,1-1 1,0 0-1,-1 0 1,1-1-1,-1 0 1,0 0-1,1-1 1,-1 0-1,0-1 1,-1 0-1,1 0 0,-1 0 1,1-1-1,-2 0 1,1-1-1,0 1 1,-1-1-1,0 0 1,0-1-1,-1 0 1,2-3 154,-4 6-224,0 0 0,-1-1 0,0 0 0,0 1 0,0-1 0,0 0 0,-1 0 0,1 0 0,-2 0 0,1 0 1,0 0-1,-1-1 0,0 1 0,0 0 0,0 0 0,-1-2 224,-1 3 75,-1 0 0,1 0 0,-1 1 0,0-1 0,0 1 0,0 0 0,0-1 0,0 1 0,-1 1 0,1-1 0,-1 0 0,0 1 0,0 0 0,0 0 0,0 0 0,0 0 0,-1 1 0,1 0 0,0 0 0,-1 0 0,1 0 0,-1 0 0,1 1 0,-1 0 0,1 0 0,0 0 0,-2 1-75,-4-2 135,-1 1 0,0 0 0,0 0 1,1 1-1,-1 0 0,1 1 0,-1 1 1,1-1-1,-3 2-135,9-2 17,0 0 1,0 0-1,0 0 1,1 0-1,-1 1 1,0-1-1,1 1 1,0 0-1,0 0 1,0 0-1,0 1 1,0-1-1,0 1 1,1-1-1,0 1 1,0 0-1,0 0 1,0 0-1,1 0 1,-1 0-1,1 1 1,0-1-1,0 3-17,-1 24-1304,2-3-1975</inkml:trace>
  <inkml:trace contextRef="#ctx0" brushRef="#br0" timeOffset="61907.117">8002 2428 11269,'0'0'1009,"0"0"-865,0 0 656,0 0-528,0 0-112,0 0-160,-6-9-1184,20 16 287,5 2-2976</inkml:trace>
  <inkml:trace contextRef="#ctx0" brushRef="#br0" timeOffset="62859.963">8508 2243 7187,'0'0'1308,"0"0"-639,0 0 142,0 0-146,2 1-508,10 9-97,0 0-1,-1 0 1,-1 1 0,0 1-1,0-1 1,-1 1 0,-1 1-1,7 12-59,-7-10 17,0 0-1,-1 1 1,-1-1-1,0 2 1,-1-1-1,-1 0 1,-1 1-1,0 0 1,-1 0-1,-1 0 0,0 0 1,-1 0-17,0-2 2,0 0 1,0 0-1,-2 0 1,0-1-1,0 1 0,-1-1 1,-1 1-1,-1-1 1,0 0-1,-1 1-2,-19 24-43,25-38 94,0-1 61,0-7 21,1-2-165,1 0 0,0 0 0,1 1 0,0 0-1,0-1 1,0 1 0,1 0 0,1 0-1,-1 1 1,1 0 0,0-1 0,4-2 32,12-21-19,0-3-12,-3 9-41,-1-1 1,-2-1-1,0 0 1,-2-1-1,-2-1 1,0 0-1,-2 0 1,2-12 71,-6 10-200,1 0 0,2 0 0,1 1 0,1 0-1,5-6 201,-15 36-4,0 0-1,0 1 1,0-1-1,0 0 1,0 1-1,0-1 0,0 0 1,0 1-1,0-1 1,0 0-1,0 1 0,0-1 1,0 0-1,0 1 1,0-1-1,0 0 1,0 1-1,1-1 0,-1 0 1,0 1-1,0-1 1,0 0-1,1 0 0,-1 1 1,0-1-1,0 0 1,1 0-1,-1 0 1,0 1-1,1-1 0,-1 0 1,0 0-1,1 0 1,-1 0-1,0 0 0,0 1 1,1-1-1,-1 0 1,1 0-1,-1 0 1,0 0-1,1 0 0,-1 0 1,0 0-1,1 0 1,-1 0-1,0 0 0,1-1 1,-1 1-1,0 0 1,1 0-1,-1 0 1,0 0-1,0 0 0,1-1 1,-1 1-1,0 0 1,1 0-1,-1 0 0,0-1 1,0 1-1,1 0 1,-1 0-1,0-1 5,1 4 35,2 5 51,-1 1 0,2-1 0,-1 0 1,1 0-1,1-1 0,-1 1 1,1-1-1,0 0 0,1 0 0,0-1 1,0 1-1,0-1 0,1-1 0,0 1 1,0-1-1,0 0 0,1-1 0,0 0 1,-1 0-1,2 0 0,-1-1 0,0 0 1,1-1-1,6 1-86,44 0-846,-38-3-1824</inkml:trace>
  <inkml:trace contextRef="#ctx0" brushRef="#br0" timeOffset="63953.481">10265 1712 2145,'0'0'1155,"0"0"-325,0 0 539,-15 3-102,-106 15 632,115-18-1628,3 0-165,1 0 0,-1 0 1,1 0-1,-1 0 0,0 1 1,1-1-1,-1 1 0,1-1 1,-1 1-1,1 0 0,-1 0 1,1 0-1,-1 0 0,1 0 0,0 1 1,0-1-1,-1 1 0,1 0 1,0-1-1,1 1 0,-1 0 1,0 0-1,0 0 0,1 0 1,-1 1-1,1-1 0,0 0 1,0 1-1,-1 0-106,-5 120 92,8-83-117,-1 433 86,-5-357-191,-5-1 0,-4 0 0,-20 66 130,23-88-269,12-92 262,0 0-1,-1 0 1,1 0 0,0-1 0,1 1-1,-1 0 1,0-1 0,0 1-1,0-1 1,0 1 0,0-1 0,1 0-1,-1 1 1,0-1 0,0 0-1,0 0 1,1 0 0,-1 0 0,0 0-1,1 0 1,-1 0 0,0 0-1,0 0 1,0-1 0,1 1 0,-1 0-1,0-1 1,0 1 7,0 0-7,10-3-24,-1 0 0,0-1 0,0 0 0,-1-1 0,1 0 0,-1 0 0,0-1 0,0 0 0,-1 0 0,5-6 31,10-6-386,29-21-1412,-6 1-662</inkml:trace>
  <inkml:trace contextRef="#ctx0" brushRef="#br0" timeOffset="64635.518">10585 2273 10853,'0'0'61,"0"0"-285,0 0 166,13 12 274,44 37-72,-53-46-119,1 0 0,0 0 0,0-1 0,-1 1 0,1-1 1,1 0-1,-1-1 0,0 1 0,0-1 0,1 0 0,-1 0 0,1-1 1,-1 1-1,1-1 0,-1 0 0,4-1-25,8 0 43,-12 2-29,0-1 0,0-1-1,0 1 1,0-1 0,0 0-1,0 0 1,0 0 0,0-1-1,0 1 1,-1-1 0,1 0-1,-1-1 1,1 1 0,-1-1-1,0 0 1,0 0 0,0 0-1,0-1 1,0 1-1,-1-1 1,0 0 0,0 0-1,0 0 1,0 0 0,0-1-1,-1 1 1,0-1 0,0 0-1,0 1 1,-1-1 0,1 0-1,-1 0 1,0-2-14,-1 5-18,-1 0-1,1 0 1,0 0-1,-1 0 1,1 0-1,-1 0 1,0 0-1,1 0 1,-1 1-1,0-1 1,0 0-1,0 0 1,-1 1-1,1-1 1,0 1-1,-1-1 1,1 1-1,-1 0 1,1-1-1,-1 1 1,1 0-1,-1 0 1,0 0-1,0 0 1,0 0-1,1 1 1,-1-1-1,0 1 1,0-1-1,-1 1 19,-63-8-648,56 8 595,3 0 31,0-1 0,0 1 0,0 1 0,0-1 0,0 1 0,0 1 0,1-1 0,-1 1 0,0 0 0,1 1 0,-1-1-1,0 2 23,-2 2 59,1 0-1,1 1 0,-1 0 1,1 0-1,0 1 0,1 0 1,-1 0-1,2 1 0,-1-1 1,1 1-1,1 0 0,0 1 1,0-1-1,0 1 0,1 0 1,1 0-1,0 0 0,0 0 1,1 0-1,0 0 0,1 1 1,1 9-59,-3-12 16,1 1 1,0-1 0,0 1-1,1-1 1,0 1 0,1-1 0,-1 1-1,2-1 1,-1 0 0,1 1-1,1-1 1,-1 0 0,1 0-1,1 0 1,0-1 0,0 1 0,0-1-1,1 0 1,0 0 0,0 0-1,1-1 1,0 0 0,0 0-1,0 0 1,1-1 0,0 0 0,0 0-17,2-2-131,0 1 1,1-2-1,-1 0 1,1 0-1,-1 0 1,1-1-1,0-1 1,-1 0-1,1 0 1,8-2 130,53-6-2137</inkml:trace>
  <inkml:trace contextRef="#ctx0" brushRef="#br0" timeOffset="65244.699">11239 1860 9524,'0'0'825,"0"0"-129,0 0-600,2 17-37,34 217 338,-21 185-87,-5-357-324,-9-61 16,0 0 0,0 1 0,1-1 0,-1 0 0,1 0 0,-1 0 0,0 0 0,1 0-1,-1-1 1,1 1 0,0 0 0,-1-1 0,1 1 0,0-1 0,-1 0 0,1 1 0,0-1-1,0 0 1,-1 0 0,1 0 0,0 0 0,-1 0 0,1-1 0,0 1 0,0 0-1,-1-1 1,1 1 0,-1-1 0,1 0 0,0 1 0,-1-1 0,1 0 0,-1 0 0,0 0-1,1 0 1,-1 0 0,0-1 0,0 1 0,1 0 0,-1 0 0,1-2-2,18-18-22,-1 0 0,-1-2-1,-1 0 1,-1 0 0,0-2 0,-2 0 0,1-5 22,14-33 13,-4-1-1,-2-1 0,-3-1 1,-3-1-1,-2 0 1,3-54-13,-15 86 61,-3 21-2921,0 21-4759</inkml:trace>
  <inkml:trace contextRef="#ctx0" brushRef="#br0" timeOffset="65588.365">11911 2351 12630,'0'0'272,"0"0"-32,0 0-480,0 0 176,0 0-785,0 0-1312,-6 11-1648</inkml:trace>
  <inkml:trace contextRef="#ctx0" brushRef="#br0" timeOffset="66541.266">12294 2433 6211,'0'0'1726,"0"0"-520,-3-18-400,-10-109 485,13 117-1240,1 0 1,0-1-1,0 1 0,1 0 1,1-1-1,0 1 0,0 0 1,1 1-1,0-1 0,0 1 1,1-1-1,2-1-51,-6 9-4,1 0 0,-1 0 0,1 0 0,0 1 0,-1-1 0,1 0 0,0 1 0,0-1 0,0 1 0,0 0 0,0 0 0,0 0 0,1 0 0,-1 0 0,0 0-1,1 0 1,-1 1 0,0-1 0,1 1 0,-1 0 0,1-1 0,-1 1 0,0 0 0,1 1 0,-1-1 0,1 0 0,-1 1 0,0-1 0,1 1 0,-1 0 0,0 0 0,0 0 0,1 0 0,-1 0 0,0 0 0,0 0 0,0 1 4,6 8-7,-1 0 1,0 1-1,-1-1 1,0 1-1,-1 0 1,0 1-1,-1-1 1,0 1-1,-1 0 1,0 0-1,-1 0 1,-1 0-1,0 0 1,0 10 6,1 130 77,19-218-31,-12 41-124,1-7-110,1 0 0,2 1-1,2 1 1,0 0 0,5-4 188,-20 34-5,0-1 0,0 0 0,0 0 0,1 0 0,-1 1 0,0-1 0,0 0 0,1 0 0,-1 0 0,1 1 0,-1-1 0,1 0 0,-1 1 0,1-1 0,-1 0 0,1 1 0,0-1 0,-1 1 0,1-1 0,0 1 0,0-1 0,-1 1 0,1 0 0,0-1 0,0 1 0,-1 0 0,1 0 0,0-1 0,0 1 0,0 0 0,0 0 0,-1 0 0,1 0 0,0 0 0,0 0 0,0 0 0,0 0 0,0 0 0,-1 1 0,1-1 0,0 0 0,0 0 0,0 1 0,-1-1 0,1 1 0,0-1 1,-1 1-1,1-1 0,0 1 0,-1-1 0,1 1 0,0-1 0,-1 1 0,1 0 0,-1-1 0,1 1 0,-1 0 0,1 0 0,-1-1 0,0 2 5,34 137 853,-24-81-634,-4-45-453,1-28-57,1-7-2,0 1 0,2 0 0,0 0 0,2 1 0,0 0 0,1 1 0,0 1 0,2 0 0,0 0 0,2 1 293,-15 15 30,-1 1 0,0-1-1,1 1 1,-1-1-1,1 1 1,-1 0 0,1-1-1,0 1 1,-1 0-1,1 0 1,0 0 0,0 1-1,0-1 1,0 0-1,-1 1 1,1-1 0,0 1-1,0-1 1,0 1-1,0 0 1,0 0 0,0 0-1,1 0 1,-1 0 0,0 1-1,-1-1 1,1 1-1,0-1 1,0 1 0,0 0-1,0-1 1,0 1-1,0 0 1,-1 0 0,1 0-1,0 1 1,-1-1-1,1 0 1,-1 1 0,1-1-1,0 2-29,4 9 218,0 1-1,-1 0 0,-1 1 0,0-1 1,0 1-1,-2 0 0,0 0-217,14 52 560,4-35-1808,-17-28-1105</inkml:trace>
  <inkml:trace contextRef="#ctx0" brushRef="#br0" timeOffset="67384.87">13013 1695 10085,'0'0'128,"16"2"-22,103 5-60,-114-7-39,9 0 25,0 0 0,0 0 0,0-2 0,0 1 0,0-2 1,0 0-1,1-1-32,58-26 32,-67 45-134,-5 389 668,-1-327-448,-1 80 310,7 0 0,9 17-428,-8-114 8,-11-57 120,-83-16 104,-4-6-223,51 22-2657,28 1-3130</inkml:trace>
  <inkml:trace contextRef="#ctx0" brushRef="#br0" timeOffset="59175.181">4924 2868 9556,'0'0'1044,"3"-17"-700,36-115-115,-6 57-185,-3-2 0,-3-1 0,-4-1 0,2-29-44,-18 53 14,-7 54-46,4 27 46,0 0 0,-2 0 0,-1 1 1,-2 23-15,0-7 156,0 47 237,0-17-208,2 0-1,3 0 1,5 4-185,-9-73-51,0-1-66,0 0 1,1 0-1,-1 0 1,0 1-1,1-1 1,0 0-1,0 0 1,0-1-1,0 1 1,0 0-1,1 0 1,-1 0-1,1-1 1,-1 1-1,1-1 1,0 1-1,0-1 1,0 0-1,1 0 1,-1 1-1,0-2 1,1 1 116,10 0-3042</inkml:trace>
  <inkml:trace contextRef="#ctx0" brushRef="#br0" timeOffset="59669.666">5365 2357 8324,'0'0'259,"0"0"-166,0 0 32,0 0 254,0 0 574,-3 18-476,-5 60-31,6-45-268,1 0 0,2 0 0,2 0 0,1 0 0,2 8-178,-3-24-29,-2-5 29,0 0 0,1 0 0,1 0 0,0 0 0,1-1 0,0 0 0,0 1 0,1-1 0,1-1 0,0 1 0,0-1 0,1 0 0,-4-8-27,0 0 0,1 0-1,-1 0 1,1 0-1,-1-1 1,1 0 0,-1 0-1,1 0 1,-1 0-1,1 0 1,0-1-1,0 0 1,-1 1 0,1-2-1,0 1 1,0 0-1,-1-1 1,1 1 0,0-1-1,-1 0 1,1 0-1,0-1 1,-1 1-1,0-1 1,1 1 0,-1-1-1,0 0 1,0-1-1,2-1 28,15-10-134,-1-1-1,-1-1 0,0-1 1,-2 0-1,0-1 0,-1-1 0,0 0 1,-2-1-1,0-1 0,-1 0 0,-2-1 1,5-12 134,-13 27 18,0-1-1,0 0 1,0-1 0,-1 1 0,-1 0 0,1 0 0,-1 0 0,-1-1 0,0 1 0,0 0 0,0 0-1,-1 0 1,0 0 0,-1 0 0,0 0 0,0 1 0,0-1 0,-1 1 0,0 0 0,-1 0 0,0 0-1,0 1 1,0-1 0,-5-3-18,2 1 42,-1 0-1,-1 1 1,0 0-1,0 0 1,0 1 0,-1 0-1,0 1 1,0 0-1,-1 1 1,1 0-1,-1 0 1,0 2 0,-1-1-1,1 2 1,-1 0-1,1 0 1,-1 1-1,1 1 1,-9 0-42,17 0-1,1 0 1,0 1-1,-1-1 1,1 1-1,0-1 1,-1 1-1,1 1 0,0-1 1,0 0-1,0 1 1,0-1-1,0 1 1,0 0-1,0 0 0,1 0 1,-1 0-1,1 0 1,-1 1-1,1-1 1,0 1-1,0 0 0,0 0 1,0 0-1,1 0 1,-1 0-1,1 0 1,0 0-1,-1 0 0,2 0 1,-1 1-1,0-1 1,0 0-1,1 3 1,-2 4-327,0 0 1,0 0-1,1-1 0,1 1 0,0 0 0,0 0 1,1 0-1,0 0 0,1 0 0,0-1 0,0 1 0,1 0 1,0-1-1,3 4 327,20 27-5715</inkml:trace>
  <inkml:trace contextRef="#ctx0" brushRef="#br0" timeOffset="60147.833">5873 2164 10981,'0'0'1153,"0"0"-1153,0 0 64,0 0-128,0 0 64,0 0 0,93-3 96,-50 3 16,-1 0-112,-3 0 0,-5 0 144,-5 0-320,-5 0-145,-10 0-1455,-9 0-8437</inkml:trace>
  <inkml:trace contextRef="#ctx0" brushRef="#br0" timeOffset="57753.64">3779 2404 1889,'0'0'4319,"0"0"-3820,-3 20 35,-9 66-115,11-81-412,0 0 1,1 0 0,-1 0-1,1 0 1,0 0 0,0 0 0,0 0-1,1 1 1,0-1 0,0 0-1,0 0 1,1-1 0,0 1 0,0 0-1,0 0 1,0-1 0,1 1-1,-1-1 1,1 0 0,0 0 0,1 0-1,-1 0 1,1-1 0,-1 1-1,1-1 1,0 0 0,1 0 0,-1 0-8,2 0 6,1-1 1,-1-1 0,1 1-1,-1-1 1,1 0 0,0 0 0,-1-1-1,1 0 1,0 0 0,-1 0 0,1-1-1,0 0 1,-1 0 0,1-1-1,-1 0 1,1 0 0,-1-1 0,0 1-1,0-1 1,0-1 0,0 1 0,-1-1-1,1 0 1,-1 0 0,2-2-7,5-2 81,-1 0 0,1-1 1,-1 0-1,-1-1 0,1 0 0,-2-1 1,1 0-1,-2 0 0,1-1 1,-2 0-1,1 0 0,-2-1 1,0 0-1,0 0 0,-1-1 0,-1 1 1,0-1-1,-1 0 0,0-7-81,-3 18 18,0-1-1,-1 1 0,0 0 0,0 0 1,0-1-1,0 1 0,-1 0 1,1 0-1,-1 1 0,1-1 0,-1 0 1,0 0-1,0 1 0,-1-1 0,1 1 1,0 0-1,-1-1 0,1 1 1,-1 1-1,0-1 0,0 0 0,0 0 1,0 1-1,0 0 0,0 0 0,0-1 1,0 2-1,-2-2-17,-96-8 496,92 13-496,1 0 0,-1 1 0,1 0 1,0 1-1,0-1 0,0 2 1,0-1-1,1 1 0,0 0 1,0 0-1,1 1 0,0 0 1,0 0-1,0 1 0,1-1 1,0 1-1,1 0 0,-1 1 1,2-1-1,-1 1 0,1 0 1,0-1-1,1 1 0,0 1 1,0 5-1,0-7-155,0 0 1,0 1 0,0-1 0,2 1 0,-1-1 0,1 1 0,0-1 0,0 1 0,1-1 0,0 1 0,1-1 0,0 1 0,0-1 0,1 0 0,0 0 0,1 0 0,-1 0 0,1-1 0,4 6 154,17 3-3583</inkml:trace>
  <inkml:trace contextRef="#ctx0" brushRef="#br0" timeOffset="58191.087">4157 2366 1697,'0'0'1048,"0"0"497,-2 18-243,-4 61 40,4-30-147,3-1 1,1 1-1,7 27-1195,0 17 562,-4 38-460,-6-128-90,0 1 0,0-1 0,0 0 0,-1 0 0,1 0 0,-1 0-1,0 0 1,0 0 0,0-1 0,0 1 0,0-1 0,0 1 0,-1-1 0,1 0 0,-1 0 0,0 0 0,1 0 0,-1 0 0,0-1 0,0 1 0,0-1 0,-1 0 0,1 1 0,0-2 0,-1 1-12,-85 12 288,82-12-262,-1 0 1,0-1 0,0 0-1,1 0 1,-1-1 0,0 0-1,1 0 1,-1-1 0,0 1 0,1-2-1,0 1 1,-1-1 0,1-1-1,1 1 1,-1-1 0,0 0-1,-4-5-26,7 6-139,0 0-1,1-1 1,-1 0-1,1 0 1,0 0 0,1 0-1,-1 0 1,1 0-1,-1-1 1,1 0-1,1 1 1,-1-1-1,1 0 1,0 0-1,0 1 1,0-1-1,0 0 1,1 0 0,0 0-1,0 0 1,0 0-1,1-4 140,5-1-3065,5 1-1729</inkml:trace>
  <inkml:trace contextRef="#ctx0" brushRef="#br0" timeOffset="74121.477">1446 3400 320,'0'0'1281,"0"0"-257,0 0-37,0 0 38,0 0-244,0 0 1,2-2 3774,2 1-4408,95 8 105,109 28-221,-166-29-27,0-2-1,0-2 0,1-1 1,0-2-5,113 4-15,124 8 36,-143-2 8,255-20-13,-225-2-58,142 9 42,80 4 53,-199-17-85,170 11-1251,-227 7 1584,258-2-210,-40-30 8,348 31-123,-551 5-166,-81 5 52,56-6 252,79-18 68,-3-2-168,-75 10-31,372-4 20,-308 15-19,59 2 18,-75 2-36,68-10 34,48-11 18,47-3-4,-42-13 18,22 11-48,303 15 61,-324-23 150,298 20-163,-186-25 93,-58 3 133,334-12-244,-263 46-54,-307-2 42,513 5 55,-393-38-105,-197 28-363,-35 0-336,0 0-1790,0 0-3484</inkml:trace>
  <inkml:trace contextRef="#ctx0" brushRef="#br0" timeOffset="75442.775">3369 4507 48,'0'0'3239,"0"0"-1612,0 0-450,0 0 271,0 0 78,0 0-362,1-5-396,4-9-733,1 0-1,0 1 1,1-1-1,0 1 1,1 1-1,8-10-34,3-7 1,289-461-3747,-296 475 3477,-12 15 216,-18 223 2024,3 165-85,23-373-4770,-3-15-712</inkml:trace>
  <inkml:trace contextRef="#ctx0" brushRef="#br0" timeOffset="75678.892">4034 4410 7780,'0'0'528,"0"0"-368,0 0 96,0 0 1089,0 0-561,0 0-752,4 34-32,1-34-1793,-2 0-3297</inkml:trace>
  <inkml:trace contextRef="#ctx0" brushRef="#br0" timeOffset="76319.433">4862 3820 7507,'0'0'-437,"-16"-3"506,-54-12 638,11 12 758,54 3-1335,-1 1 0,0 0 0,1 0-1,-1 1 1,1-1 0,-1 1 0,1 1 0,0-1 0,0 1 0,0 0 0,0 0-1,0 0 1,1 0 0,-1 1 0,1 0 0,0 0 0,0 0 0,-1 3-130,-60 88 895,63-91-879,-11 16 13,1 2-1,1 0 0,1 0 0,1 1 0,0 0 0,2 0 0,1 1 0,1 0 1,1 0-1,1 1 0,1 9-28,2-21 3,-2-5-15,1 0 0,0 1-1,1-1 1,0 0 0,0 1 0,1-1 0,0 0 0,0 0 0,1 1 0,0-1-1,0 0 1,1-1 0,0 1 0,1 0 0,0-1 0,0 0 0,0 0 0,1 0-1,0 0 1,0-1 0,1 0 0,0 0 0,0 0 0,2 1 12,3-2-63,0-1 0,0 0 0,0-1 0,0 0 0,1-1 0,-1 0 0,1-1 0,0 0 0,-1-1 0,11-1 63,-10-1-151,-1-1 0,1 0 0,-1-1 0,1 0 0,-1-1 0,0 0 0,-1-1 0,1 0 0,-1-1 0,0 0 0,-1 0 0,0-1 0,0-1 0,-1 1 0,0-1 0,0-1 0,-1 1 0,2-5 151,-3 8-72,0 0 1,-1-1 0,1 0 0,-1 0 0,-1 0 0,1-1 0,-1 0 0,0 0 0,-1 0 0,0 0 0,0 0-1,-1-1 1,0 1 0,-1-1 0,0 0 0,0 1 0,-1-6 71,-2 9 89,-1 1 1,1-1-1,-1 1 1,0 0-1,-1 0 1,1 0-1,-1 1 0,0-1 1,0 1-1,0 0 1,0 0-1,0 0 1,-1 0-1,0 1 0,1 0 1,-1 0-1,0 0 1,0 1-1,0-1 1,0 1-1,0 0 0,0 1 1,0-1-1,0 1 1,-3 0-90,-2-2 86,0 1 0,0 0 0,-1 0 1,1 1-1,0 1 0,-1-1 1,1 2-1,0-1 0,0 1 0,0 1 1,0 0-1,0 0 0,0 1 0,1 0 1,0 1-1,0 0 0,0 1 0,-1 1-86,5-4-59,1 0-1,-1 0 0,1 1 0,0 0 0,0 0 0,0 0 0,1 1 0,-1-1 1,1 1-1,0 0 0,0-1 0,1 2 0,-1-1 0,1 0 0,0 0 1,1 1-1,-1-1 0,1 1 0,0-1 0,1 1 0,-1-1 0,1 1 0,0 0 1,0-1-1,1 5 60,13 6-1924,8-7-1347</inkml:trace>
  <inkml:trace contextRef="#ctx0" brushRef="#br0" timeOffset="76586.366">5239 4024 11381,'0'0'624,"0"0"-63,0 0 31,0 0-128,0 0-272,0 0-192,-51-4-1216,51 4-4707</inkml:trace>
  <inkml:trace contextRef="#ctx0" brushRef="#br0" timeOffset="77117.537">5602 4390 10485,'0'0'862,"0"0"-569,9-20-93,74-145 8,-56 122-286,-1-1-1,-2-2 1,-2-1-1,-3 0 1,1-6 78,-17 34 424,-1 23-418,3 428 618,-5-424-662,-1-6-71,0 0-1,1 0 1,0 0 0,-1 0 0,1 0-1,0 1 1,0-1 0,1 0 0,-1 0-1,0 0 1,0 0 0,1 0-1,0 0 1,-1 0 0,1 0 0,0 0-1,0 0 1,0 0 0,0 0 0,0-1-1,0 1 1,1 0 0,-1-1-1,1 1 1,-1-1 0,1 1 0,-1-1-1,1 0 110,6 0-4938</inkml:trace>
  <inkml:trace contextRef="#ctx0" brushRef="#br0" timeOffset="77564.414">6057 4017 8052,'0'0'365,"0"0"-165,0 20-10,-4 64 458,3-68-560,-1 1-1,2 0 1,0 0 0,1 0 0,1-1-1,1 1 1,0-1 0,1 1-1,0-1 1,2 0 0,0 0-1,0-1 1,2 0 0,0 0 0,0-1-1,4 3-87,-9-13 2,0 0 0,0 0 0,1 0 0,0-1-1,-1 0 1,1 1 0,0-1 0,1-1 0,-1 1-1,1-1 1,-1 1 0,1-1 0,0-1 0,-1 1-1,1-1 1,0 1 0,0-1 0,0-1 0,0 1-1,0-1 1,0 0 0,1 0 0,-1 0 0,0-1-1,0 0 1,0 0 0,0 0 0,-1 0 0,1-1-1,0 0 1,0 0 0,-1 0 0,1-1 0,1-1-2,7-6-28,-1-1 1,0 0 0,0-1 0,-1-1-1,-1 0 1,0 0 0,-1-1-1,0 0 1,-1-1 0,-1 0 0,0 0-1,-1 0 1,-1-1 0,0 0-1,-1 0 1,-1 0 0,0-1 0,-1 1-1,-1-1 1,-1 1 0,0-1-1,-1 0 28,0 6 9,-1 1-1,0-1 1,0 0-1,-1 0 1,-1 1-1,1-1 1,-2 1-1,1 0 0,-2 0 1,1 1-1,-1 0 1,-1 0-1,1 0 1,-3-1-9,5 4 15,-1 2 0,1-1 1,-1 0-1,0 1 1,0 0-1,-1 0 1,1 0-1,-1 1 0,0 0 1,0 0-1,0 0 1,0 1-1,-1 0 0,1 0 1,0 1-1,-1-1 1,1 1-1,-1 1 1,0-1-1,1 1 0,-1 0 1,0 1-1,1 0 1,-2 0-16,2 2 8,-1 0 0,1 1 0,-1 0 0,1 0 0,1 0 0,-1 1 1,1 0-1,-1 0 0,1 1 0,1-1 0,-1 1 0,1 0 0,0 0 1,0 0-1,1 1 0,0-1 0,0 1 0,0 0 0,1 0 0,-1 4-8,-5 12-74,2 0 0,0 1 1,1 0-1,1 0 0,2 0 0,0 0 0,2 23 74,5 16-1385,14-12-1872</inkml:trace>
  <inkml:trace contextRef="#ctx0" brushRef="#br0" timeOffset="78120.616">6758 3869 304,'0'0'8596,"0"0"-7555,0 0-657,0 0 160,0 0 865,0 0-1089,-8 2-304,27 6 96,13 1-32,10-4 272,9-5-352,9 0 176,6-17-352,1-10 176,3-3-480,-14 1-881,-18 7-5458</inkml:trace>
  <inkml:trace contextRef="#ctx0" brushRef="#br0" timeOffset="78636.068">7708 3621 1985,'0'0'7876,"0"0"-7348,0 109-432,-5-49-32,-1 7 512,0-1-336,1-4 112,0-10-336,3-15 112,2-12-256,0-10-528,0-10-1009,0-5-3953</inkml:trace>
  <inkml:trace contextRef="#ctx0" brushRef="#br0" timeOffset="79314.75">8116 3654 8324,'0'0'1510,"0"0"-760,0 0-486,0 0-104,0 0-22,-6 8 1,0-2-115,4-3-19,0-1-1,-1 1 0,1 0 1,0 0-1,0 0 0,0 0 1,1 0-1,-1 0 0,1 1 1,0-1-1,0 1 0,0-1 1,0 1-1,0-1 0,1 1 1,0 1-5,-1-2-3,1-1 1,0 0 0,-1 0 0,1 0 0,0 1 0,1-1 0,-1 0 0,0 0 0,1 0 0,-1 0 0,1 0 0,-1 1 0,1-1 0,0 0 0,0 0 0,0 0 0,0-1 0,1 1 0,-1 0-1,0 0 1,1-1 0,-1 1 0,1-1 0,-1 1 0,1-1 0,0 1 0,0-1 0,0 0 0,0 0 0,0 0 0,0 0 0,0 0 0,0-1 0,0 1 0,0 0 0,0-1 0,0 0 0,1 1-1,0-1 4,12 0-46,-1-1 0,1 0 0,-1-1 0,0 0 0,1-1 0,-1-1 0,0 0 0,-1-1 1,1 0-1,-1-2 0,0 1 0,0-1 0,-1-1 0,0 0 0,0-1 0,-1 0 0,9-10 45,-16 17-50,0-1 0,0-1 0,1 1 0,-2 0 0,1-1 0,0 0 0,-1 0 0,0 0 0,0 0 0,0 0 0,0-1 0,-1 0 0,1 1 0,-1-1 0,-1 0 0,1 0 0,-1 0 0,1 0 0,-1 0 0,-1 0-1,1 0 1,-1-1 0,0 1 0,0 0 0,-1-5 50,-2 6-9,-1 0-1,0 0 0,0 1 0,0-1 1,0 1-1,-1 0 0,1 0 0,-1 0 1,0 1-1,0-1 0,0 1 0,0 0 1,0 1-1,-1-1 0,1 1 0,0 0 1,-1 1-1,1-1 0,0 1 0,-1 0 10,-2-1 19,1 0-1,0 0 0,0 1 0,0 0 0,-1 0 0,1 0 0,0 1 1,0 1-1,0-1 0,0 1 0,0 0 0,0 1 0,0-1 0,1 1 1,-1 1-1,1-1 0,0 1 0,0 0 0,0 1 0,-4 4-18,3-1-38,0 0 0,0 0 0,1 1-1,0 0 1,0 0 0,1 0-1,1 1 1,0 0 0,0 0 0,-2 8 38,5 65-4572,11-57 474</inkml:trace>
  <inkml:trace contextRef="#ctx0" brushRef="#br0" timeOffset="79746.756">8448 3555 7924,'0'0'968,"0"0"-600,0 0 198,0 0 269,0 0-379,-2 18-160,-10 110 48,29 120-146,-18-111-113,0-134-80,0 0 1,0 0-1,1-1 0,-1 1 0,-1 0 1,1-1-1,0 1 0,-1-1 0,1 1 1,-1-1-1,0 0 0,0 0 0,0 0 1,0 0-1,0 0 0,0 0 0,-1 0 1,1-1-1,-1 1 0,1-1 0,-1 0 1,1 0-1,-1 0 0,0 0 0,1 0 1,-1 0-1,0-1 0,0 1-5,-82-1 475,78-1-486,1 0 1,-1 0-1,1 0 1,-1-1-1,1 0 1,0-1-1,0 1 1,0-1-1,0 0 1,1-1-1,-1 1 1,1-1-1,-1 0 1,1-1-1,1 1 1,-5-5 10,5-16-3639,4 9-4256</inkml:trace>
  <inkml:trace contextRef="#ctx0" brushRef="#br0" timeOffset="92291.453">229 3180 1553,'0'0'2131,"0"0"-525,0 0-464,0 0-203,0 0-482,0 0-337,-1 0 8,-3-1 13,61 1 2252,207 5-1686,-200-4-490,0-1-3184,-61 1 501,-3 0-1042</inkml:trace>
  <inkml:trace contextRef="#ctx0" brushRef="#br0" timeOffset="92956.862">257 3478 4514,'0'0'2524,"0"0"-1003,0 0-249,0 0-610,0 0-289,11 0 289,389 0-259,-386-2-649,-1 0-3230,-13 2 181</inkml:trace>
  <inkml:trace contextRef="#ctx0" brushRef="#br0" timeOffset="196633.007">2643 2927 160,'0'0'1345,"0"0"-396,0 0-92,0 0 130,0 0-168,0 0-277,0 0-164,-1-3-92,1-1-1009,-2-6 3592,0 17-976,1 172-1741,-23-112-1355,9-40-2009</inkml:trace>
  <inkml:trace contextRef="#ctx0" brushRef="#br0" timeOffset="197882.738">4040 4381 1697,'0'0'1014,"0"0"15,0 0 217,0 0-2,0 0-223,-2-2-436,2 2-406,-9-10 125,-2 9 3439,18 39-3575,-1-22-191,-1 0 0,-1 0 1,0 0-1,-1 1 1,0 0-1,-2-1 1,0 1-1,-1 0 0,0 0 1,-2 0-1,0-1 1,-1 1-1,-2 7 23,-41 62-2067,18-49-343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4:3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87 12470,'0'0'0,"0"0"64,0 0-224,0 0 160,0 0 0,0 0-753,5 6-255,-2-2-2402</inkml:trace>
  <inkml:trace contextRef="#ctx0" brushRef="#br0" timeOffset="24753.171">122 19 1617,'0'0'923,"0"0"-117,0 0 13,0 0 584,0 0-109,-2-1-550,-16-16 2308,18 17-2902,0 0 50,20 29 280,-17-22-510,-1 0 1,1 0 0,-1 0-1,0 0 1,-1 0-1,0 1 1,0-1-1,-1 1 1,0-1-1,0 1 1,0-1 0,-1 1-1,0-1 1,-1 0-1,0 0 1,0 1-1,0-1 1,-1 0-1,0 0 1,0-1 0,-1 1-1,0-1 1,0 0-1,0 0 1,-1 0-1,0 0 1,-3 2 29,2-1-107,-53 57-4103,41-48-2166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3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72 105 11637,'0'0'64,"0"0"-48,0 0-16,0 0-112,0 0-528,0 0-1057,14-32-528</inkml:trace>
  <inkml:trace contextRef="#ctx0" brushRef="#br0" timeOffset="86481.546">42 5 1953,'0'0'1358,"0"0"-214,0 0 142,0 0-45,0 0-443,0 0-558,0 0 93,-3-4 2757,18 68-3026,-21 75-934,-20-49-3428,5-43-1017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36 160 800,'0'0'1385,"0"0"-259,0 0-432,0 0-129,0 0-213,0 0-234,0 0 39,0-2-29,0-18 1151,0 26 695,0 37-1046,0 16-741,1 3-65,-2 1 0,-3 0 0,-3-1 0,-3 4-122,-4 71-857,15-130-749,3-4-1614</inkml:trace>
  <inkml:trace contextRef="#ctx0" brushRef="#br0" timeOffset="421.187">53 113 4866,'0'0'1185,"0"0"-398,0 0 53,0 0 692,0 0-319,-2-3-500,-8-11-236,8 11-271,2 3-156,1 0-23,90 15 18,-77-14-19,0-1 0,0 0 0,0 0 0,0-2 0,0 0 0,0 0 0,0-1-1,0-1 1,-1 0 0,3-2-26,167-74-2990,-158 75-745</inkml:trace>
  <inkml:trace contextRef="#ctx0" brushRef="#br0" timeOffset="718.03">61 479 7988,'0'0'400,"0"0"-144,0 0-112,0 0-144,0 0 1185,0 0-833,30-11 320,1 4-176,5 0-384,1 0 401,-4 4-513,-2-2 64,1 2-112,-4-2 48,0 1-193,-4 1-2160</inkml:trace>
  <inkml:trace contextRef="#ctx0" brushRef="#br0" timeOffset="1311.599">659 518 5923,'0'0'925,"0"0"-514,0 0 64,0 11 536,0 155 828,0-161-1832,0-1 1,0 0-1,0 0 1,1 0 0,0 0-1,-1 1 1,2-1 0,-1 0-1,0 0 1,1-1 0,-1 1-1,1 0 1,0 0 0,1-1-1,-1 1 1,1-1 0,-1 0-1,1 0 1,0 0-1,0 0 1,0 0 0,1-1-1,-1 1 1,1-1 0,-1 0-1,1 0 1,0 0 0,-1 0-1,1-1 1,2 1-8,-1 0-11,0-1-1,1 0 1,-1 1-1,0-2 1,1 1-1,-1-1 1,1 0-1,0 0 1,-1 0-1,1-1 1,-1 1 0,0-2-1,1 1 1,-1 0-1,0-1 1,0 0-1,0 0 1,0-1-1,0 1 1,0-1 0,0 0-1,-1-1 1,0 1-1,2-2 12,5-3-61,-1-1 0,-1 0 0,1 0-1,-1-1 1,-1 0 0,0-1 0,0 0 0,-1 0-1,-1 0 1,0-1 0,0 0 0,-1 0 0,-1-1-1,0 1 1,0-1 0,-1 0 0,-1-1 61,-4 9 18,0 0 1,0 0 0,0 0-1,-1 0 1,1 1 0,-1-1-1,-1 1 1,1 0 0,0-1-1,-1 1 1,0 1 0,0-1-1,0 1 1,-1-1 0,1 1-1,-1 0 1,1 1 0,-1-1 0,0 1-1,0 0 1,0 0 0,0 1-1,-1-1 1,1 1 0,0 0-1,-1 0 1,1 1 0,-4 0-19,4-2-5,1 1 1,-1 0 0,1 0-1,0 0 1,-1 1 0,0-1-1,1 1 1,-1 0 0,1 0-1,-1 1 1,1-1 0,-1 1-1,1 0 1,-1 1 0,1-1-1,0 1 1,-1-1 0,1 1-1,0 1 1,0-1 0,0 0-1,1 1 1,-1 0 0,-1 1 4,-2 6-538,1 1 1,0 0-1,1 0 1,0 0-1,0 0 1,2 1 0,-1 0-1,1 0 1,1 1 537,-4 29-3591</inkml:trace>
  <inkml:trace contextRef="#ctx0" brushRef="#br0" timeOffset="1842.726">1138 120 8580,'0'0'1022,"0"0"-1302,0 0 130,0 0 185,2 16 93,15 91 414,-12-69-25,-2 0 0,-1 0 1,-3 38-518,0-13 11,0-25 58,0-22-61,0 0 0,1 1 0,1-1 0,1 0 0,0 1 0,1-1 0,1 0 0,4 11-8,-8-25-10,1-1 0,0 1 0,-1-1-1,1 1 1,0-1 0,0 1-1,0-1 1,-1 0 0,1 0 0,1 1-1,-1-1 1,0 0 0,0 0 0,0 0-1,1 0 1,-1 0 0,0 0 0,1-1-1,-1 1 1,1 0 0,-1-1 0,1 1-1,-1-1 1,1 1 0,-1-1 0,1 0-1,0 0 1,-1 0 0,1 0 0,-1 0-1,1 0 1,0 0 0,-1 0 0,1 0-1,-1-1 1,1 1 0,-1-1-1,2 0 11,47-35-1176,-26 9-440,-3-3 188</inkml:trace>
  <inkml:trace contextRef="#ctx0" brushRef="#br0" timeOffset="2117.528">1029 367 10325,'0'0'1008,"0"0"-207,0 0-721,0 0-80,0 0 0,0 0 0,82-27 272,-28 22-272,7-2 0,13 0-48,11-3-593,10-3-2512,-1-4-5491</inkml:trace>
  <inkml:trace contextRef="#ctx0" brushRef="#br0" timeOffset="2836.111">1669 600 5138,'0'0'2300,"0"0"-769,0 0-399,0 0-335,0 0-394,-5-1 3,-15-3-316,20 4-90,-1 0 0,0 0 0,0 1-1,0-1 1,0 0 0,0 1-1,0-1 1,1 0 0,-1 1 0,0-1-1,0 1 1,1 0 0,-1-1-1,0 1 1,0 0 0,1-1 0,-1 1-1,1 0 1,-1 0 0,1-1-1,-1 1 1,1 0 0,0 0 0,-1 0-1,1 0 1,0 0 0,-1 0 0,1-1-1,0 1 1,0 0 0,0 0-1,0 0 1,0 0 0,0 0 0,0 0-1,0 0 1,1 1 0,-2 1 10,-1 143 44,1-141-59,1-1 0,0 1 0,0 0 0,0-1 0,1 1 1,0-1-1,0 1 0,0-1 0,0 0 0,0 1 0,1-1 0,0 0 1,0 0-1,0 0 0,1 0 0,-1 0 0,1-1 0,0 1 0,0-1 1,0 1-1,0-1 0,1 0 0,-1 0 0,1-1 0,0 1 0,0-1 1,0 0-1,1 1 5,3-3-29,1 0 1,-1 0 0,0-1-1,1 0 1,-1 0-1,0-1 1,0 0 0,0-1-1,0 0 1,-1 0-1,1 0 1,-1-1 0,0 0-1,0-1 1,0 1 0,0-1-1,-1-1 1,0 1-1,0-1 1,0 0 0,-1-1-1,0 1 1,0-1-1,-1 0 1,4-7 28,1 3-177,0 0-1,-1-1 1,-1 0 0,0 0-1,0-1 1,-1 1 0,-1-1 0,0-1-1,-1 1 1,0-1 0,-1 0-1,-1 1 1,1-13 177,-3 23-13,0 1 0,0 0 0,-1-1 0,1 1-1,-1 0 1,0 0 0,0 0 0,0-1 0,0 1 0,0 0 0,0 0 0,0 0-1,-1 1 1,1-1 0,-1 0 0,1 0 0,-1 1 0,0-1 0,0 1 0,0-1-1,0 1 1,1 0 0,-2 0 0,1 0 0,0 0 0,0 0 0,0 0 0,0 1 0,-1-1-1,-1 0 14,-73-7-308,70 8 325,-1 0-1,1 0 0,0 1 0,-1 0 0,1 0 0,0 0 1,-1 1-1,1 0 0,0 1 0,0 0 0,1 0 0,-1 0 1,1 1-1,-1 0 0,1 0 0,-1 1-16,-6 6-30,1 1 1,0 1-1,1 0 0,0 0 0,1 1 0,0 0 1,1 1-1,1 0 0,1 1 0,0-1 0,0 2 1,2-1-1,0 0 0,1 1 0,1 0 0,0 0 1,1 0-1,1 8 30,4 18-1950,16-11-1340</inkml:trace>
  <inkml:trace contextRef="#ctx0" brushRef="#br0" timeOffset="3798.561">2088 698 7780,'0'0'741,"0"0"-541,2-19-98,10-63 63,-11 73-82,1 0-1,1 0 1,0 0-1,0 0 1,1 1-1,0-1 1,0 1-1,1 0 1,0 0-1,4-4-82,-3 3 53,-4 6-45,0 0-1,0 0 1,0 0 0,0 0 0,1 0 0,-1 0-1,1 1 1,0-1 0,0 1 0,0-1-1,0 1 1,0 0 0,1 1 0,-1-1 0,0 0-1,1 1 1,0 0 0,-1 0 0,1 0-1,-1 0 1,1 1 0,0-1 0,0 1 0,1 0-8,-1 2-3,-1-1 1,0 1 0,0 0 0,0 0-1,0 0 1,-1 0 0,1 1-1,-1-1 1,1 1 0,-1-1 0,0 1-1,0 0 1,0 0 0,0 0 0,0 0-1,-1 1 1,1-1 0,-1 0 0,0 1-1,0-1 1,0 3 2,1-2 0,4 16 36,-1 1 1,0 0 0,-2 1 0,-1-1-1,0 0 1,-2 1 0,0-1 0,-1 2-37,0 18 26,0-29-125,-1-34-408,2 6 342,0 1 1,1 0-1,1 0 0,0 0 0,1 0 1,1 1-1,0-1 0,1 1 0,1 0 1,0 0-1,1 0 0,0 1 0,1 0 1,1 1-1,0 0 0,0 0 0,1 1 1,1 0-1,0 0 0,10-7 165,-17 16 27,-1 0 0,1 0 0,0 0 1,0 0-1,-1 1 0,1-1 0,0 1 0,1 0 0,-1 0 0,0 1 0,0-1 0,0 1 0,0 0 0,1 0-27,-3 1 46,1 0 0,0 0 0,-1 1 0,1-1 0,-1 1 0,0 0 0,1 0 0,-1-1-1,0 1 1,0 1 0,0-1 0,-1 0 0,1 0 0,0 1 0,-1-1 0,0 1 0,1-1 0,-1 1 0,0 0 0,0 0 0,0-1 0,-1 1 0,1 0-1,-1 2-45,2-1 75,28 171 2368,-28-154-2048,-1-10-327,-2-10-61,1 1 0,-1 0 0,1-1 0,0 1 0,-1-1-1,1 1 1,0 0 0,0-1 0,0 1 0,1-1 0,-1 1 0,0 0 0,0-1 0,1 1 0,-1-1 0,1 1 0,0-1 0,-1 1 0,1-1-1,0 1 1,0-1 0,0 0 0,0 1 0,0-1 0,0 0 0,0 0 0,0 0 0,0 0 0,1 0 0,-1 0 0,0 0 0,1 0 0,-1 0-1,1-1 1,-1 1 0,1-1 0,-1 1 0,1-1 0,0 1 0,-1-1 0,1 0 0,-1 0 0,3 0-7,58-37-2996,-15 0 122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2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79 4290,'0'0'1649,"0"0"-686,0 0 205,0 0 169,0 0-713,0 0-397,0 0-75,0 2-45,-19 73 120,7 58-198,12-130-38,0 0-1,1 0 1,-1 0 0,1 0-1,0 0 1,0 0 0,0 0-1,0 0 1,1 0 0,-1 0-1,1 0 1,0-1 0,-1 1-1,1-1 1,1 1 0,-1-1-1,0 0 1,0 0 0,1 0-1,-1 0 1,1 0 0,0 0-1,-1-1 1,1 1-1,0-1 1,2 1 9,3 1-39,0 0-1,0-1 1,0 0-1,0 0 1,0-1 0,1 0-1,-1-1 1,0 1-1,7-2 40,-5-2-65,0 0 0,-1-1 0,1 0 0,-1 0 0,0-1 0,0 0 0,-1-1 0,0 0 0,0 0 0,0-1 0,-1 0 0,0-1 0,0 1 0,-1-1 0,0 0 0,0-1 65,2 0-97,-1 0 1,0 0 0,0-1-1,-1 0 1,0 0 0,-1 0-1,0-1 1,-1 0 0,0 0-1,-1 0 1,0 0 0,-1-1-1,0 1 1,-1-1-1,0 1 1,0-1 0,-2-3 96,1 11 12,-1 1 0,0 0 0,0 1 1,0-1-1,-1 0 0,1 0 0,0 0 0,-1 1 1,0-1-1,0 1 0,0-1 0,0 1 0,0 0 1,0 0-1,-1 0 0,1 0 0,-1 0 0,1 0 1,-1 0-1,0 1 0,1 0 0,-1-1 0,0 1 1,0 0-1,-1 0-12,-80-13 202,76 13-197,1 0 0,-1 0 0,0 1 0,0 1 1,0-1-1,1 1 0,-1 0 0,0 1 0,1 0 1,-1 0-1,1 1 0,0 0 0,0 0 0,0 0 1,0 1-1,0 0 0,1 1 0,-1-1 0,1 2-5,-3 3-188,0 1 0,1 0 0,0 0 0,1 1 0,0 0 0,1 0 0,0 0 0,1 1 0,0 0 0,-2 7 188,-5 26-2604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5747,'0'0'1675,"0"0"-1139,0 0-45,0 0 440,0 0-96,9 10-133,7 9-739,-1 1 0,-1 1 0,-1 0 0,-1 1 0,-1 1 0,-1-1 0,-1 2 0,-1-1 0,-1 1 0,-1 0 0,-1 1 0,-1-1 0,-1 1 0,-1 12 37,56-125 217,-45 68-496,-2 0 1,0-1-1,-1 0 1,-1-1 0,-1 0-1,-1 0 1,-1-1 0,-1 0-1,-1 0 1,-1 0 0,-1 0-1,-1-21 279,-1 27-504,1 13 479,0 0 0,0 0 0,0 0 0,-1 0 0,0 0 0,1 0-1,-1 0 1,-1 0 0,1 0 0,-1 0 0,0 0 0,1 0 0,-2 1 0,1-1-1,0 0 1,-1 0 0,0 1 0,0-1 0,0 1 0,0-1 0,0 1 0,-1 0-1,1 0 1,-1 0 0,0 0 0,0 1 0,0-1 0,0 1 0,-4-2 25,7 3 19,0 1 0,-1 0 0,1 0 0,0 0-1,-1 0 1,1 0 0,0 0 0,-1 0 0,1 0 0,0-1 0,-1 1 0,1 0 0,-1 1 0,1-1 0,0 0 0,-1 0 0,1 0 0,0 0 0,-1 0-1,1 0 1,0 0 0,-1 0 0,1 1 0,0-1 0,-1 0 0,1 0 0,0 0 0,-1 1 0,1-1 0,0 0 0,0 0 0,-1 1 0,1-1 0,0 0-1,0 1 1,0-1 0,-1 0 0,1 1 0,0-1 0,0 0 0,0 1 0,0-1 0,0 0 0,0 1 0,0-1 0,0 0 0,0 1 0,0-1 0,0 1-1,0-1 1,0 0 0,0 1 0,0-1 0,0 0 0,0 1 0,0-1 0,0 0 0,1 1 0,-1-1 0,0 0 0,0 1 0,0-1 0,1 0 0,-1 1-1,0-1 1,0 0 0,1 0 0,-1 1 0,0-1-19,17 23 479,-9-17-327,0-1 0,1 0 0,-1 0 1,1-1-1,0-1 0,1 1 0,-1-2 1,0 1-1,1-1 0,-1 0 0,1-1 1,0 0-1,0-1 0,-1 0 1,1 0-1,4-2-152,-5 2-89,24 0-1458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0 519 3009,'0'0'5595,"0"0"-3901,0 0-1355,0 0-214,0 0 102,8-16-19,65-113-104,-36 69-309,-2-1-1,-3-2 1,-2-1-1,-3-2 206,-14 7 134,-30 497 410,14-244 147,6-194-2428,3-3-1603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8980,'0'0'1777,"0"0"-1569,0 0 16,0 0-144,0 0 224,0 0 161,76 17-129,-42-16-336,2-1 0,4-3-64,-7-14-1249,-11 0-4177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3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8772,'0'0'392,"11"-15"-547,163-221-453,-68 104-779,-106 132 1584,0 0-15,0 4 218,0 47-104,1 18 665,-3 0-1,-2 0 0,-8 23-960,1-3-1048,11-89-3464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4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4562,'0'0'3057,"0"0"-2336,0 0-433,0 0 576,0 0-175,0 0-273,0 0-96,0 0-320,11 0 0,9 0-32,8 2 144,2 5-144,3 0 32,1 1-576,0-5-929,-5 1-4290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50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19 166 9748,'0'0'897,"0"0"-897,0 0-112,0 0-352,0 0-1393,0 0-5283</inkml:trace>
  <inkml:trace contextRef="#ctx0" brushRef="#br0" timeOffset="23819.541">22 44 1505,'0'0'1755,"0"0"-440,0 0 305,0 0-566,0 0-299,0 0-208,-2-2-118,-17-39 489,18 40-894,1 1-5,0 0-89,0 0-93,0 0-82,22 129-908,4 32 1356,-27-160-211,1 0 0,0 1 0,-1-1 0,1 0 0,0 1 0,0-1 0,0 0 0,0 1 0,0-1 0,1 0 0,-1 0 0,0 1 0,0-1 0,1 0 0,-1 0 0,1 1 0,-1-1 0,1 0 0,0 0 0,0 0 0,-1 0 0,1 0 0,0 0 0,0 0 0,0 0 0,0 0 0,0 0 0,0 0 0,0-1 0,0 1 0,0 0 0,0-1 0,1 1 0,-1-1 0,0 1 0,0-1 0,1 0 0,-1 1 0,0-1 0,1 0 0,-1 0 0,0 0 0,1 0 0,-1 0 0,1 0 8,31-43-584,-13 5-270,-1-5-1587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2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88 7491,'0'0'2612,"0"0"-2014,0 0-422,0 0 64,0 0 288,1-3 14,3-52-123,-5 52-417,0 2 0,0-1 0,-1 0 0,1 0-1,0 0 1,-1 0 0,0 1 0,1-1 0,-1 1 0,0-1 0,0 1 0,0 0 0,0 0 0,0 0 0,0 0 0,0 0 0,0 0 0,0 0 0,0 1 0,-1-1-1,1 1 1,0 0 0,0-1 0,-1 1 0,1 0 0,0 0 0,0 1 0,-1-1 0,1 0 0,0 1 0,-1 0-2,2-1 4,-12 2-27,0 1 0,1 1 0,-1 0 0,1 1 0,0 1 0,0-1 0,1 2-1,0 0 1,0 0 0,1 1 0,-1 0 0,2 1 0,-1 0 0,1 0 0,1 1 0,-1 0 0,1 3 23,1-7 2,0 2-30,1-3 34,-1 1 1,1 0-1,0 0 0,1 1 0,-1 0 1,1 0-1,1 0 0,-1 0 0,1 1 1,0 0-1,1-1 0,0 2 0,0-1 1,1 0-1,0 0 0,0 1 0,1-1 1,0 1-1,0 5-6,4-10 12,0 0 1,1-1-1,-1 1 0,1 0 0,0-1 1,-1 0-1,1 0 0,1 0 1,-1 0-1,0-1 0,1 0 1,-1 0-1,1 0 0,0 0 0,-1-1 1,1 1-1,0-1 0,0-1 1,0 1-1,0-1 0,0 1 1,0-2-1,4 1-12,164 0-592,-113-6-1599,-3-7-4495</inkml:trace>
  <inkml:trace contextRef="#ctx0" brushRef="#br0" timeOffset="1206.78">632 1 6211,'0'0'1163,"0"0"-848,0 0-142,0 0 294,0 21 395,-5 143 176,-18 72-446,27-244-741,110-229-1591,-111 229 1607,1 0 0,-1 0 0,2 0 1,-1 1-1,1-1 0,1 1 0,-1 0 0,1 1 0,0-1 0,0 1 0,1 1 0,0-1 0,0 1 1,0 0-1,1 1 0,2-2 133,-2 3 5,52-10 273,-58 15-231,0-1 0,0 1 0,0-1 1,-1 1-1,1 0 0,0 0 0,-1-1 1,0 1-1,1 0 0,-1 1 1,0-1-1,0 0 0,0 0 0,0 0 1,0 1-1,-1-1 0,1 0 0,-1 1 1,1-1-1,-1 1 0,0 0-47,1 3 125,5 28 381,-1 0 0,-2 1-1,-2-1 1,-2 31-506,0-4 205,7-63-130,35-72-230,63-112-3908,-101 183 4138,1 0 1,-1 0-1,0 1 1,1-1-1,0 1 1,0-1 0,-1 1-1,1 1 1,1-1-1,-1 0 1,0 1-1,0 0 1,0 0-1,1 0 1,-1 1-1,1-1 1,-1 1-1,0 0 1,1 0-1,-1 1 1,0-1-1,3 1-75,12 0 369,-17 1-304,1-1 0,0 1 0,0 0 0,-1 1-1,1-1 1,-1 0 0,0 1 0,0-1 0,0 1 0,0 0 0,0 0-1,0-1 1,-1 1 0,1 0 0,-1 1 0,0-1 0,0 0 0,0 0-1,-1 0 1,1 1 0,-1-1 0,1 0 0,-1 1 0,0-1 0,0 0-1,-1 1 1,1-1 0,-1 1-65,1-3 52,1 115 626,-1-65-3990,0-50-3122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3826,'0'0'1470,"0"0"-694,0 0 75,0 0 651,0 0-197,9 0 39,94-13 30,126-37-2513,-214 48-320,-4 2-2228</inkml:trace>
  <inkml:trace contextRef="#ctx0" brushRef="#br0" timeOffset="359.29">79 201 4514,'0'0'3458,"0"0"-1986,0 0 49,0 0-513,0 0-207,0 0-705,52-31-64,-30 28 176,0 1-96,5-1-112,0 0 0,3-4 128,0 0-352,-2 1 160,-3 2-1281,-9 1-2785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3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88 158 144,'0'0'5752,"0"0"-4482,0 0-945,0 0 105,7 5 90,-2-1-353,46 19 768,-46-23-846,0 1-7,1-1 0,-1 1-1,1-1 1,-1 0 0,1 0-1,-1-1 1,1 1 0,-1-1-1,0 0 1,1-1 0,-1 0-1,0 1 1,0-1 0,0-1-1,0 1 1,0-1-1,-1 0 1,1 0 0,2-3-82,-2 1 11,0 1 0,-1-2 0,1 1 0,-1 0 0,0-1 0,-1 0 0,1 0 0,-1 0 0,0-1-1,-1 1 1,1 0 0,-1-1 0,-1 0 0,1 0 0,-1 1 0,0-1 0,-1 0 0,0 0-11,0 5-29,0 0 0,0 0 0,-1 0 0,0 0 0,1 0 0,-1 1 0,0-1 0,0 0 0,1 0 0,-2 1 0,1-1 0,0 1 0,0-1 0,0 1 0,-1-1 0,1 1 0,-1 0 0,1 0 0,-1-1 0,1 1 0,-1 0 0,0 1 0,1-1 0,-1 0 0,0 0 0,0 1 0,0-1 0,0 1 0,1-1 0,-1 1 0,-1 0 29,-63-6-1418,64 6 1395,-8 3 27,1-1-1,-1 2 0,1-1 1,-1 1-1,1 1 0,0 0 1,1 0-1,-1 1 0,1 0 1,0 0-1,0 1 0,1 0 0,0 0 1,0 1-1,1 0 0,0 0 1,0 0-1,1 1 0,0 0 1,1 0-1,-2 4-3,-1 3 165,1 1 0,0 0 0,1 0 1,1 1-1,0-1 0,1 1 0,1 0 0,1 0 1,1 0-1,0-1 0,1 1 0,1 1-165,-1-15 11,-1 0-1,1-1 1,0 1-1,0 0 1,0-1 0,0 1-1,1-1 1,0 1-1,-1-1 1,1 1-1,0-1 1,1 0 0,-1 0-1,1 0 1,-1 0-1,1-1 1,0 1 0,0-1-1,0 0 1,0 1-1,0-1 1,1-1-1,-1 1 1,1 0 0,-1-1-1,1 0 1,-1 1-1,1-2 1,0 1 0,0 0-1,0-1 1,-1 1-1,2-1-10,6 0-9,-1 0-1,1 0 0,0-1 1,-1-1-1,0 0 0,1 0 1,-1-1-1,0 0 0,0-1 1,-1 0-1,9-4 10,49-38-1548,0-12-3198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3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8900,'0'0'1249,"0"0"-561,0 0-304,0 0-368,0 0-32,0 0-208,19 42-464,3-25-449,1-2-1584,-2-3-2770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7091,'0'0'2036,"0"0"-1647,7 18-277,0-3-21,32 116 472,-24 99-104,-5-214-346,3-39 59,5-17-154,-3 2-50,2 0 0,2 1 1,2 1-1,1 1 0,4-3 32,-24 35-137,1-1 0,-1 1-1,1 0 1,0-1 0,0 1 0,0 1-1,1-1 1,-1 0 0,1 1 0,-1 0 0,1 0-1,0 0 1,0 0 0,0 0 0,0 1-1,0 0 1,0 0 0,1 0 0,-1 0 0,0 1-1,0-1 1,1 1 0,2 0 137,8 3-4672</inkml:trace>
  <inkml:trace contextRef="#ctx0" brushRef="#br0" timeOffset="546.69">460 84 6099,'0'0'56,"0"0"117,0 0 342,-6 15 3,-27 100 394,30 45 1022,3-156-1923,1 0-1,0 0 0,0-1 0,0 1 1,1 0-1,0-1 0,-1 1 1,1-1-1,0 1 0,1-1 0,-1 0 1,0 0-1,1 0 0,0 0 1,0 0-1,0 0 0,0-1 0,0 0 1,0 0-1,1 1 0,-1-2 1,1 1-1,0 0 0,-1-1 0,1 0 1,0 0-1,0 0 0,0 0 0,0 0 1,-1-1-1,1 0 0,0 0 1,0 0-1,0 0 0,0-1 0,0 1 1,0-1-1,0 0 0,0 0 1,-1 0-1,2-1-10,11-5-83,0 0 0,-1-1 0,0 0 0,0-2-1,0 1 1,-2-2 0,1 0 0,-1-1 0,7-8 83,-15 16-52,6-5-84,0 0 0,0-1 0,-1 0 0,0-1 1,-1 0-1,0 0 0,-1-1 0,0 0 0,-1 0 1,0-1-1,-1 0 0,0 0 0,-1-1 0,-1 0 1,0 1-1,-1-2 0,0 1 0,-1 0 0,-1 0 1,0-10 135,-2 21-42,0 0 1,0-1 0,0 1 0,0 0 0,0 0 0,-1 0 0,1 0 0,-1 0 0,0 1 0,0-1 0,0 0-1,0 1 1,-1-1 0,1 1 0,-1 0 0,1 0 0,-1 0 0,0 0 0,0 0 0,1 1 0,-1-1-1,-1 1 1,1 0 0,0 0 0,0 0 0,0 0 0,-1 0 0,-1 1 41,-98-1-103,92 4-59,0 1 0,0 0 1,0 1-1,0 0 0,1 1 0,0 0 1,0 1-1,0 0 0,1 0 1,0 1-1,1 0 0,0 1 1,0 0-1,0 0 0,1 0 0,1 1 1,0 0-1,-4 8 162,-9 28-1299</inkml:trace>
  <inkml:trace contextRef="#ctx0" brushRef="#br0" timeOffset="1015.329">814 0 5442,'0'0'1620,"-2"21"-1151,-12 135 433,3-55 211,-4 0-1,-23 74-1112,-44 181 347,81-349-351,1-2 13,-1 1-1,1-1 1,-1 0 0,0 1-1,-1-1 1,1 0 0,-1 0 0,0 0-1,0 0 1,-1 0 0,1 0-1,-1 0 1,0-1 0,-1 1-1,1-1 1,-1 0 0,1 0 0,-1 0-1,0-1 1,-1 1 0,1-1-1,-1 0 1,1 0 0,-1-1-1,-3 2-8,1-3 38,1-1 0,0 0 0,-1 0 0,1-1 0,0 1 0,0-1 0,-1-1-1,1 1 1,0-1 0,0 0 0,0 0 0,0-1 0,1 0 0,-1 0-1,1 0 1,0-1 0,-1 1 0,2-1 0,-1-1 0,0 1 0,1-1-1,0 1 1,0-1 0,0-1 0,1 1 0,-3-5-38,-2-2 34,2 0-1,0 0 1,0 0-1,2-1 1,-1 0 0,1 0-1,1 0 1,0 0-1,1-1 1,1 1 0,0-1-1,1 1 1,0-1 0,1 0-1,1-2-33,-1 8-11,1 0 0,0 0-1,0 0 1,1 0 0,0 0 0,0 1 0,1-1-1,0 1 1,0 0 0,1 0 0,0 0-1,0 1 1,1 0 0,0 0 0,0 0-1,0 1 1,0 0 0,1 0 0,0 0-1,0 1 1,0 0 0,3-1 11,15-6-130,0 2 0,0 0 0,1 1 0,0 2 0,1 1 0,7 0 130,38-5-1233,-1 1-1867</inkml:trace>
  <inkml:trace contextRef="#ctx0" brushRef="#br0" timeOffset="1577.696">989 36 1457,'0'0'880,"0"0"478,0 0-117,0 0-164,0 0 884,3 18-605,8 129-12,-11 105-509,0-250-823,1 0 0,-1 0 1,0 0-1,1 0 0,-1 0 0,1 0 0,-1 0 0,1 0 0,0 0 0,0 0 0,0 0 1,0 0-1,0 0 0,0-1 0,1 1 0,-1 0 0,1-1 0,-1 1 0,1-1 0,-1 0 1,1 1-1,0-1 0,0 0 0,-1 0 0,1 0 0,0 0 0,0 0 0,0-1 0,0 1 1,0-1-1,0 1 0,1-1-12,3 1-29,0 0 1,0 0-1,0-1 1,0 0 0,0 0-1,0-1 1,0 1-1,0-1 1,-1-1-1,1 1 1,3-2 28,40-27-720,3-16-1500</inkml:trace>
  <inkml:trace contextRef="#ctx0" brushRef="#br0" timeOffset="2352.916">1391 133 10405,'0'0'64,"0"0"16,0 0-128,14 2 120,48 2-48,-56-4-37,0 0-1,0-1 1,0 0-1,0 0 1,0 0 0,0-1-1,0 0 1,-1 0 0,1 0-1,-1-1 1,1 0 0,-1 0-1,0 0 1,0 0 0,0-1-1,-1 0 1,1 0 0,0-1 13,-4 4-6,0 0 1,0 0 0,0 0-1,0 0 1,0 0 0,0 0-1,-1 0 1,1-1 0,0 1-1,0 0 1,-1 0 0,1-1-1,-1 1 1,0-1 0,1 1-1,-1 0 1,0-1 0,0 1 0,1 0-1,-1-1 1,0 1 0,-1-1-1,1 1 1,0 0 0,0-1-1,-1 1 1,1-1 0,0 1-1,-1 0 1,1-1 0,-1 1-1,0 0 1,1 0 0,-1 0-1,0-1 1,0 1 0,0 0-1,0 0 1,0 0 0,-1 0 5,-51-24-516,45 25 488,1 0-1,-1 0 1,1 1-1,-1 0 1,1 0-1,0 1 0,0-1 1,0 2-1,-1-1 1,2 1-1,-1 0 1,0 0-1,1 1 1,-1 0-1,1 0 0,0 1 1,-5 4 28,4-3 46,0 0 0,1 1 0,0 0 0,0 0 1,0 0-1,1 1 0,0 0 0,0 0 0,1 1 0,0-1 1,0 1-1,1-1 0,0 1 0,1 0 0,0 1 0,0-1 0,1 0 1,0 0-1,1 1 0,0 3-46,0 2 44,-1-8-40,0 0 0,1 1-1,-1-1 1,2 0 0,-1 1-1,1-1 1,0 0 0,1 0-1,-1 0 1,2 0 0,-1 0-1,1 0 1,0 0 0,0-1-1,0 1 1,1-1 0,2 2-4,1-2-35,0 0 1,1-1-1,-1 0 1,1 0-1,1 0 1,-1-1-1,1 0 0,-1-1 1,1 0-1,9 2 35,64 32-223,-80-36 236,-1 1 1,1-1-1,-1 1 0,0-1 0,0 1 0,0 0 0,0 0 0,0-1 0,0 1 0,0 0 0,0 0 0,-1 0 0,1 0 0,-1 0 0,0 0 0,1 0 0,-1 0 1,0 0-1,0 0 0,0 0 0,0 0 0,-1 1 0,1-1 0,0 0 0,-1 0 0,0 0 0,1-1 0,-1 1 0,0 0 0,0 0 0,0 0 0,0 0 0,0-1 1,-1 1-1,1-1 0,0 1 0,-1-1 0,1 1 0,-1-1 0,0 0 0,1 0 0,-1 1 0,0-1 0,0-1 0,0 1 0,1 0 0,-1 0 0,0-1-13,-15 9 247,0-1-1,0-1 0,-1-1 0,0 0 1,0-1-1,0-1 0,-1-1 0,1-1 1,-1 0-1,-15-2-246,36-4-3655,14-13-4440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3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3602,'0'17'1544,"-4"242"3138,1-123-3724,4-155-1005,2 0-1,1 0 1,0 0 0,1 1-1,1 0 1,5-10 47,6-22-1007,-12 36 653,-1-4-428,1 1 0,1 0-1,1 0 1,0 1 0,2 0 0,-1 0 0,2 1 0,5-6 782,-12 18 44,0 0 1,1 0-1,-1 1 1,1-1-1,-1 1 1,1 0-1,0 0 0,0 0 1,0 1-1,0 0 1,0-1-1,0 1 0,0 1 1,1-1-1,-1 0 1,0 1-1,1 0 1,-1 0-1,0 1 0,2-1-44,-4 1 151,-1 1-1,1-1 0,0 0 1,0 1-1,0-1 0,-1 1 1,1 0-1,-1 0 0,1 0 1,-1-1-1,0 1 0,0 0 1,0 0-1,0 1 0,0-1 1,0 0-1,0 0 0,-1 0 1,1 1-1,-1-1 0,0 0 1,1 1-1,-1 0-150,1 2 229,4 27 514,-2 0 0,0 1-1,-3 0 1,-1 18-743,4 83 87,-2-125-946,2-7-1660</inkml:trace>
  <inkml:trace contextRef="#ctx0" brushRef="#br0" timeOffset="515.557">468 200 5250,'0'0'88,"0"0"171,0 0 224,15 7 488,49 18-288,-60-25-664,-1 0 0,0 0 1,1 0-1,-1 0 0,1 0 0,-1-1 0,0 0 0,1 0 0,-1 0 0,0 0 1,0 0-1,0-1 0,0 1 0,0-1 0,0 0 0,0 0 0,0 0 0,-1 0 0,1 0 1,-1-1-1,1 0-19,4-3 41,2 0-24,-1 0 0,0-1-1,0 0 1,0 0 0,-1-1 0,0 0 0,-1 0-1,0-1 1,0 0 0,0 0 0,-2 0 0,1 0-1,-1-1 1,0 0 0,-1 0 0,0 0 0,1-9-17,-4 17-3,-1 0 1,1 0 0,-1 0 0,1 1-1,-1-1 1,0 0 0,1 0 0,-1 1-1,0-1 1,0 1 0,-1-1 0,1 1-1,0-1 1,0 1 0,-1 0 0,1-1 0,0 1-1,-1 0 1,0 0 0,1 0 0,-1 0-1,0 0 1,1 1 0,-1-1 0,0 0-1,0 1 1,1-1 0,-1 1 0,0 0-1,0 0 1,0 0 2,-61 1-269,54 3 279,-1 1 0,1 1 0,1 0 0,-1 0 0,1 1 0,0 0-1,1 0 1,0 0 0,0 1 0,0 1 0,1-1-10,1-2 29,-7 7 161,0 1 0,1 0-1,0 1 1,2 0-1,-1 0 1,2 1 0,0 0-1,1 1 1,1 0-1,0 0 1,1 0-1,1 0 1,1 1 0,0 0-1,2 0 1,-1 16-190,3-32 7,-1 1 0,0-1 1,1 0-1,0 0 0,-1 0 0,1 1 1,0-1-1,0 0 0,0 0 0,0 0 1,1 0-1,-1-1 0,0 1 0,1 0 1,0 0-1,-1-1 0,1 1 0,0-1 1,0 1-1,0-1 0,-1 0 0,1 0 1,1 0-1,-1 0 0,0 0 0,0 0 1,0-1-1,3 1-7,70 5-603,-60-6 261,57 0-2625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3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4130,'0'0'926,"0"0"-337,0 0-181,0 0 465,0-6-433,24 197 1422,-17-108-1416,0-89-134,21-100-275,35-101-3190,-62 203 3110,0 1 1,0 0-1,1-1 1,-1 1 0,1 0-1,-1-1 1,1 1-1,0 0 1,1 0-1,-1 1 1,0-1-1,1 0 1,-1 1-1,1-1 1,0 1 0,0 0-1,0 0 1,0 0-1,0 0 1,1 1-1,-1-1 1,0 1-1,2 0 43,1-1 86,1 0-1,-1 1 0,1 0 0,0 1 0,0 0 0,-1 0 0,1 0 1,0 0-1,0 1 0,-1 0 0,1 1 0,0 0 0,-1 0 0,0 0 1,1 1-1,-1 0 0,0 0 0,0 0 0,-1 1 0,1 0 1,-1 0-1,1 0 0,-1 1 0,3 3-85,0 6 196,-1 0-1,0 1 1,-1 0 0,0 0-1,-1 0 1,-1 0 0,-1 1-1,0 0 1,-1-1 0,0 1-1,-1 0 1,-1 0 0,-1 0-1,-1 5-195,2-5 46,0-16-48,0 0 23,0 0-53,18-31-117,127-247-1783,-144 275 1936,-1 2-19,1 0 1,-1 0-1,0 0 1,0 0-1,1 0 1,-1 0-1,0 0 1,1 1-1,-1-1 1,1 0 0,-1 0-1,1 0 1,-1 0-1,1 1 1,0-1-1,-1 0 1,1 0-1,0 1 1,-1-1-1,1 1 1,0-1-1,0 1 1,0-1-1,0 1 1,0-1-1,0 1 1,0 0-1,-1-1 1,1 1 0,0 0-1,0 0 1,0 0-1,0 0 1,0 0-1,0 0 1,0 0-1,0 0 1,0 0-1,0 0 1,0 0-1,0 1 1,0-1-1,0 0 1,0 1-1,0-1 1,0 1-1,0-1 1,0 1 14,8 11 98,-1 1 0,0-1-1,-1 2 1,0-1 0,-1 1 0,-1 0 0,2 4-98,-7-17 22,9 23 324,-2 1 1,0 0-1,-2 0 1,-1 0-1,-1 1 1,-1-1-1,-1 15-346,-1 7-1939,0-50-2885</inkml:trace>
  <inkml:trace contextRef="#ctx0" brushRef="#br0" timeOffset="479.518">858 107 5795,'0'0'589,"0"0"-365,0 0 385,0 0 447,0 19-480,-3 64-223,3 15 290,0-95-639,1 1 0,0-1 1,0 0-1,0 1 0,0-1 1,0 0-1,0 0 0,1 0 1,0 0-1,0 0 1,-1 0-1,2 0 0,-1-1 1,0 1-1,0-1 0,1 1 1,-1-1-1,1 0 1,0 0-1,0 0 0,0 0 1,0-1-1,0 1 0,0-1 1,0 0-1,1 0 0,-1 0 1,0 0-1,1 0 1,-1-1-1,0 0 0,1 0 1,-1 1-5,6-1-89,-1-1 0,1 1 1,-1-2-1,1 1 0,-1-1 0,0 0 1,0 0-1,0-1 0,0-1 1,0 1-1,0-1 0,6-5 89,-7 6-103,0-1 0,-1 0 0,1-1 0,-1 0 0,0 0 0,0 0 0,-1 0 0,1-1 0,-1 0 1,-1 0-1,1-1 0,-1 1 0,0-1 0,0 0 0,-1 0 0,0 0 0,0 0 0,-1-1 0,0 1 0,0-1 0,-1 0 0,1-3 103,-2 5-3,0 0 75,0 1 1,0 0-1,0-1 1,0 1-1,-1-1 1,0 1-1,0 0 1,0 0-1,-1 0 1,0 0-1,0 0 1,0 0-1,-3-5-72,-1 1 29,-1 0-1,0 1 1,0 0 0,0 0-1,-1 0 1,-1 1-1,1 0 1,-1 0 0,0 1-1,-1 0 1,1 1-1,-1 0 1,0 1 0,0 0-1,-1 0 1,1 1-1,-1 1 1,0-1 0,0 2-1,0 0 1,0 0-1,0 1 1,0 0 0,0 0-1,-9 3-28,13 0-94,1 1 0,-1-1 1,1 1-1,0 1 0,0-1 0,1 1 0,-1 0 0,1 0 0,0 1 1,1 0-1,-1-1 0,1 2 0,0-1 0,0 0 0,1 1 0,0 0 1,0-1-1,1 1 0,0 0 0,0 1 0,0-1 0,1 2 94,-6 38-2134</inkml:trace>
  <inkml:trace contextRef="#ctx0" brushRef="#br0" timeOffset="729.158">1147 272 12038,'0'0'16,"0"0"64,0 0-32,-10 99 64,10-87-48,7-2-64,11-5-256,8-5 240,5 0-1169,12-17-2865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3298,'0'0'904,"0"0"-90,0 0 701,0 0 80,0 0-287,-1-7 717,45-49-1822,-34 46-209,237-229-2633,-247 239 2637,0 0 0,0 0 0,0 1 1,0-1-1,0 0 0,0 0 0,1 0 0,-1 0 0,0 0 0,0 0 0,0 1 0,0-1 0,1 0 0,-1 0 0,0 0 0,0 0 0,0 0 0,1 0 0,-1 0 0,0 0 0,0 0 0,0 0 0,1 0 0,-1 0 0,0 0 0,0 0 0,0 0 0,1 0 0,-1 0 0,0 0 0,0 0 0,0 0 0,1 0 0,-1 0 0,0 0 0,0 0 0,0-1 0,0 1 0,1 0 0,-1 0 0,0 0 0,0 0 2,0 9-23,-8 224 1720,-14 9-1839,36-201-5375,-6-35 1032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9076,'0'0'288,"0"0"-32,0 0 529,0 0-225,0 0-96,0 93-448,0-76-32,5-6-160,3-6-1136,-2-5-1682,0 0-3569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15 142 6627,'0'0'1321,"0"0"-1300,6-18-424,20-54 352,-25 69 65,1 0-1,-1 0 1,1 0-1,-1 1 1,1-1-1,0 0 1,0 1-1,1-1 1,-1 1-1,0 0 1,1 0-1,-1 0 1,1 0-1,0 0 1,0 0-1,0 1 1,0-1-1,0 1 1,0 0-1,0 0 1,0 0-1,0 0 1,0 1-1,4-1-13,-4 0 10,49-1 113,-48 4-62,-1 0 0,1 0 0,-1 1-1,0-1 1,1 1 0,-1 0 0,-1 0 0,1 0 0,0 1 0,-1-1 0,0 1 0,1-1 0,-2 1 0,1 0 0,0 0 0,-1 0 0,1 0 0,-1 0 0,0 0 0,-1 0 0,1 0 0,-1 0 0,1 0-1,-1 0 1,0 1 0,-1 0-61,4 12 49,-2 0-1,0 0 0,-1 1 0,0-1 1,-2 0-1,0 1 0,-1-1 0,0 0 0,-2-1 1,0 1-1,0-1 0,-2 0 0,-7 13-48,-154 195 280,161-212-175,7-11-28,0-1 22,40-17 391,128-43-387,-94 44-5005,-56 13-1133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19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 5555,'0'0'2078,"0"0"-1609,0 0-277,0 0 433,0 20-68,0 131 244,-12 45-126,10-188-724,5-27-124,1 7-82,0 0 0,1-1 0,0 2-1,1-1 1,1 1 0,0 0 0,0 0-1,1 1 1,5-5 255,-12 12-103,1 1-1,0 0 1,-1-1 0,1 1-1,0 0 1,0 0-1,1 0 1,-1 1 0,0-1-1,1 0 1,-1 1-1,0 0 1,1-1 0,0 1-1,-1 0 1,1 0-1,0 1 1,0-1 0,-1 0-1,1 1 1,0 0-1,0 0 1,0 0 0,0 0-1,-1 0 1,1 0-1,0 1 1,0-1 0,0 1-1,-1 0 1,1 0-1,0 0 1,-1 0 0,1 0-1,-1 1 1,1-1-1,-1 1 104,3 3 126,-4-3 22,0-1 1,0 1 0,1-1 0,-1 1-1,0-1 1,1 1 0,-1-1 0,1 0-1,-1 0 1,1 0 0,0 0 0,-1 0-1,1 0 1,0-1 0,0 1 0,0 0-1,0-1 1,-1 1 0,1-1 0,0 0-1,0 0 1,0 0 0,0 0-1,0 0-148,9-25 1985,-2-14-1969,-2-1 0,-2 0 0,-1 0 0,-2-19-16,-3 56-2291,-5 3-3480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35 158 5795,'0'0'320,"0"15"488,-5 99 1783,-9 100-660,14-210-1931,1 1-1,-1-1 1,1 0-1,0 0 0,0 0 1,0 0-1,0 0 1,1 0-1,0 0 0,0-1 1,0 1-1,0-1 1,1 1-1,-1-1 1,1 0-1,0 1 0,0-1 1,0-1-1,0 1 1,0 0-1,1-1 1,-1 0-1,1 0 0,0 0 1,-1 0-1,1 0 1,0-1-1,0 0 1,2 1 0,7 2-85,0-1 0,0-1 1,1 0-1,0 0 0,-1-1 1,1-1-1,0 0 1,8-2 84,-11-2-168,0 0 0,0 0 1,0-1-1,-1 0 0,0-1 1,0 0-1,0 0 1,-1-1-1,0-1 0,0 0 1,-1 0-1,0 0 0,0-1 1,-1 0-1,0-1 0,-1 0 1,0 0-1,4-10 168,-3 4 68,-2 1 0,0-1 0,-1-1 0,-1 1 0,0 0 1,-1-1-1,-1 1 0,-1-1 0,0 0 0,-2-7-68,2 23 16,0-12 44,-2 0 1,1 0 0,-2 1-1,0-1 1,0 1 0,-1-1-1,-1 1 1,0 0 0,-1 1-1,0-1 1,0 1 0,-1 1-1,-1-1 1,0 1 0,0 0-1,-1 1 1,0 0 0,-1 0-1,0 1 1,0 0-1,-1 1 1,0 0 0,-4-1-61,9 5 7,1 1 1,-1-1-1,0 1 1,0 0-1,0 1 0,0 0 1,0 0-1,0 0 1,0 0-1,0 1 1,0 0-1,0 1 0,-1-1 1,1 1-1,0 0 1,0 1-1,0-1 1,1 1-1,-1 0 0,0 1 1,1-1-1,-1 1 1,1 1-1,0-1 1,0 0-1,0 1 1,0 0-1,-2 3-7,-4 8-140,1 0 1,0 0-1,1 1 1,1 1-1,0-1 1,1 1-1,1 1 1,0-1-1,2 1 0,0 0 1,1 0-1,1 1 1,0 12 139,0 30-3130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8148,'0'0'1280,"0"0"-1168,0 0 96,0 0 785,0 0-593,112 0 0,-66-3-224,1-4-112,-3 0-32,-4 7-32,-9 0-688,-9 0-2001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83 4338,'0'0'2270,"0"0"-1347,0 0-701,0 0 282,0 0 235,2 8-320,-1-3-358,-1-3-34,0 1 0,1-1 0,-1 0 0,1 1 0,-1-1-1,1 0 1,0 0 0,0 0 0,0 0 0,0 0 0,0 0 0,1 0 0,-1 0 0,1 0 0,-1 0 0,1-1 0,0 1 0,-1-1 0,1 1 0,0-1 0,0 0 0,1 1-27,7 2 109,0-1 0,0-1 1,0 1-1,1-2 1,-1 1-1,0-2 0,1 1 1,6-2-110,-14 1-7,0 0 0,-1 0 1,1-1-1,-1 0 0,1 1 0,0-1 1,-1 0-1,0 0 0,1 0 1,-1-1-1,0 1 0,1 0 1,-1-1-1,0 0 0,0 1 1,0-1-1,-1 0 0,1 0 0,0 0 1,-1 0-1,1 0 0,-1-1 1,1 1-1,-1 0 0,0-1 1,0 1-1,0-1 0,-1 1 0,1-2 7,8-78-2364,-11 80 2328,0 0-1,0 0 1,0 0-1,0 0 1,-1 0 0,1 1-1,-1-1 1,1 1-1,-1-1 1,1 1 0,-1 0-1,0 0 1,0 0-1,0 0 1,0 1-1,0-1 1,1 1 0,-1 0-1,0 0 1,0 0-1,0 0 1,0 0-1,0 1 1,0-1 0,0 1-1,0 0 1,0 0 36,-1-1-7,-3 1 94,1 0 0,-1 1-1,0-1 1,0 1-1,1 1 1,-1 0 0,1-1-1,0 2 1,0-1-1,0 1 1,0 0 0,1 0-1,-1 1 1,1-1-1,0 1 1,1 1 0,-1-1-1,1 0 1,0 1-87,-6 9 249,1-1 1,0 2-1,1-1 0,1 1 1,1 0-1,0 0 0,0 4-249,2-7 84,1 1 0,1 0 0,0 0 0,0 0 0,1 0-1,1 1 1,1 6-84,1-17 13,-1 0-1,1 0 1,0 0-1,0 0 1,1-1-1,-1 1 1,1-1-1,0 1 1,-1-1-1,2 0 1,-1 0-1,0 0 1,0-1-1,1 1 1,0-1-1,-1 0 1,1 0-1,0 0 1,0 0-1,0-1 1,0 0-1,0 1 1,1-1-1,-1-1 1,0 1-1,0-1 1,1 0-1,-1 0 1,0 0-1,1 0 1,-1-1-1,4 0-12,21 2-118,1-2 0,-1-1 0,0-1 0,0-1 0,0-2-1,-1-1 1,1-1 118,56-22-2270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 5410,'0'0'2460,"0"0"-1195,0 0-764,0 0 268,0 0 63,0 3-618,20 135 429,-16-51-519,-3 0 0,-12 83-124,1 4 112,9-157-129,0-15 12,0 1 1,1-1-1,-1 1 1,0-1-1,1 1 1,-1 0 0,1-1-1,0 1 1,0 0-1,0-1 1,0 1-1,1-1 1,-1 1-1,1 0 1,-1-1 0,1 1-1,0-1 1,0 1-1,0-1 1,0 0-1,1 1 1,-1-1-1,1 0 1,-1 0 0,1 0-1,0 0 1,0 0-1,0 0 1,0 0-1,0-1 1,0 1-1,0-1 1,0 0 0,1 1-1,-1-1 1,1 0-1,1 0 5,6-1-7,0-2 0,0 1-1,0-1 1,0-1-1,0 1 1,-1-2 0,1 1-1,-1-1 1,0-1 0,0 0-1,-1 0 1,1-1-1,-1 0 1,0 0 0,-1-1-1,1 0 1,-1 0 0,-1-1-1,1 0 1,-1 0 0,1-3 7,10-16-25,-1 0 1,-1-1 0,-2 0-1,-1-1 1,-1-1 0,-1 0 24,2-5 1,26-69-337,4 1 0,5 2 0,39-61 336,-60 129-240,-27 50-1388,-11 16-951,-12 11-1170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33 6355,'0'0'952,"0"0"-725,-16 11 53,-98 69 1249,9 16-683,104-95-845,1 0 1,-1-1 0,0 1 0,1 0 0,-1-1 0,1 1-1,-1 0 1,0 0 0,1-1 0,0 1 0,-1 0-1,1 0 1,0 0 0,-1 0 0,1 0 0,0 0 0,0 0-1,0-1 1,-1 1 0,1 0 0,0 0 0,1 0-1,-1 0 1,0 0 0,0 0 0,0 0 0,0 0 0,1 0-1,-1-1 1,0 1 0,1 0 0,-1 0 0,1 0-1,-1 0 1,1-1 0,-1 1 0,1 0 0,-1-1 0,1 1-1,0 0 1,0-1 0,-1 1 0,1-1 0,0 1-1,0-1 1,0 1 0,-1-1 0,1 1 0,0-1 0,0 0-1,0 0-1,51 11 105,-46-10-57,11 1-277,46 4 429,-23-8-4616,-32-1-1573</inkml:trace>
  <inkml:trace contextRef="#ctx0" brushRef="#br0" timeOffset="281.183">298 1 3153,'0'0'5075,"0"0"-4851,0 0 720,-19 102 49,11-56 15,-3 4-592,0 9-31,-2 3 79,1 4-400,2-3-64,4-7 0,1-7-96,5-16 0,0-11-1329,0-19-3697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23 347 912,'0'0'11574,"0"0"-11174,0 0-352,0 0-32,0 0-16,0 0-80,-22 0-785,22 0-2496</inkml:trace>
  <inkml:trace contextRef="#ctx0" brushRef="#br0" timeOffset="712.277">199 429 8852,'0'0'1313,"0"0"-900,0 0-39,0 0-150,12-17-152,139-185-80,-139 187-30,7-8-23,-1-1-1,-1 0 0,-2-1 0,0-1 0,-2 0 1,7-20 61,-21 84-371,-74 333 776,68-251-466,13-104-2055,3-16-1339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5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8340,'0'0'-336,"0"0"568,-16 17 120,-51 53-24,-74 104 1091,138-171-1372,1 0 0,-1 0 0,1 0 0,0 0 0,0 0 0,0 0 0,1 1 0,-1-1 0,1 1 0,0-1 0,0 1-1,0 0 1,0-1 0,1 1 0,-1 0 0,1-1 0,0 2-47,1-3-7,0 0 1,1 0-1,-1 0 1,0 0-1,1 0 0,0 0 1,-1-1-1,1 1 1,0 0-1,0-1 0,0 1 1,0-1-1,0 0 0,0 1 1,0-1-1,0 0 1,1-1-1,-1 1 0,0 0 1,1-1-1,-1 1 0,1-1 1,-1 1-1,0-1 1,1 0-1,-1 0 0,2-1 7,118 1-1472,-105-3-372,-2-3-1360</inkml:trace>
  <inkml:trace contextRef="#ctx0" brushRef="#br0" timeOffset="296.802">244 14 7251,'0'0'1809,"0"0"-1489,0 0 609,-20 111-193,15-61-64,-1 10-384,-1 4-255,1 0 223,4 0-144,1-7-16,-1-5-96,2-10 112,-1-10-112,-1-8 0,2-9-304,0-4-609,-1-4-1376,1-3-3201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3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7507,'0'0'513,"0"0"-513,0 0-352,0 0 352,9 113 960,5-46-416,-1 7 225,-2 3-769,-2-5 64,-1 0-64,-3-8 80,-2-10-64,-1-10-16,-2-17 16,1-12-80,1-10-1169,0-5-2673,1-5-1008</inkml:trace>
  <inkml:trace contextRef="#ctx0" brushRef="#br0" timeOffset="437.362">311 311 10261,'0'0'336,"-14"15"-205,-2 0-116,6-6-4,1 1 1,0 0 0,0 1 0,1 0 0,0 0-1,1 1 1,0 0 0,0 3-12,-105 200 88,107-208-112,4-6-213,10-6 7,-5 2 209,-1 0-1,2 0 1,-1 0-1,0 0 1,0 0-1,1 1 1,-1 0 0,1 0-1,0 0 1,0 0-1,0 1 1,0 0-1,0 0 1,0 0-1,0 1 1,0 0-1,0 0 1,0 0 0,0 0-1,0 1 1,0 0-1,0 0 1,0 0-1,0 1 1,-1-1 21,6 4-7,0-1-1,0 0 1,1-1 0,-1 0 0,0 0 0,1-1-1,0-1 1,0 0 0,-1 0 0,10-1 7,13-13-2014,-16-9-5798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2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78 109 256,'0'0'286,"0"0"687,0 0 385,0 0-37,0 0-270,0 0-32,-2-5 139,-4-30 1110,0 26-2650,12 320 374,-6-62-1342,0-236 94,3-9-1228</inkml:trace>
  <inkml:trace contextRef="#ctx0" brushRef="#br0" timeOffset="493.637">10 102 4498,'0'0'1267,"0"0"-530,0 0-206,0 0 23,0 0-340,3-10-89,-1 2-102,-2 5-17,0-1 0,1 1-1,0 0 1,-1 0 0,1 0 0,1 0 0,-1 0-1,0 0 1,1 0 0,-1 0 0,1 0 0,0 1-1,0-1 1,0 1 0,0-1 0,1 1 0,-1 0-1,1 0 1,-1 0 0,3-1-6,6-2 11,1 0 1,0 2-1,1-1 1,-1 1-1,1 1 1,-1 0-1,1 1 1,-1 1-1,1 0 1,7 1-12,-17-1-10,0 0 1,0 0 0,1 1 0,-1-1-1,0 1 1,0 0 0,0 0-1,0 0 1,0 0 0,-1 0-1,1 1 1,0 0 0,0-1 0,-1 1-1,1 0 1,-1 0 0,0 0-1,1 0 1,-1 1 0,0-1 0,0 1-1,-1-1 1,1 1 0,0 0-1,-1 0 1,0-1 0,1 1-1,-1 0 1,0 0 0,-1 0 0,1 1-1,-1-1 1,1 0 9,1 7-100,-1 0 0,0 0 0,-1 0 0,0 0 0,-1 0 0,0-1 0,0 1 0,-1 0 0,0 0 1,-1-1-1,0 1 0,0-1 0,-5 8 100,2-5-194,0 0 0,-2 0 0,1 0 1,-2-1-1,0 0 0,0-1 0,0 0 0,-1 0 1,-1-1-1,-1 0 194,6-5 242,0 0 1,0 0 0,0-1-1,-1 0 1,0 0 0,0-1-1,1 1 1,-1-2 0,-1 1-1,1-1 1,0 0 0,0 0-1,-2-1-242,1 0 191,-27-4 754,25-14-4004,10 10-231</inkml:trace>
  <inkml:trace contextRef="#ctx0" brushRef="#br0" timeOffset="1196.592">451 373 4722,'0'0'366,"0"0"-308,0 0 1,-4 13 2,-12 39 113,15-48-125,0 0 0,0-1 0,0 1 0,0 0 0,1 0 1,0 0-1,0 0 0,0 1 0,0-1 0,0 0 0,1 0 0,0-1 0,0 1 1,0 0-1,0 0 0,0 0 0,1 0 0,0-1 0,0 1 0,0-1 1,0 1-1,0-1 0,1 0 0,0 0 0,-1 0 0,1 0 0,0-1 0,0 1 1,1-1-1,-1 1 0,0-1 0,1 0 0,0-1 0,-1 1 0,1 0 0,0-1 1,0 0-1,0 0 0,0 0 0,0-1 0,3 1-49,-1 0-8,1-1 1,0 0-1,-1 0 0,1 0 0,-1-1 0,1 0 1,-1-1-1,1 1 0,-1-1 0,0 0 1,1-1-1,-1 1 0,-1-1 0,1-1 1,0 1-1,-1-1 0,1 0 0,-1 0 0,0 0 1,-1-1-1,1 0 0,-1 0 0,3-3 8,0-3 25,0 1 0,-1-1 0,0-1-1,-1 1 1,0-1 0,-1 0 0,0 0 0,-1 0-1,-1 0 1,1-1 0,-2 1 0,0-1-1,0 1 1,-2-9-25,1 17 15,0 0 0,-1 0 1,1 0-1,-1 0 0,0 0 0,0 0 0,0 0 0,-1 0 0,0 0 0,1 0 1,-1 1-1,-1-1 0,1 1 0,0-1 0,-1 1 0,0 0 0,1 0 0,-1 0 1,-1 0-1,1 1 0,0-1 0,-1 1 0,1 0 0,-1 0 0,0 0 1,0 0-16,-6-2 62,1 0 1,0 2 0,0-1 0,-1 1 0,0 0 0,1 1-1,-1 0 1,0 1 0,0 0 0,-8 1-63,13 0 26,1 0-1,-1 0 1,0 1 0,0-1-1,1 1 1,-1 0-1,1 1 1,0-1 0,0 1-1,0 0 1,0 0 0,0 0-1,0 0 1,1 1 0,-1 0-1,1 0 1,0-1 0,1 2-1,-1-1 1,0 0-1,1 1 1,0-1 0,0 1-1,0 0-25,-3 11-6,-1-1-1,2 1 1,0 0-1,1 0 1,1 1-1,-1 10 7,5 81-965,21-42-2421,6-32-907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5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10725,'0'0'192,"0"0"-32,0 0-320,0 0 144,0 0 0,0 0-112,27 67-977,6-57-1200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0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4434,'0'0'1601,"0"0"-225,0 133-351,0-71 384,5 5-849,1 2-96,1-3-112,-3-8-304,-2-14 144,-2-12-192,0-15 16,0-9-32,0-4 16,0-4-448,0 0-608,6 0-3218</inkml:trace>
  <inkml:trace contextRef="#ctx0" brushRef="#br0" timeOffset="312.401">249 351 7796,'0'0'949,"0"0"-412,-14 11 127,-48 37-141,-52 66 339,90-85-796,23-28-70,1-1-1,-1 1 0,1-1 1,-1 1-1,1-1 1,-1 1-1,1-1 0,0 1 1,-1-1-1,1 1 1,0 0-1,-1-1 0,1 1 1,0-1-1,0 1 1,0 0-1,-1-1 0,1 1 1,0 0-1,0-1 1,0 1-1,0 0 0,0 0 1,0-1-1,0 1 1,1 0-1,-1-1 0,0 1 1,0-1-1,0 1 1,1 0-1,-1-1 0,0 1 1,1 0-1,-1-1 1,0 1-1,1-1 0,-1 1 1,1-1-1,-1 1 1,1-1-1,-1 1 0,1-1 1,-1 0-1,1 1 1,0-1-1,-1 0 0,1 1 1,-1-1-1,1 0 1,0 0-1,-1 0 0,1 0 1,0 1-1,0-1 5,42 7-304,-40-6 296,13 1-178,-1-1 0,1-1 0,0 0 0,-1 0 0,1-2 0,-1 0 1,1-1-1,-1 0 0,0-1 0,0-1 0,0-1 0,13-6 186,7-9-3247,-6 0-2027</inkml:trace>
  <inkml:trace contextRef="#ctx0" brushRef="#br0" timeOffset="749.814">500 346 7043,'-4'19'14,"-19"115"597,23-128-498,6 79 1060,-6-83-1164,1 1 1,0 0 0,0-1 0,0 1 0,0-1 0,1 1-1,-1-1 1,1 1 0,0-1 0,-1 0 0,1 0-1,0 0 1,0 0 0,0 0 0,1 0 0,-1-1-1,0 1 1,1-1 0,-1 0 0,1 1 0,-1-1-1,1 0 1,-1 0 0,1-1 0,0 1 0,0 0-1,-1-1 1,3 0-10,1 1 0,1-1 1,-1 0-1,0-1 0,0 1 0,0-1 1,0 0-1,0-1 0,0 1 1,0-1-1,0-1 0,0 1 0,-1-1 1,1 0-1,-1 0 0,0 0 0,0-1 1,0 0-1,0 0 0,-1 0 0,1-1 1,0-1-1,4-2-131,-1 1 1,0-1-1,0-1 1,-1 1-1,0-1 1,0-1 0,-1 1-1,0-1 1,-1 0-1,0-1 1,-1 1-1,0-1 1,-1 0 0,0 0-1,0 0 1,-1 0-1,-1 0 1,1-10 130,-5 17 25,0-1 0,0 1 1,0-1-1,-1 1 0,0 0 1,1 0-1,-1 0 0,-1 1 0,1 0 1,0-1-1,-1 2 0,0-1 1,0 0-1,0 1 0,0 0 0,0 0 1,0 0-1,0 1 0,-1 0 1,1 0-1,0 0 0,-1 1 0,-4-1-25,4 0 51,0-1 0,-1 1-1,1 0 1,0 1 0,-1-1 0,1 1-1,-1 1 1,1-1 0,-1 1-1,1 0 1,0 0 0,0 1-1,-1 0 1,1 0 0,0 1-1,1-1 1,-1 1 0,0 1 0,1-1-1,0 1 1,-1 0 0,2 0-1,-1 0 1,0 1 0,-1 2-51,1-1-44,1 0 0,-1 1 0,2 0 0,-1-1 0,1 2 1,0-1-1,0 0 0,1 0 0,0 1 0,0 0 0,1-1 0,0 1 1,0 0-1,1 0 0,0-1 0,0 8 44,5-10-2204,9-5-1560</inkml:trace>
  <inkml:trace contextRef="#ctx0" brushRef="#br0" timeOffset="952.589">706 0 11429,'0'0'512,"0"0"-399,0 0 31,-28 108 128,26-65-192,2 1-80,0-4-881,9-6-415,7-10-1586</inkml:trace>
  <inkml:trace contextRef="#ctx0" brushRef="#br0" timeOffset="1260.072">906 138 6467,'0'0'3092,"-2"20"-2246,-17 128-211,-6 31-368,30-178-1729,-1-2 919,0 1 1,0 0 0,0 0 0,0 1-1,0-1 1,-1 1 0,1 0 0,0 0-1,0 0 1,0 0 0,-1 1 0,1-1-1,-1 1 1,1 0 0,-1 0 0,3 2 542,13 13-433,1-2 369</inkml:trace>
  <inkml:trace contextRef="#ctx0" brushRef="#br0" timeOffset="1431.951">1045 555 2081,'0'0'40,"0"0"325,0 0 921,0 0-581,0 0 453,6-12 186,-3 6-1171,1-1-41,0 0-1,-1 0 1,0 0 0,0-1 0,-1 1-1,0-1 1,0 0 0,0 1 0,-1-1-1,-1 0 1,1-1-132,-1-257 416,-3 261-1667,-4 12-2001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6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61 150 3506,'0'0'944,"0"0"-624,0 15 179,0 46 189,0-60-650,0 1 1,0-1-1,0 1 0,0-1 0,0 1 0,0-1 0,1 1 0,-1-1 0,1 0 0,-1 1 0,1-1 1,-1 0-1,1 1 0,0-1 0,-1 0 0,1 0 0,0 0 0,0 1 0,0-1 0,0 0 0,0 0 0,0 0 1,1-1-1,-1 1 0,0 0 0,0 0 0,1-1 0,-1 1 0,0 0 0,1-1 0,-1 1 0,0-1 1,1 0-1,0 1-38,2 0 110,2-1-52,-1 0-1,1-1 1,0 1-1,-1-1 1,1 0 0,-1 0-1,1-1 1,-1 1-1,0-1 1,0 0-1,1-1 1,-1 1-1,-1-1 1,1 0-1,0-1 1,-1 1-1,0-1 1,1 1-1,-1-1 1,-1-1-1,1 1 1,-1 0 0,1-1-1,-1 0 1,1-3-58,7-5 53,79-99-200,-71 77-559,-19 35 702,1-1 0,-1 0 0,0 1 0,1-1 0,-1 0 0,0 0 0,1 1 0,-1-1 0,0 0 0,0 0 0,0 0 0,0 1 0,0-1 0,0 0 0,0 0 1,0 0-1,0 0 0,0 1 0,0-1 0,-1 0 0,1 0 0,0 1 0,0-1 0,-1 0 0,1 0 0,-1 1 0,1-1 0,0 0 0,-1 1 0,1-1 0,-1 0 0,0 1 0,1-1 0,-1 1 0,1-1 0,-1 1 0,0-1 0,0 1 0,1 0 1,-1-1-1,0 1 0,0 0 4,-8-2 64,0 1 0,0 0 0,-1 1 0,1 0 0,0 1 0,0-1 0,0 2 0,0-1 0,0 2 0,1-1 0,-1 1 0,0 0 0,1 1 0,0 0 0,0 0 0,0 1 0,0-1 0,1 2 0,0-1 0,0 1 0,0 1 0,-2 2-64,-7 9 171,0 0 0,1 0 0,2 2 0,0-1 1,0 2-1,2 0 0,1 0 0,-1 4-171,9-20 30,-1 1 1,1-1 0,0 0-1,1 0 1,-1 1-1,1-1 1,0 1-1,1 0 1,-1-1-1,1 1 1,0-1-1,0 1 1,1 0 0,0-1-1,0 1 1,0-1-1,1 0 1,-1 1-1,1-1 1,1 1-31,4 0-9,1 0 0,-1-1 0,1-1 0,0 1 0,1-1 0,-1 0 0,1-1-1,0 0 1,-1 0 0,1-1 0,0 0 0,1-1 0,-1 0 0,0 0 0,0-1 0,1 0 0,-1-1 0,1 0 9,126-14-1846,-62-10-710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8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11093,'0'0'640,"0"0"-448,5 138-192,-5-78 257,0 0-257,0-2 480,0-10-480,0-9 0,0-14-64,0-8-929,0-12-1536,1-5-6179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9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0 113 6323,'0'0'1379,"0"0"-562,0 0-380,0 0-63,7-10 157,54-59 493,-55 65-988,0 0 0,-1 1 0,1-1 0,1 1 1,-1 0-1,0 1 0,1-1 0,0 1 0,-1 1 0,1-1 0,0 1 0,0 0 0,0 1 0,0-1 1,1 2-37,-4 1-6,0 0 1,0 1-1,0 0 1,-1 0-1,1 0 1,-1 0 0,0 0-1,0 1 1,0-1-1,0 1 1,-1 0-1,1 0 1,-1 0-1,0 0 1,0 0 0,-1 1-1,1-1 1,-1 0-1,0 1 1,0-1-1,-1 1 1,1 1 5,0-3-3,3 15-207,0 0 1,-1 0-1,-1 1 0,-1 0 1,0-1-1,-2 1 1,-2 18 209,-1-22-17,-2 0 1,1 0 0,-2-1 0,0 1 0,-1-2 0,0 1 0,-1-1 0,-1 0 0,-3 3 16,5-5 54,-34 45 1306,42-55-1354,1 0-1,-1-1 1,0 1-1,0 0 1,0-1-1,0 1 1,1 0-1,-1-1 1,0 1-1,0 0 1,1-1-1,-1 1 0,1-1 1,-1 1-1,1 0 1,-1-1-1,0 1 1,1-1-1,0 1 1,-1-1-1,1 0 1,-1 1-1,1-1 1,0 0-1,-1 1 1,1-1-1,0 0 0,-1 0 1,1 1-1,0-1 1,-1 0-1,1 0 1,0 0-1,-1 0 1,1 0-1,0 0 1,0 0-1,-1 0 1,1 0-1,0 0 0,-1-1 1,1 1-1,0 0 1,-1 0-1,1-1 1,0 1-1,-1 0 1,1-1-1,-1 1 1,1-1-1,0 1 1,-1-1-6,7 1 20,2-2-78,0-1-1,-1 0 1,1-1 0,-1 0 0,0 0 0,0-1 0,0 1 0,0-2 0,-1 1 0,0-1 0,0-1 0,-1 1 0,0-1 0,0 0 0,3-4 58,-5 6-194,38-44-2853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9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12694,'0'0'192,"0"0"-96,0 0 0,0 0 48,0 0-112,0 0-32,-29 0-64,39 5-928,9 10 848,4 3-1137,1 1-1921,-4-1-4289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9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83 260 11077,'0'0'-216,"0"0"109,0 0 99,14-2 91,-1 0-62,-7 1-16,0 1 0,1-1-1,-1-1 1,0 1 0,0-1 0,0 0-1,0-1 1,0 0 0,-1 1-1,1-2 1,-1 1 0,1-1 0,-1 0-5,10-8-40,-1-1 0,0 0 1,-1-1-1,0 0 0,-2-1 1,1-1-1,-2 0 0,6-12 40,-5-31-1494,-13 57 1438,1 0 0,-1 1 1,1-1-1,-1 0 0,0 1 0,1-1 0,-1 1 0,0-1 0,0 1 0,0 0 1,-1 0-1,1 0 0,0 0 0,0 0 0,0 1 0,-1-1 0,1 1 0,0-1 1,-1 1-1,1 0 0,0 0 0,-1 0 0,1 0 0,-1 0 0,1 1 1,0-1-1,-1 1 0,1-1 56,-2 1-21,-5 1 18,-1 0-1,1 1 1,0 0-1,0 1 1,0 0-1,1 0 1,0 1-1,-1 0 1,1 1-1,1-1 1,-1 2-1,1-1 1,0 1-1,1 0 1,-4 5 3,2-4 4,-2 1 246,-1 1 0,2 0 0,-1 1 0,2-1 0,-1 2 0,2-1 0,-1 1 0,2 1 0,-1-1 0,2 1 0,0 0 0,0 0 0,1 1 0,1 0 0,0-1 0,0 14-250,2-21 30,0-1 0,1 1 0,0 0 0,1 0 0,-1 0 0,1 0 0,0 0 0,0 0 0,1-1 0,0 1 0,0 0 0,0-1 0,1 0 0,-1 1 0,1-1 0,2 2-30,4 2 18,0-1 0,1 0 1,0-1-1,0 0 0,1 0 0,0-1 1,0-1-1,0 0 0,1 0 0,-1-1 1,1-1-1,0 0 0,0 0 0,0-1 1,1-1-1,-1 0 0,0-1 0,1 0 1,11-2-19,-12 1-145,1 0 0,0-2 1,-1 1-1,1-2 0,-1 1 1,0-2-1,0 1 1,0-2-1,-1 0 0,1 0 1,-1-1-1,-1 0 0,0-1 1,4-3 144,35-35-4875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7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9124,'0'0'849,"0"0"-903,0 23-159,6 163 384,-4-17 431,-2-169-594,0 0 0,1 0-1,-1 0 1,0 0 0,0 0-1,0 0 1,1 0-1,-1 0 1,0 0 0,0 0-1,1 0 1,-1 0 0,0 0-1,0 0 1,1 0-1,-1 0 1,0 0 0,0 0-1,1 0 1,-1 0 0,0 0-1,0 0 1,0 0-1,1 1 1,-1-1 0,0 0-1,0 0 1,0 0 0,1 0-1,-1 1 1,0-1-1,0 0 1,0 0 0,0 0-1,0 0 1,1 1 0,-1-1-1,0 0 1,0 0-1,0 1 1,0-1 0,0 0-8,23-82-32,-17 55-209,2 0 0,0 0 0,2 1 0,1 0 0,1 1 0,2-2 241,-11 24-27,0 1-1,0-1 1,0 1 0,1-1 0,-1 1 0,1 0 0,0 0 0,-1 1 0,1-1 0,0 1 0,0 0 0,0 0 0,0 0 0,0 0 0,1 1 0,-1 0 0,0-1 0,0 2-1,0-1 1,0 0 0,0 1 0,0 0 0,1 0 27,18 0-276,-20 0 261,0 1 1,0 0-1,0-1 1,0 1-1,-1 0 1,1 0-1,0 1 1,-1-1-1,0 1 1,1-1-1,-1 1 1,0 0-1,0-1 1,-1 1-1,1 0 1,-1 0-1,1 1 1,-1-1-1,0 0 1,0 0-1,0 1 1,-1-1-1,1 0 1,-1 1 0,0-1-1,0 1 1,0-1-1,0 0 1,0 1-1,-1 1 15,1 2 5,3 157 1393,-3-163-1297,0-1-42,1-1 21,18-64-2011,3 2-1,3 1 0,3 1 1,20-31 1931,-46 88 1,0 0-1,0 0 1,1 0 0,0 0 0,-1 0-1,1 1 1,1 0 0,-1-1 0,0 1-1,1 0 1,0 1 0,-1-1 0,1 1-1,0-1 1,0 1 0,1 0 0,-1 1-1,0-1 1,1 1 0,-1 0 0,1 0-1,-1 0 1,1 0 0,0 1 0,4 0-1,-4 1 170,-1 1 1,1 0 0,0 0 0,-1 0-1,0 0 1,1 1 0,-1-1 0,0 1-1,0 0 1,0 1 0,-1-1-1,1 1 1,-1 0 0,0-1 0,0 1-1,0 1 1,0-1 0,-1 0 0,0 1-1,0-1 1,0 1 0,0 0 0,-1-1-1,0 1 1,1 4-171,8 22 1024,-1 0-1,-2 1 1,-1 0 0,1 16-1024,4 25 481,-11-71-657,3 14 534,1-11-3096,-4-5-3281</inkml:trace>
  <inkml:trace contextRef="#ctx0" brushRef="#br0" timeOffset="618.766">780 271 7555,'0'16'99,"1"99"339,0-112-402,-1 0 0,1 0 1,-1-1-1,1 1 0,0 0 0,0-1 1,0 1-1,0 0 0,0-1 0,1 0 1,-1 1-1,1-1 0,0 0 0,-1 0 1,1 0-1,0 0 0,0 0 1,0 0-1,1 0 0,-1-1 0,0 1 1,1-1-1,-1 1 0,1-1 0,-1 0 1,1 0-1,0-1 0,-1 1 0,1 0 1,0-1-1,0 1 0,0-1 1,-1 0-1,1 0 0,0 0 0,0 0 1,2-1-37,5-1 22,1 0 1,-1 0-1,0-1 1,0-1-1,0 0 1,-1 0-1,1 0 1,-1-1-1,0-1 1,-1 0-1,1 0 1,-1-1 0,0 1-1,0-2 1,-1 1-1,0-1 1,-1 0-1,1-1-22,15-13-418,-1-1 0,-1-1 0,-1 0-1,-1-1 1,-2-1 0,0-1 0,-2-1 0,0 0-1,-2 0 1,-2-1 0,0-1 0,-1-5 418,-8 26 197,-1 8 916,0 3 349,-20 81-592,10-31-339,3 1 0,2 0 0,2 0 0,5 43-531,-7 91 325,6-184-301,-1 0 0,1 0-1,-1 0 1,0-1 0,-1 1 0,1 0 0,0 0 0,-1-1 0,1 1 0,-1 0 0,0-1 0,0 1 0,0-1 0,0 1 0,0-1 0,-1 1-1,1-1 1,-1 0 0,0 1 0,1-1 0,-1 0 0,0 0 0,0-1 0,0 1 0,-1 0 0,1-1 0,0 1 0,-1-1 0,1 1 0,-1-1-1,1 0 1,-1 0 0,-1 0-24,-156 0-843,85-2-4180,73 1 1445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17:04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6 105 4674,'0'0'75,"-1"16"32,-3 94 325,4-105-338,0-1 0,0 1 0,0 0 0,0 0 0,1 0 0,-1 0 0,1-1 0,0 1 0,1 0 0,-1-1 1,1 1-1,0-1 0,0 1 0,1-1 0,-1 0 0,1 0 0,0 0 0,0 0 0,0 0 0,1-1 0,-1 0 0,1 1 0,0-1 0,0 0 0,0-1 1,0 1-1,1 0-94,1-1 79,1 1 1,-1-1 0,0 0 0,1-1 0,-1 0-1,1 0 1,-1 0 0,1-1 0,0 1 0,-1-2-1,1 1 1,-1-1 0,1 0 0,-1 0-1,1-1 1,-1 0 0,1 0 0,-1 0 0,0-1-1,0 0 1,-1 0 0,4-3-80,4-4 11,0-1 0,-1-1 1,-1 0-1,0-1 0,0 0 0,-1 0 0,-1-1 0,0 0 0,-1-1 1,-1 0-1,4-10-11,-9 21-40,-1 0 1,1 0 0,-1 0-1,0-1 1,0 1-1,-1 0 1,1-1 0,-1 1-1,0 0 1,0-1-1,0 1 1,-1 0 0,0-1-1,1 1 1,-1 0 0,-1-1-1,1 1 1,-1 0-1,0 0 1,1 0 0,-2 1-1,1-1 1,0 0-1,-1 1 1,0-1 0,0 1-1,0 0 1,0 0-1,0 0 1,-1 0 0,1 1-1,-1-1 1,1 1 0,-1 0 38,-1-1 10,0 0 0,0 1 0,0 0-1,0-1 1,0 2 0,0-1-1,0 1 1,-1-1 0,1 2-1,-1-1 1,1 0 0,0 1-1,-1 0 1,1 0 0,-1 1-1,1 0 1,-1 0 0,1 0-1,0 0 1,0 1 0,-1 0-1,1 0 1,0 0 0,1 1-1,-1 0 1,0 0 0,1 0-1,-5 4-8,-51 78-901,43-19-2733,17-49 168</inkml:trace>
  <inkml:trace contextRef="#ctx0" brushRef="#br0" timeOffset="296.795">431 26 6467,'0'0'1761,"0"0"-1745,-8 103 1568,-1-49-399,-2 1-609,3-5 417,5-9-881,3-14 176,0-11-288,16-6-208,6-10 112,6 0-673,8-13-111,4-24-641,-2-7-7987</inkml:trace>
  <inkml:trace contextRef="#ctx0" brushRef="#br0" timeOffset="1039.944">746 35 7876,'0'0'1235,"0"0"-862,0 0-375,7-3-68,18-5 153,0 2-1,0 0 0,0 1 1,0 2-1,1 1 1,-1 0-1,1 2 0,9 2-82,-32-1-38,0-1 0,-1 1 0,1 0 0,-1 0-1,1 1 1,-1-1 0,0 0 0,0 1 0,1-1 0,-1 1-1,0 0 1,0 0 0,-1 0 0,1 0 0,0 0 0,0 0-1,-1 0 1,0 1 0,1-1 0,-1 0 0,0 1 0,0-1-1,0 1 1,-1 0 0,1-1 0,0 1 0,-1 0 0,0-1-1,0 1 1,0 0 0,0-1 0,0 1 0,0 0 0,-1-1-1,1 1 1,-1 1 38,-1 2-37,0 0 0,0 0 0,0 0-1,-1-1 1,0 1 0,0-1 0,0 0-1,-1 0 1,0 0 0,0 0 0,0 0-1,0-1 1,-1 0 0,0 0 0,0 0-1,-1 0 38,-2 4 7,-131 110 1079,138-118-1073,0 1 0,1-1 0,-1 1 0,1-1 0,-1 1 0,1-1 0,-1 1 0,1 0 0,-1-1 0,1 1 0,0 0 0,-1-1 0,1 1 0,0 0 0,-1-1 0,1 1 0,0 0 0,0 0 0,0-1 0,0 1 0,-1 0 0,1 0 0,0-1 0,0 1 0,1 0 0,-1 0 0,0-1 0,0 1 0,0 0 0,0 0 0,1-1 0,-1 1 0,0 0 1,1-1-1,-1 1 0,0 0 0,1-1 0,-1 1 0,1-1 0,-1 1 0,1-1 0,-1 1 0,1-1 0,0 1 0,-1-1 0,1 1 0,0-1 0,-1 0 0,1 1 0,0-1 0,-1 0 0,1 1 0,0-1-13,40 11 91,-33-10-73,0-1-1,-1 1 0,1-1 1,0-1-1,-1 1 1,1-1-1,0-1 1,-1 1-1,1-1 0,-1 0 1,0-1-1,0 0 1,1 0-1,-2-1 1,1 0-1,0 0 0,-1 0-17,60-73-2849,-36 26-3597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4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233 417 1361,'0'0'2163,"0"0"-1312,0 0 497,0 0 186,0 0-569,0-20 1071,-2 16-1984,0-1 0,0 1 1,0 0-1,-1 1 0,1-1 0,-1 0 0,0 1 0,0-1 1,0 1-1,-1 0 0,1 0 0,-1 0 0,0 1 0,0-1 1,0 1-1,0 0 0,0 0 0,0 0-52,0 0-12,1 1 0,-1-1 0,0 1 0,1 0 0,-1 0 0,0 1 0,0-1 1,0 1-1,0 0 0,0 0 0,0 0 0,1 0 0,-1 1 0,0-1 0,0 1 0,0 0 0,0 0 0,1 1 0,-1-1 0,1 1 0,-1 0 0,1 0 0,-1 0 0,1 0 0,-2 2 12,-4 10-21,0 1 0,0 0-1,2 0 1,0 0 0,1 1-1,0 0 1,1 1 0,1-1-1,1 1 1,0 0 0,1 4 21,0-13-30,1 0 0,0 0 0,0 1 1,1-1-1,0 0 0,1 0 0,0 1 0,0-1 1,0 0-1,1 0 0,1 0 0,-1 0 1,3 4 29,-1-4-27,0 0 0,1 0 0,0 0 0,0-1 1,1 0-1,0 0 0,0 0 0,0 0 0,1-1 0,0 0 1,1-1-1,-1 0 0,1 0 0,0 0 0,0-1 0,0 0 1,1-1-1,6 2 27,1-1-86,-1-1 0,1-1 1,0-1-1,0 0 0,0-1 0,0-1 1,6-1 85,-6-3-41,-1 0 0,0-1 0,-1-1 0,1 0 0,-1-1 0,-1-1 0,1 0 0,-1-1 0,-1 0 0,0-1 0,0 0 0,-1-1 0,-1 0 0,3-5 41,8-4-26,0-1 1,-1-1-1,-1-1 1,-2-1-1,0 0 0,-1-1 1,-2-1-1,-1 0 0,-1-1 1,1-8 25,-9-34 208,-4 68-185,-1-1 0,1 1 1,-1 0-1,0 0 0,0 1 0,0-1 0,0 0 1,0 0-1,0 0 0,-1 1 0,1-1 0,-1 0 1,1 1-1,-1-1 0,1 1 0,-1 0 0,0 0 1,0-1-1,0 1 0,0 0 0,1 1 1,-1-1-1,0 0 0,-1 0 0,1 1 0,0-1 1,0 1-1,0 0 0,0 0 0,-2 0-23,2-1 6,-1 1 0,1-1 0,0 1 0,-1 0 0,1 0 0,0 0 0,-1 0 0,1 0 0,0 1 0,-1-1-1,1 1 1,0-1 0,-1 1 0,1 0 0,0 0 0,0 0 0,0 0 0,0 0 0,0 1 0,0-1 0,0 1 0,1-1 0,-1 1 0,0 0-1,1-1 1,-1 1 0,0 1-6,-7 14 9,1 1 0,1-1 0,1 1 0,0 0 0,1 1 0,1 0 1,1-1-1,1 1 0,0 0 0,1 0 0,1 1 0,1-1 0,3 12-9,-4-26-15,0-1 0,0 0 0,0 1-1,1-1 1,0 0 0,0 0 0,0 1 0,0-1 0,1 0 0,0 0 0,0 0 0,0 0 0,0-1 0,0 1 0,1 0 0,-1-1 0,1 0 0,0 0 0,0 0-1,1 0 1,-1 0 0,0 0 0,1-1 0,0 0 0,0 1 0,-1-1 0,1-1 0,1 1 0,-1-1 0,0 1 0,0-1 15,10 0-198,-1-1 0,0-1 1,1 0-1,-1 0 0,0-1 1,0-1-1,0 0 0,0-1 0,0 0 1,-1-1-1,0-1 0,0 0 1,0 0-1,-1-1 0,1-1 1,6-6 197,-4 5-780,43-25-4068</inkml:trace>
  <inkml:trace contextRef="#ctx0" brushRef="#br0" timeOffset="670.308">1094 278 7411,'0'0'697,"0"0"-238,0 0 26,0 12-367,19 265 511,-16-256-487,5-31-388,-1-8 216,1-4-55,0 0 1,2 0-1,0 1 1,1 0-1,2 1 1,0 0-1,1 1 1,1 0 0,0 2-1,12-10 85,-24 24-4,0 0 1,0 1-1,1 0 0,-1 0 1,1 0-1,0 0 0,-1 0 0,1 1 1,0 0-1,0 0 0,0 0 1,0 0-1,0 0 0,0 1 1,0 0-1,0 0 0,1 0 1,-1 0-1,0 1 0,0-1 0,0 1 1,0 0-1,0 0 0,0 1 1,-1-1-1,4 2 4,0 5-35,0 1 0,-1-1 1,0 1-1,0 0 0,-1 0 0,0 1 0,-1 0 0,3 7 35,-3-9 50,12 37 308,-1 1 1,-2 0 0,-3 1 0,1 15-359,-10-60-140,3 17 271,2-15-3051,-4-9-4081</inkml:trace>
  <inkml:trace contextRef="#ctx0" brushRef="#br0" timeOffset="1049.312">1861 1 8324,'0'0'1152,"0"0"-1136,0 0 96,0 0 625,0 0-481,0 0-224,-6 43-32,18 16 0,1 20 96,-2 17-48,-1 11-64,-1 1 16,0-9-80,-2-18-80,-3-23-272,-2-21-273,-2-15 433,0-15-1697</inkml:trace>
  <inkml:trace contextRef="#ctx0" brushRef="#br0" timeOffset="1908.501">1644 441 10213,'0'0'-1017,"18"-8"838,122-56 393,-112 54-224,0 1 0,1 1 0,0 2 0,0 1 1,1 1-1,0 1 0,-1 2 0,1 1 0,0 2 0,5 1 10,-4-2-24,153 2 243,-174-6-173,-1 0 0,0-1 0,1 0 0,-2 0 0,1-1 0,0 0 0,-1-1 0,0 0 0,0 0 0,-1 0 0,0-1 1,0-1-1,0 1 0,-1-1 0,0 0 0,0 0 0,-1-1 0,-1 1 0,1-1 0,-1-1 0,-1 1 0,1 0 0,-1-2-46,6-84-75,-9 92 49,0 1 0,1 0 0,-1 0-1,0 0 1,-1 0 0,1 0 0,0 0-1,0 0 1,-1 0 0,1 0-1,-1 0 1,0 0 0,1 0 0,-1 0-1,0 1 1,0-1 0,0 0 0,-1 0-1,1 1 1,0-1 0,-1 1 0,1-1-1,-1 1 1,1-1 0,-1 1 0,0 0-1,1 0 1,-1 0 0,0 0-1,0 0 1,0 0 0,0 1 0,0-1-1,0 0 1,0 1 0,0 0 0,0-1-1,0 1 1,0 0 0,0 0 0,0 0-1,0 0 1,0 1 0,0-1 0,-1 1 26,-1 0-24,0 1 1,0 0 0,0 1 0,1-1 0,-1 0 0,1 1 0,-1 0 0,1 0 0,0 0 0,0 0 0,0 1 0,1-1 0,-1 1 0,1 0 0,0 0 0,0-1 0,-1 3 23,-2 3-33,-7 13 42,1 1-1,1 0 0,1 1 0,1 0 1,1 1-1,1 0 0,1 0 0,1 0 1,2 0-1,0 1 0,2 21-8,0-30 4,1-1 0,1 0-1,0 1 1,1-1 0,0 0 0,2 0-1,0 0 1,0-1 0,1 0 0,1 0 0,1 0-1,4 5-3,-10-16-3,0-1 0,1 1 0,0-1 0,-1 0 0,1 0-1,0 0 1,0 0 0,1 0 0,-1-1 0,1 1-1,-1-1 1,1 0 0,0 0 0,0 0 0,0-1 0,0 1-1,0-1 1,0 0 0,0 0 0,0 0 0,0-1 0,1 0-1,-1 1 1,0-1 0,0-1 0,0 1 0,1-1 0,-1 1-1,0-1 1,0-1 0,0 1 0,0 0 0,0-1 0,0 0-1,0 0 1,-1 0 0,4-3 3,8-11-23,-1-2-1,-1 0 1,0 0-1,-2-1 1,0-1-1,-1 0 1,-1 0-1,1-7 24,-1 8-97,9-28-632,37-62-1688,-54 107 2331,0 1 0,1-1 0,-1 0 0,1 1 0,0-1 1,-1 1-1,1-1 0,0 1 0,0 0 0,0-1 0,0 1 0,0 0 0,0 0 0,0 1 0,0-1 0,1 0 0,-1 1 0,0-1 1,0 1-1,1 0 0,-1 0 0,0 0 0,0 0 0,1 0 0,-1 0 0,0 1 0,0-1 0,1 1 0,0 0 86,27 48-154,0 20 2145,-4 1 0,-3 1 0,5 33-1991,-22-89 1008,-6-19-832,-2-21-298,2 0 0,0-1 0,2 1-1,0 0 1,2 0 0,1 0 0,1 0-1,1 0 1,1 1 0,1 1-1,2-1 1,6-10 122,-13 28-2,1 1 0,0-1-1,0 1 1,1 0 0,0 0-1,0 1 1,0 0 0,0 0 0,1 0-1,-1 1 1,1 0 0,0 0-1,0 0 1,0 1 0,0 0 0,0 1-1,1-1 1,-1 2 0,1-1-1,-1 1 1,5 0 2,-8 0 19,-1 0-1,1 1 1,-1-1-1,1 1 1,-1 0 0,0 0-1,1 0 1,-1 0-1,0 1 1,0-1 0,0 1-1,0 0 1,0 0-1,0 0 1,-1 0 0,1 1-1,0-1 1,-1 1-1,0-1 1,0 1-1,0 0 1,0 0 0,0 0-1,0 0 1,-1 0-1,0 0 1,1 0 0,-1 1-1,0-1 1,0 4-19,1 18-507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4:5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2 300 3490,'0'0'394,"0"-18"-271,-2-127 2420,3 129 440,2 49-2383,1 294-262,-4-327-360,1-1-1,-1 0 0,0 1 0,0-1 1,1 0-1,-1 1 0,0-1 0,1 1 1,-1-1-1,1 0 0,-1 1 0,1-1 1,-1 1-1,1-1 0,-1 1 0,1 0 1,0-1-1,-1 1 0,1 0 0,0-1 1,-1 1-1,1 0 0,0 0 0,-1-1 1,1 1-1,0 0 0,-1 0 0,1 0 1,0 0-1,-1 0 0,1 0 0,0 0 1,0 0-1,-1 0 0,1 0 0,0 1 1,-1-1-1,1 0 0,0 0 0,-1 1 1,1-1-1,0 0 0,-1 1 0,1-1 0,-1 1 1,1-1-1,-1 0 0,1 1 0,-1-1 1,1 1-1,-1 0 0,1-1 0,-1 1 1,0-1-1,1 1 0,-1 0 0,0-1 1,1 1-1,-1 0 0,0-1 0,0 1 1,0 0-1,0 0 0,0-1 0,0 1 1,0 0-1,0-1 0,0 2 23,51-101-19,-50 98 14,0-1 0,0 1-1,0 0 1,0 0-1,0 0 1,0 0 0,0 0-1,0 0 1,0 0-1,0 1 1,1-1 0,-1 0-1,0 1 1,0-1-1,1 0 1,-1 1 0,1 0-1,-1-1 1,0 1-1,1 0 1,-1 0 0,1 0-1,-1 0 1,1 0-1,-1 0 1,1 0 0,-1 0-1,1 1 1,-1-1-1,0 0 1,1 1 0,-1-1-1,0 1 1,1 0-1,-1-1 1,0 1-1,0 0 1,1 0 5,42 41-245,-38-35 167,-2-1-28,0 0-1,1-1 1,0 1-1,0-1 1,0-1 0,0 1-1,1-1 1,0 0-1,-1 0 1,2 0-1,-1-1 1,0 0 0,1 0-1,-1-1 1,1 0-1,0 0 1,0 0-1,0-1 1,3 0 106,-8-2 28,0-1-1,0 0 1,0 0 0,0 0-1,0 0 1,0-1 0,0 1-1,-1 0 1,1-1 0,-1 1 0,1-1-1,-1 0 1,0 1 0,0-1-1,0 0 1,-1 0 0,1 0-1,-1 1 1,1-1 0,-1 0 0,0 0-1,0 0 1,0 0 0,-1-1-28,1-1 50,4-52 895,-3 35-685,0 0 0,1 0-1,2 0 1,0 1 0,7-19-260,7 10-897,-7 20-1357</inkml:trace>
  <inkml:trace contextRef="#ctx0" brushRef="#br0" timeOffset="436.105">621 280 3714,'0'0'1371,"0"0"-888,2 18-59,8 57 131,-9-72-552,0 1 1,0-1-1,0 0 1,0 0-1,1 0 1,0 0-1,-1 0 1,1 0-1,0 0 1,0 0-1,1-1 1,-1 1-1,0-1 1,1 0-1,0 1 1,-1-1-1,1-1 1,0 1-1,0 0 1,0 0-1,0-1 1,0 0-1,1 0 1,-1 0-1,0 0 1,1 0-1,-1-1 1,3 1-4,-6-1-2,9 2-85,1 0-1,-1 0 1,1-1-1,-1 0 1,1-1 0,-1 0-1,1-1 1,0 0-1,-1 0 1,0-1 0,1 0-1,-1-1 1,0 0-1,0-1 1,0 1 0,-1-2-1,1 1 1,-1-1-1,0 0 1,0-1 0,1-2 87,-1 2-29,-1-1 0,0 0 1,-1-1-1,1 1 1,-1-1-1,-1-1 0,0 1 1,0-1-1,0 0 0,-1 0 1,-1 0-1,0 0 1,0-1-1,0 0 0,-1 1 1,-1-1-1,0 0 1,0-9 28,0 1 87,0 12-11,0 0 0,0-1 1,0 1-1,-1-1 0,0 1 0,-1-1 0,1 1 0,-1 0 0,-1-1 1,1 1-1,-1 0 0,0 0 0,0 0 0,-1 0 0,0 0 0,0 0 1,-1 0-77,1 4 117,0 0 0,-1 1 0,0-1 0,1 1 0,-1 0 0,0 0 0,1 0 0,-1 0 0,0 0 0,0 1 0,0 0 0,0 0 0,0 0 0,0 0 0,1 1 0,-1-1 0,0 1 0,0 0 0,0 0 0,1 1 0,-1-1 0,1 1 0,-1 0 0,1 0 0,0 0 0,-1 0 0,1 0 0,0 1 0,-2 2-117,-15 14 28,1 1 0,1 1 0,0 0 0,2 1 0,1 2 0,0-1 0,2 2 0,-3 8-28,-19 73-2612,33-70-1219</inkml:trace>
  <inkml:trace contextRef="#ctx0" brushRef="#br0" timeOffset="683.894">1068 488 1297,'0'0'128,"0"0"32,0 0 720,0 0-880,98 39-2305</inkml:trace>
  <inkml:trace contextRef="#ctx0" brushRef="#br0" timeOffset="1016.318">1369 155 1425,'0'0'2673,"0"0"-1811,-4 19 301,-9 61 392,8 67 620,6-126-2125,1 0 0,0 0 1,2 0-1,0-1 0,2 1 1,0-1-1,1 0 0,4 6-50,-8-21-17,0 0-1,1 0 0,0 0 1,0-1-1,0 0 1,0 1-1,1-1 0,0-1 1,-1 1-1,1-1 0,1 0 1,-1 0-1,0 0 1,1-1-1,-1 0 0,1 0 1,0 0-1,0-1 0,0 0 1,-1 0-1,1 0 1,0-1-1,0 0 0,0 0 1,0 0-1,0-1 0,0 0 1,4-1 17,-5-1-72,-1 1 0,0 0 0,0-1 0,0 0 0,0 0 0,-1-1 0,1 1 1,-1 0-1,0-1 0,0 0 0,0 0 0,0 0 0,-1 0 0,0 0 0,0-1 0,0 1 0,0-1 1,0 0-1,-1 1 0,1-4 72,-1 4-40,7-21-914,-2 0 0,0 0 0,-2-1 1,-1 1-1,0-1 0,-2 0 0,-2 0 1,-1-15 953,-3 1-654</inkml:trace>
  <inkml:trace contextRef="#ctx0" brushRef="#br0" timeOffset="1418.36">1588 213 208,'0'0'2551,"0"0"-569,0 0-1427,0 0-451,4 14 85,0 2-72,-2-8-7,0 0-1,0 0 1,1-1 0,0 1 0,0 0-1,1-1 1,0 0 0,0 0-1,1 0 1,3 3-110,-1-3 113,1 0-1,0-1 1,0 0 0,0 0-1,1-1 1,0 0 0,0 0-1,0-1 1,0 0 0,1-1-1,0 0 1,0-1 0,-1 0-1,1 0 1,1-1 0,-1 0-1,0-1 1,0 0 0,0-1-1,0 0 1,0 0 0,0-1-1,0-1 1,0 1 0,-1-2-1,3 0-112,16-8-9,-1-2 0,0-1 0,0-1 0,-2-2 0,0 0 0,-1-1 0,-1-2 0,0 0-1,-2-2 1,-1 0 0,-1-1 0,4-8 9,-19 27-40,0 0-1,-1-1 1,0 1-1,0-1 1,0 1 0,-1-1-1,0 0 1,0 0-1,0 0 1,-1 0 0,0 0-1,0-1 1,-1 1-1,1-2 41,-3 6 2,0 1-1,0 0 1,0 0-1,0 0 1,0 0-1,-1 0 1,1 0-1,0 1 1,0-1-1,-1 1 1,1 0-1,0-1 1,0 1-1,-1 0 1,1 0-1,0 0 1,-1 1-1,1-1 1,0 1-1,0-1 1,-1 1-1,1 0 1,0 0-1,0 0 1,0 0-1,0 0 1,-1 0-2,-6 7 20,0 0 0,0 0 1,1 1-1,0 0 1,1 0-1,0 1 1,0 0-1,1 0 1,0 1-1,1-1 0,0 1 1,0 3-21,-2 12 35,1 0 0,1 0 0,2 1 0,0-1 0,2 1 0,1-1 0,2 22-35,-1-3 46,0-33-37,-1-1 1,1 1 0,1-1 0,0 0 0,1 0-1,0 0 1,0 0 0,4 6-10,-6-14-7,1 0 1,0 0 0,-1 0-1,1 0 1,0 0 0,0 0-1,0-1 1,1 1 0,-1-1-1,1 1 1,-1-1 0,1 0-1,0 0 1,0 0 0,0 0-1,0-1 1,0 1 0,0-1-1,1 0 1,-1 0 0,0 0-1,1 0 1,-1-1 0,1 1-1,-1-1 1,1 0 0,-1 0-1,0 0 1,1 0 0,0-1 6,4-1-57,0-1 1,0 0-1,0 0 0,0-1 1,-1 0-1,0-1 1,1 1-1,-1-1 0,-1-1 1,1 1-1,-1-1 1,0-1-1,0 1 1,3-6 56,4-2-644,32-35-4241</inkml:trace>
  <inkml:trace contextRef="#ctx0" brushRef="#br0" timeOffset="2143.032">2460 1 7988,'0'0'216,"0"0"-32,0 14 19,6 94 106,49 222 278,-18-224-632,-35-102 33,0 0 0,1-1 1,-1 1-1,1-1 1,0 1-1,0-1 0,0 0 1,0 0-1,1 0 1,-1-1-1,1 1 0,0-1 1,-1 0-1,1 0 1,0 0-1,0 0 0,1-1 1,-1 0-1,0 0 1,0 0-1,1 0 0,-1 0 1,4-1 11,4-2-30,0-1-1,-1 0 1,1-1-1,-1 0 1,0-1 0,0 0-1,0-1 1,-1 0 0,0-1-1,0 0 1,-1 0 0,1-1-1,-2 0 1,1-1 0,-1 0-1,3-5 31,1 4-273,-1-1-1,0 0 0,0-1 1,-1 0-1,-1-1 0,0 0 1,-1-1-1,0 1 0,-1-2 1,-1 1-1,0-1 1,-1 0-1,0 0 0,1-12 274,-11-41-264,4 66 305,0 0 0,0 0 0,0 0 0,0 0 0,0 1 0,-1-1 0,1 0 0,0 1 0,-1-1 0,1 1 0,-1-1 0,1 1 0,-1 0 0,0 0 0,0-1 0,0 1 0,1 0 0,-1 1 0,0-1 0,0 0 0,0 1 0,0-1 0,0 1 0,-1-1 0,1 1 0,0 0 0,0 0 0,0 0 0,0 0 0,-2 1-41,1 0 60,0 0 0,1 1 0,-1-1 0,0 1 0,1-1-1,0 1 1,-1 0 0,1 0 0,0 1 0,0-1 0,0 0 0,0 1 0,0-1 0,1 1 0,-1-1 0,1 1 0,-1 0-1,1 0 1,0-1 0,0 1 0,0 0 0,1 0 0,-1 1-60,-2 4 92,-9 26 146,2 1 0,1 0-1,2 1 1,2-1 0,1 1 0,1 0-1,2 1 1,4 28-238,-4-60 28,1 0 0,0-1-1,0 1 1,0 0 0,0-1 0,1 1 0,0 0-1,0-1 1,0 1 0,1-1 0,-1 1-1,1-1 1,0 0 0,0 0 0,1 0-1,-1 0 1,1 0 0,0 0 0,0 0-1,0-1 1,0 0 0,1 0 0,0 0 0,-1 0-1,1 0 1,0-1 0,0 1 0,0-1-1,1 0 1,-1 0 0,0-1 0,3 1-28,2-2-87,0 0 0,0 0 1,-1-1-1,1-1 0,0 0 1,0 0-1,-1 0 1,1-1-1,-1 0 0,0-1 1,0 0-1,0 0 0,0-1 1,-1 0-1,0 0 1,0-1-1,2-1 87,47-41-4146</inkml:trace>
  <inkml:trace contextRef="#ctx0" brushRef="#br0" timeOffset="2759.965">3274 345 7411,'0'0'1004,"0"0"-855,8 21-13,39 144-35,-37-22 556,-10-143-436,0 0-138,0-3 48,0-8-174,0-1 0,0 1 0,1-1 1,1 1-1,0-1 0,1 1 1,0 0-1,2-4 43,4-5-105,0 1 0,2 0 0,0 1 0,1 0 0,0 1 0,2 1 0,0 0 0,12-10 105,-24 23-53,0 1 1,0 0 0,1-1-1,-1 1 1,1 0 0,-1 1 0,1-1-1,0 0 1,0 1 0,0-1-1,0 1 1,0 0 0,0 0 0,0 0-1,1 1 1,-1-1 0,0 1-1,0-1 1,1 1 0,-1 0 0,0 0-1,0 1 1,1-1 0,-1 1-1,0-1 1,0 1 0,0 0 0,0 0-1,0 1 1,1 0 52,1 4-50,-1 0 0,-1 1 0,1-1 0,-1 1 0,0 0 1,-1 0-1,1 0 0,-1 0 0,-1 1 0,1 0 50,5 33 697,-2 0 0,-1 0 1,-2 38-698,-1-34 739,5-20-870,-2-23-1176</inkml:trace>
  <inkml:trace contextRef="#ctx0" brushRef="#br0" timeOffset="3291.963">3813 438 7940,'0'0'-264,"0"0"77,0 0 237,-2 14 199,-6 47-103,8-58-124,0-1-1,0 1 0,0 0 0,0 0 0,1 0 1,0 0-1,-1 0 0,1-1 0,0 1 0,0 0 1,0-1-1,1 1 0,-1 0 0,1-1 1,-1 0-1,1 1 0,1 0-21,3 5 88,-4-3-167,1 0 1,0 0 0,0-1-1,1 1 1,-1-1 0,1 0 0,0 0-1,0 0 1,0-1 0,0 1 0,1-1-1,0 0 1,-1 0 0,1-1 0,0 1-1,0-1 1,1 0 0,-1-1 0,0 1-1,1-1 1,-1 0 0,1 0 0,-1-1-1,1 1 1,-1-1 0,1-1 0,-1 1-1,1-1 1,-1 0 0,1 0 0,-1 0-1,0-1 1,1 0 78,6-7-257,0-1-1,0 0 1,-1 0-1,-1-1 1,0-1-1,-1 0 1,0 0-1,6-11 258,-7 12 129,0 0 0,-1 0 0,-1 0-1,1-1 1,-2 0 0,0-1-1,0 1 1,-1-1 0,-1 0 0,0 0-1,-1 0 1,0 0 0,-1 0 0,0-1-1,-1 1 1,-2-9-129,1 19 67,-1-1 0,1 1 0,-1-1-1,0 1 1,0 0 0,-1 0 0,1 0 0,0 0 0,-1 1 0,0-1 0,0 1-1,0-1 1,0 1 0,0 0 0,0 0 0,0 0 0,-1 1 0,1-1 0,-1 1-1,1 0 1,-1 0 0,0 0 0,1 0 0,-1 1 0,0-1 0,0 1-1,1 0 1,-1 0 0,0 1 0,0-1 0,0 1-67,0-1 13,0 1 0,0 0-1,0 0 1,0 0 0,0 1 0,0-1 0,0 1 0,0 0-1,1 0 1,-1 0 0,1 1 0,0-1 0,-1 1 0,1 0-1,0 0 1,1 0 0,-1 0 0,0 1 0,1-1-1,0 0 1,0 1 0,-1 3-13,-37 90-728,39-93 664,-8 23-263,2 0-1,1 1 0,2 0 1,0 0-1,2 0 0,1 5 328,1 12-3140</inkml:trace>
  <inkml:trace contextRef="#ctx0" brushRef="#br0" timeOffset="3577.315">4156 396 448,'4'20'838,"45"231"3748,-39-189-3742,-2-1-1,-3 1 1,-3 0 0,-3 16-844,1-74 45,0 1 0,0-1 1,0 1-1,0-1 0,-1 1 0,0-1 1,0 1-1,0-1 0,0 0 1,-1 0-1,0 1 0,0-1 0,0 0 1,0-1-1,0 1 0,-1 0 0,0-1 1,0 1-1,0-1 0,0 0 0,0 0 1,-1 0-1,1 0 0,-1 0 1,0-1-1,0 0 0,0 0 0,0 0 1,0 0-1,-4 1-45,-101 1 649,40-23-3577,52 10-2405</inkml:trace>
  <inkml:trace contextRef="#ctx0" brushRef="#br0" timeOffset="4063.328">4525 83 4434,'0'0'272,"-3"108"-96,-1-39 561,0 3 591,1-2-143,-1-6-705,3-12-80,1-10 400,0-13-447,6-7-33,12-9-320,2-6-32,5-6-16,4-1-240,-1-6-465,-3-19-623,-8-6-4547</inkml:trace>
  <inkml:trace contextRef="#ctx0" brushRef="#br0" timeOffset="4342.007">4372 428 8500,'0'0'688,"0"0"-688,0 0-64,0 0 64,0 0 240,0 0-240,124-14-96,-73 6-592,-2-1-1617,-8 3-1681</inkml:trace>
  <inkml:trace contextRef="#ctx0" brushRef="#br0" timeOffset="4611.642">4829 39 368,'1'20'1828,"18"246"650,-1 127 3210,-13-406-5856,9-23-572,2 0-1,1 1 1,2 1 0,20-28 740,-36 57-533,2 1 0,-1-1 0,0 1 0,1 0 0,0 0 0,0 1 0,0-1 0,0 1 0,1 0 1,-1 1-1,1-1 0,3 0 533,4-1-230</inkml:trace>
  <inkml:trace contextRef="#ctx0" brushRef="#br0" timeOffset="4881.155">5085 471 3378,'0'0'1120,"0"0"177,24 118 1088,-18-70-1121,2-4-783,0-10-305,3-14-176,0-20-112,-1-2-2466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4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4162,'0'0'1931,"0"0"-1296,0 0-434,0 0 335,6-17-125,19-53-289,-23 66-114,0 1-1,-1 0 1,1 0-1,0-1 1,1 1-1,-1 0 1,0 1-1,1-1 1,0 0-1,0 1 1,-1 0-1,1-1 1,1 1-1,-1 0 1,3-1-8,4-3 2,4-2-2,0 0 0,0 1 1,0 0-1,1 2 0,0-1 0,1 2 1,-1 0-1,1 1 0,0 0 0,0 1 0,0 1 1,11 1-1,-24 0-11,-1 0 1,0 1 0,0-1 0,0 1 0,0 0-1,0 0 1,0 0 0,0 0 0,0 0-1,0 0 1,-1 0 0,1 0 0,0 1-1,-1-1 1,1 1 0,-1-1 0,1 1 0,-1 0-1,0 0 1,0-1 0,0 1 0,0 0-1,0 0 1,0 0 0,0 0 0,-1 0-1,1 0 1,-1 1 0,1-1 0,-1 0-1,0 0 1,0 1 10,-5 74 186,0-65-101,0 1 0,-1-1 0,-1 0 0,0 0 0,-1-1 0,0 0 0,-1-1-1,0 1 1,-1-2 0,0 1 0,-8 5-85,18-15-9,0 1-1,0-1 1,0 1-1,0-1 1,0 1 0,0-1-1,0 1 1,0-1-1,0 1 1,0-1 0,0 1-1,0-1 1,0 1-1,1-1 1,-1 1-1,0-1 1,0 0 0,1 1-1,-1-1 1,0 1-1,0-1 1,1 0 0,-1 1-1,0-1 1,1 0-1,-1 1 1,1-1-1,-1 0 1,0 1 0,1-1-1,-1 0 1,1 0-1,-1 0 1,1 1 0,-1-1-1,1 0 1,-1 0-1,1 0 1,-1 0 0,1 0-1,-1 0 1,1 0-1,-1 0 1,1 0-1,-1 0 1,1 0 0,-1 0 9,1 0-6,200 24-133,-199-24 141,0 1 0,0-1-1,0 0 1,0 1 0,0 0-1,0-1 1,-1 1 0,1 0-1,0 0 1,0 0 0,-1 1 0,1-1-1,0 0 1,-1 0 0,1 1-1,-1-1 1,0 1 0,0-1-1,1 1 1,-1 0 0,0 0 0,0-1-1,0 1 1,-1 0 0,1 0-1,0 0 1,-1 0 0,1 0-1,-1 0 1,0 0 0,1 0-1,-1 0 1,0 0-2,-1 4 61,1 0 1,-1-1-1,0 1 0,-1 0 0,1-1 0,-1 1 1,0-1-1,0 0 0,-1 0 0,0 0 1,1 0-1,-2 0 0,1 0 0,-1-1 0,1 1 1,-1-1-1,0 0 0,-3 2-61,-69 59 1155,18-11-1027,57-54-181,0 0-1,0 0 1,1 0-1,-1 0 1,0-1-1,0 1 1,0 0 0,0 0-1,0-1 1,0 1-1,1-1 1,-1 1-1,0-1 1,0 1-1,1-1 1,-1 1-1,0-1 1,1 0-1,-1 1 1,0-1 0,1 0-1,-1 0 1,1 1-1,-1-1 1,1 0-1,0 0 1,-1 0-1,1 0 1,0 0-1,0 1 1,-1-1-1,1 0 1,0 0-1,0 0 1,0 0 0,0 0-1,0 0 1,0 0-1,0 0 1,1 0-1,-1 1 1,0-1-1,0 0 1,1 0-1,-1 0 1,0 0-1,1 0 1,-1 1 0,1-1-1,0 0 54,4-14-2759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18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17 106 6835,'0'0'1515,"0"0"-762,0 0 122,0 0-128,-2-1-515,1 2-233,0-1 0,0 1-1,0-1 1,0 1 0,0-1 0,1 1-1,-1 0 1,0-1 0,1 1 0,-1 0 0,0-1-1,1 1 1,-1 0 0,1 0 0,-1 0-1,1 0 1,-1 0 0,1 0 0,0 0-1,-1-1 1,1 1 0,0 0 0,0 0 0,0 0-1,0 0 1,0 0 0,0 0 0,0 0-1,0 0 1,0 0 0,0 0 0,1 0-1,-1 0 1,0 0 0,1 0 0,-1 0 0,0 0-1,1 0 1,-1 0 0,1 0 1,0 1-2,21 180-96,-14-39-22,-8-143 293,0-3-106,-1-17-156,1 0 0,1 0 1,1 1-1,1-1 0,1 0 0,0 1 1,1 0-1,8-16 89,46-68-1959,-5 44-3309,-25 35 2677</inkml:trace>
  <inkml:trace contextRef="#ctx0" brushRef="#br0" timeOffset="494.514">340 274 6531,'0'0'411,"0"0"-136,3 14 7,14 45-33,-17-57-243,1-1 0,0 1 0,0 0 0,0 0 0,0-1 0,0 1 1,1-1-1,-1 1 0,0-1 0,1 1 0,-1-1 0,1 0 1,-1 0-1,1 0 0,0 0 0,-1 0 0,1 0 0,0 0 0,0 0 1,0-1-1,0 1 0,-1-1 0,1 0 0,0 1 0,0-1 1,0 0-1,0 0 0,0 0 0,0 0 0,0 0 0,0-1 0,1 1-6,4 0-36,-6 0 30,5 0 3,0 0-1,0 0 0,0 0 1,0-1-1,0 0 0,0 0 1,-1 0-1,1-1 1,0 0-1,-1 0 0,6-2 4,0-2-47,0-1-1,-1 0 1,0 0 0,0-1-1,0 0 1,-1-1-1,0 0 1,-1-1 0,0 0-1,0 0 1,-1 0-1,0-1 1,-1 0 47,0-1-8,0 0-1,-1 0 1,0 0 0,-1-1 0,-1 0 0,0 1-1,0-1 1,-1 0 0,-1-1 0,0 1-1,-1-10 9,-2 18 19,1 1 0,-1 0-1,0 0 1,0 0 0,0 0-1,-1 0 1,0 0 0,1 0-1,-1 1 1,0 0 0,-1-1-1,1 1 1,0 0 0,-1 0-1,0 1 1,0-1 0,0 1-1,0 0 1,0 0 0,0 0-1,-1 1 1,1-1 0,0 1-1,-1 0 1,1 0 0,-1 1 0,1-1-1,-1 1 1,0 0 0,1 0-1,-1 1 1,1-1 0,-1 1-1,1 0 1,-1 0 0,1 1-1,0-1 1,-1 1 0,1 0-1,0 0 1,0 0 0,-2 2-19,-6 7 69,1 0 0,0 1 1,0 0-1,2 1 0,-1 0 1,1 0-1,1 1 1,1 0-1,0 1 0,1-1 1,-4 12-70,5-12-49,0 1 0,1 1 0,0-1 0,1 1 0,1-1 0,1 1-1,0 0 1,1 9 49,0-21-140,0 0-1,1 0 0,-1 0 0,1 0 0,0 0 0,0 0 0,1 0 0,-1 0 0,1 0 0,0-1 0,0 1 0,0-1 0,0 1 0,1-1 0,-1 0 0,1 0 0,0 0 0,1 1 141,29 23-2908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0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49 7443,'0'0'337,"0"0"-137,0 0 245,0 0 233,0 0-366,0-6-229,0 2-79,-1 3-4,1 0 0,0 0 0,0 0 0,0 0 0,0 0 1,0 0-1,0 0 0,0 0 0,0 0 0,0 0 0,0 0 0,0 0 0,0 0 0,1 0 0,-1 0 1,1 0-1,-1 0 0,0 1 0,1-1 0,0 0 0,-1 0 0,1 0 0,-1 0 0,1 1 0,0-1 1,0 0-1,-1 1 0,1-1 0,0 0 0,0 1 0,0-1 0,0 1 0,0-1 0,0 1 1,0 0-1,0-1 0,0 1 0,144-9 106,-143 10-113,0-1-1,1 1 0,-1-1 0,0 1 0,0 0 0,0 0 0,0 0 0,0 0 1,0 0-1,0 0 0,0 0 0,0 1 0,-1-1 0,1 1 0,-1-1 1,1 1-1,-1 0 0,1-1 0,-1 1 0,0 0 0,0 0 0,0 0 1,0 0-1,0 0 0,0 0 0,0 0 0,-1 1 0,1-1 0,-1 0 0,0 0 1,0 0-1,1 1 8,0 75 194,-1-78-190,-4 19 32,-1 0 0,-1 0 1,0-1-1,-2 0 0,0 0 0,-1-1 1,0 0-1,-1 0 0,-2-1 0,-10 12-36,14-16 4,-170 194-98,177-205 86,0 0 0,-1-1 0,1 1-1,0 0 1,0 0 0,0 0 0,0 0 0,-1 0-1,1 0 1,0 0 0,1 0 0,-1 0 0,0 1-1,0-1 1,0 0 0,1 1 0,-1-1-1,1 0 1,-1 1 0,1-1 0,-1 1 0,1-1-1,0 1 1,0-1 0,0 0 0,0 1 0,0-1-1,0 1 1,0-1 0,0 1 0,1-1 0,-1 1-1,0-1 1,1 1 0,-1-1 0,1 0 0,0 1-1,-1-1 1,1 0 0,0 0 0,0 1 0,0-1-1,0 0 1,0 0 0,0 0 0,0 0 0,0 0-1,0 0 1,1-1 0,-1 1 0,0 0 0,1 0-1,-1-1 9,138 2 30,22-13 42,-14 11-1844,-100 5-1632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0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7587,'0'-19'366,"0"5"-327,0-2-50,0 0 0,1 0-1,1-1 1,1 1 0,0 0-1,1 1 1,1-2 11,-1 2 9,0 1 0,1-1 1,1 1-1,0 0 0,1 0 0,0 1 1,2 0-1,-1 0 0,1 1 0,1 0 1,0 0-1,1 1 0,7-5-9,-11 13-13,0 0 0,-1 0 1,1 1-1,0 0 0,1 1 0,-1 0 1,0 0-1,0 0 0,1 1 0,-1 0 1,0 0-1,0 1 0,1-1 0,3 3 13,-2 0 23,-1 1-1,-1 0 1,1 0 0,-1 0-1,1 1 1,-1 1-1,-1-1 1,1 1-1,-1 0 1,0 0-1,0 1 1,-1 0 0,0 0-1,0 0 1,-1 1-1,1-1 1,-2 1-1,1 0 1,-1 0 0,0 1-1,-1-1 1,0 1-1,0-1 1,0 9-23,1 75 760,-3-92-762,0 0-1,0 0 0,0 1 1,0-1-1,0 0 0,0 0 1,0 1-1,0-1 1,1 0-1,-1 0 0,0 1 1,0-1-1,0 0 0,0 0 1,0 1-1,0-1 1,1 0-1,-1 0 0,0 0 1,0 1-1,0-1 0,0 0 1,1 0-1,-1 0 1,0 0-1,0 1 0,1-1 1,-1 0-1,0 0 0,0 0 1,1 0-1,-1 0 1,0 0-1,0 0 0,1 0 1,-1 0-1,0 0 0,0 0 1,1 0-1,-1 0 1,0 0-1,0 0 0,1 0 1,-1 0-1,0 0 0,0 0 1,1 0-1,-1 0 1,0 0-1,0 0 0,1-1 1,-1 1-1,0 0 0,0 0 1,0 0-1,1 0 1,-1-1-1,0 1 0,0 0 1,0 0-1,0 0 0,1-1 1,-1 1-1,0 0 3,42-78-1099,-33 59 636,-5 10 298,0 0 0,0 1 0,1 0 1,0 0-1,0 0 0,1 1 1,0-1-1,0 1 0,1 1 1,2-3 164,-7 8-63,-1 0 1,0 1-1,0-1 0,0 0 1,0 1-1,1-1 1,-1 0-1,0 1 1,1 0-1,-1-1 1,0 1-1,1 0 1,-1 0-1,0-1 0,1 1 1,-1 0-1,1 1 1,-1-1-1,0 0 1,1 0-1,-1 0 1,0 1-1,1-1 1,-1 1-1,0-1 0,1 1 1,-1 0-1,0-1 1,0 1-1,0 0 1,0 0-1,0 0 1,0 0-1,0 0 1,0 0-1,0 0 0,0 0 1,0 0-1,0 0 1,-1 0-1,1 1 63,18 54-650,-3 134 5034,-15-148-3275,5-10-853,0-33-1689,1-13-3094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6099,'0'0'-806,"0"0"686,0 0 595,6 14 653,0 2-934,0-1 0,-1 0-1,-1 1 1,-1 0-1,0 0 1,-1 0 0,-1 14-194,-1 190 2561,0-220-2089,0 0-363,0-1-74,0-5 5,0-1-67,0-1 0,0 1 0,0 0 0,1-1 0,0 1 0,0 0-1,1 0 1,0 0 0,0 0 0,1 0 0,0 0 0,0 1 27,111-167-1062,-112 170 1008,0 1 0,-1 0 0,1 0 0,0-1 0,1 2 0,-1-1 0,0 0 1,0 0-1,1 1 0,-1-1 0,1 1 0,0 0 0,-1 0 0,1 0 0,0 0 0,0 0 0,-1 0 0,1 1 1,0 0-1,0-1 0,0 1 0,0 0 0,0 0 0,0 1 54,0 0-5,-1 0 0,1 1 0,-1 0 0,1-1 0,-1 1 1,0 0-1,0 0 0,0 0 0,0 0 0,0 1 0,0-1 0,0 1 0,-1-1 0,1 1 0,-1-1 1,0 1-1,0 0 0,0 0 0,0-1 0,0 1 0,-1 0 0,1 1 5,2 4-9,10 30 149,-1 1 1,-2 1-1,-1 0 1,-3 0-1,-1 0 1,-1 32-141,-1-102-72,1 1 1,1 0 0,2 1-1,0 0 1,2 0-1,1 0 1,1 1 0,3-1 71,-10 17-101,-1 4 46,0-1 1,0 1 0,0 0-1,0 0 1,1 0-1,1 0 1,-1 1-1,1-1 1,0 1 0,0 0-1,1 1 1,0 0-1,6-5 55,-8 9 3,0-1-1,0 1 0,0 0 0,1 1 1,-1-1-1,0 1 0,1 0 1,-1 0-1,0 0 0,1 1 0,-1 0 1,0-1-1,0 1 0,0 1 1,1-1-1,-1 1 0,0-1 0,-1 1 1,1 0-1,0 1 0,3 1-2,2 4 129,1 1-1,-2-1 1,1 2-1,-1-1 1,-1 1-1,1 0 1,-2 0-1,1 1 1,-2 0-1,1 0 1,-1 1-1,-1-1 1,0 1-1,1 8-128,1 14 285,-1 0 1,-1 0-1,-2 0 0,-2 22-285,-1-40-523,-6-13-672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76 288,'0'0'6931,"0"17"-5362,-11 117-1412,0-25 865,42-107-958,119 27-173,-145-29 91,0 1 0,-1-1 0,1 2 0,0-1 1,-1 0-1,1 1 0,-1 0 0,1 0 0,-1 0 0,0 1 1,0-1-1,0 1 0,0 0 0,0 0 0,-1 0 0,1 1 0,-1 0 1,0-1-1,0 1 0,0 0 0,0 0 0,-1 0 0,0 1 1,0-1-1,0 1 0,0-1 0,-1 1 0,0 0 0,1 2 18,-1 2 66,0 0 0,-1 0-1,0 0 1,0 0-1,-1 0 1,0 0 0,0 0-1,-1-1 1,0 1-1,-1-1 1,0 1 0,0-1-1,-1 0 1,0 0-1,-1 0 1,1-1 0,-2 1-1,1-1 1,-1 0 0,0-1-1,0 1 1,-1-1-1,1-1 1,-1 1 0,-1-1-1,1 0 1,-3 1-66,-3-2 115,1-1 1,-1 0 0,0-1-1,0 0 1,0-1 0,0 0-1,0-1 1,0 0 0,-4-2-116,-19 1-1545,29 1 307,2-1-1041</inkml:trace>
  <inkml:trace contextRef="#ctx0" brushRef="#br0" timeOffset="269.974">103 30 416,'0'0'2401,"0"0"593,0 0-1426,0 0-751,103-11 31,-78 9-448,2 0 49,4-1-369,5 1 32,4-1-224,2-1 80,4 3-1441,0-1-4450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2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18 337 4162,'0'0'4036,"0"0"-2800,-3-15-946,-11-101 321,13 103-575,1 0-1,1 0 0,0-1 0,1 1 0,0 0 0,1 0 0,0 0 0,1 1 1,1-1-1,0 1 0,1 0 0,6-11-35,-9 20-8,0 1-1,-1-1 1,1 1-1,0-1 1,1 1-1,-1 0 1,0 1 0,0-1-1,1 0 1,-1 1-1,1 0 1,-1 0 0,1 0-1,0 0 1,-1 0-1,1 1 1,0 0-1,0 0 1,-1 0 0,1 0-1,0 0 1,1 1 8,7-1 9,-3 3-17,1-1 1,-1 2 0,0-1-1,0 1 1,0 0-1,-1 1 1,0 0 0,1 0-1,-2 1 1,1 0-1,-1 1 1,0 0 0,0 0-1,-1 0 1,0 0-1,0 1 1,0 0 0,-1 1-1,-1-1 1,1 1 0,-2 0-1,2 3 8,27 63 26,-4 1-1,6 29-25,8 24 77,11 3-133,-28-104-2774,-18-27-2509</inkml:trace>
  <inkml:trace contextRef="#ctx0" brushRef="#br0" timeOffset="301.118">353 345 7251,'0'0'1425,"0"0"-1249,0 0 336,-74 116 417,52-83-721,-1 1 160,-4 1-128,-1 1-224,-2-3 80,3-8-96,6-8-320,10-8 288,7-9-896,4 0-961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4834,'0'0'1460,"0"0"-938,0 0-287,0 0 470,0 0-41,0 0-341,0 0-105,9-1 31,57-45-57,137-84-579,-177 110 25,0 0-1,-2-2 1,-1-2 0,13-15 362,86-78-1579,-99 104 1547,-23 16 291,0 68 1800,8 249-802,-5-211-2885,-3-103-2752</inkml:trace>
  <inkml:trace contextRef="#ctx0" brushRef="#br0" timeOffset="438.892">205 591 2689,'0'0'4280,"0"0"-3040,0 0-965,0 0-102,0 0 78,14 2 109,89 3 198,5-3-342,-11-2-143,0 4 1,10 6-74,60 35-2441,-121-29-3018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4:4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54 1697,'0'0'888,"0"0"-365,0 0 85,0 0 1,0 0-41,0 0-141,-2 0-3,-13 0 1993,15 0-2380,0 0-90,0 0 8,0 0-65,-9-8-180,8 8 343,1 0 62,0 0-49,0 0 62,2 10-61,10-2-1489,-5-8-1779</inkml:trace>
  <inkml:trace contextRef="#ctx0" brushRef="#br0" timeOffset="35597.05">56 93 3121,'0'0'2239,"0"0"-1412,0 0-550,0 0 62,0 0 341,0-7 241,0-19-409,-1 25-523,1 0 0,0 0 0,0 0 0,-1 0 0,1 0-1,0 1 1,-1-1 0,1 0 0,-1 0 0,1 0 0,-1 0 0,0 1 0,1-1-1,-1 0 1,0 1 0,1-1 0,-1 0 0,0 1 0,0-1 0,1 1 0,-1-1 0,0 1-1,0-1 1,0 1 0,0 0 0,0 0 0,0-1 0,0 1 0,0 0 0,0 0-1,0 0 1,0 0 0,0 0 0,0 0 0,0 0 0,0 0 0,0 0 0,1 1 0,-1-1-1,0 0 1,0 1 0,0-1 11,-3 9-12,0-1-1,1 1 1,0 0-1,1 1 1,0-1-1,0 0 0,1 1 1,0-1-1,1 1 1,0 8 12,0-16-34,-1 0-1,1 0 1,0 0 0,0 0 0,-1 0-1,1 1 1,1-1 0,-1 0 0,0 0-1,0 0 1,1 0 0,-1 0 0,1 0-1,0 0 1,0 0 0,0 0 0,0 0-1,0 0 1,0 0 0,0-1 0,0 1-1,1 0 1,-1-1 0,1 1 0,-1-1-1,1 1 1,0-1 0,-1 0 0,1 0-1,0 0 1,0 0 0,0 0 0,0 0-1,0 0 1,0-1 0,0 1 0,0-1 34,5 2-50,0-1 1,-1 0 0,1 0 0,0-1 0,0 0-1,-1 0 1,1 0 0,0-1 0,0 0-1,-1 0 1,1-1 0,-1 0 0,1 0 0,-1-1-1,0 1 1,0-1 0,0-1 0,0 1 0,-1-1-1,1 0 1,-1 0 0,0-1 0,0 0 0,0 0-1,-1 0 1,0 0 0,0 0 0,0-1 0,0 0-1,-1 0 1,0 0 0,-1 0 0,1 0 0,-1-1-1,0 1 1,0-4 49,-1 7 14,-1 0 0,0 0-1,0-1 1,0 1 0,0 0 0,0 0-1,0 0 1,-1 0 0,0 0 0,0 0 0,1 0-1,-2 0 1,1 0 0,0 0 0,-1 0-1,1 0 1,-1 1 0,0-1 0,0 1-1,0-1 1,0 1 0,0 0 0,0 0 0,-1 0-1,1 0 1,-1 0 0,1 0 0,-1 1-1,0-1 1,0 1 0,-2-1-14,2 0 14,1 1-1,-1 0 1,0 0 0,1 0-1,-1 0 1,0 0-1,1 1 1,-1 0 0,0-1-1,0 1 1,0 0 0,0 0-1,1 0 1,-1 1 0,0-1-1,0 1 1,0-1 0,1 1-1,-1 0 1,0 0 0,1 0-1,-1 0 1,1 1 0,-1-1-1,1 1 1,0-1-1,-1 1 1,1 0 0,0 0-1,0 0 1,0 0 0,1 0-1,-1 1 1,0-1 0,1 1-1,-1-1 1,1 1 0,0-1-1,0 1 1,0 0 0,0-1-1,1 1 1,-1 1-14,1-3 23,-1 0-22,0 1 0,0-1 0,1 0 0,-1 1 0,0-1 0,1 1 0,-1-1 0,1 1 0,0-1 0,-1 1 0,1-1 0,0 1 0,0 0 0,0-1 0,0 1 0,0-1 0,1 1 0,-1-1 1,0 1-1,1-1 0,-1 1 0,1-1 0,-1 1 0,1-1 0,0 0 0,-1 1 0,1-1 0,0 0 0,0 1 0,0-1 0,0 0 0,0 0 0,1 0 0,-1 0 0,0 0 0,0 0 0,1 0 0,-1-1 0,0 1 0,1 0 0,-1-1 0,1 1 0,-1-1 0,1 1 0,-1-1 0,1 0 0,-1 0 1,1 1-1,-1-1 0,2 0-1,0-3-104,1 0 0,-1 1 0,1-1 1,-1 0-1,0-1 0,0 1 0,0 0 1,0-1-1,-1 0 0,1 1 0,-1-1 1,0 0-1,0 0 0,-1-1 0,1 1 1,-1 0-1,0 0 0,0-3 104,6-36-1769,-15 42 2314,5 2-529,1 0 1,0 1 0,-1-1 0,1 1-1,0 0 1,0-1 0,1 1 0,-1 0-1,0 0 1,0 0 0,1 1 0,-1-1-1,1 0 1,0 0 0,0 1 0,0-1-1,0 1 1,0-1 0,0 1 0,1-1-1,-1 1 1,1 2-17,-3 4 5,-7 26-467,4-2-1643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5587,'0'0'1379,"0"0"-702,0 0-23,0 0-200,0 0-94,-4-11 488,119 5-858,143 1-1495,-228 5-1307,-7 0-2740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2465,'0'0'2924,"0"0"-1579,0 0-873,0 0 147,0 0-107,1 0-66,212-17 407,-185 16-1184,59 6 757,-43 24-4304,-38-17-1031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5747,'0'0'248,"0"0"251,0 0 320,0 0-318,6-2-314,40-29 507,157-233-139,23 13-4202,-220 284 5405,-17 193 448,2-34-1141,8-110-3274,1-72-1428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3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4882,'0'0'1513,"0"0"-961,0 0-272,0 0 265,0 0-188,0 0-261,5 2 86,2 10-26,-1 1 1,0-1 0,-1 1-1,-1 0 1,0 0 0,0 0-1,-1 3-156,1 2 216,34 223 320,-38-241-529,1 0-1,-1 0 1,0 0-1,0 0 0,0 0 1,0 0-1,0 0 1,0 0-1,1 0 1,-1 0-1,0 0 0,0 0 1,0 0-1,0 0 1,0 0-1,0 0 0,1 0 1,-1 0-1,0 0 1,0 0-1,0 1-6,1-18 127,-1-6-603,1 0 0,1 0 0,1 0 0,1 0 0,2 1 1,4-15 475,-7 28-171,0 0 0,1 0 1,1 0-1,-1 1 1,1 0-1,0-1 1,1 2-1,0-1 1,0 1-1,1-1 0,0 2 1,0-1-1,1 1 1,-1 0-1,1 1 1,1 0-1,0 0 171,-7 3 20,-1 1 0,1 0 0,0 0 0,0 0 0,0 0 0,0 1 0,0-1 0,0 1 0,0-1 0,0 1 0,1-1 0,-1 1 0,0 0 0,0 0 0,0 0 0,0 1 0,0-1 0,1 0 0,-1 1 0,0-1 0,0 1 0,0 0 0,0-1 0,0 1 0,0 0 0,-1 0 0,1 1 0,0-1 0,0 0 0,-1 1 0,1-1 0,0 2-20,8 21 634,-1 0 0,-2 1 0,0 0-1,-2 0 1,0 5-634,4 16 615,21 76 425,-16-107-3879,-9-15-1154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4818,'0'0'731,"0"0"339,0 0-334,0 0-407,2-21 31,14-66-29,-14 80-286,0 0 1,1 0 0,0 0-1,0 1 1,1-1 0,0 1 0,0 0-1,0 0 1,1 0 0,0 0 0,5-4-46,1-2 123,-2 0-95,0 2 0,0-1 0,1 1 0,1 1 0,-1 0 0,1 0 0,1 1 0,0 0 0,0 1 0,0 1 0,1 0 0,0 0 0,0 2 0,1-1-1,-1 2 1,1 0 0,5-1-28,-16 4 0,104 5-327,-103-4 314,0 0 0,0 1 0,0-1 0,0 1 0,-1-1 0,1 1 0,0 0 0,-1 0 0,0 1 0,1-1 0,-1 1 0,0 0 0,0 0 0,0 0 0,-1 0 0,1 0-1,-1 0 1,0 1 0,0-1 0,0 1 0,0 0 0,0-1 0,-1 1 0,1 3 13,0 0 15,-1 0 0,0 0 0,0-1 0,-1 1 0,0 0 0,0 0 0,-1 0 0,1 0 1,-1 0-1,-1 0 0,0-1 0,0 1 0,0 0 0,-1-1 0,1 0 0,-2 1 0,1-1 0,-1 0 0,1-1 0,-2 1 0,1-1 0,-1 0 0,0 0 0,0 0 0,0 0 0,0-1 1,-1 0-1,0 0-15,0-1 69,6-3-72,1 0 0,-1 0 0,0 0-1,0 0 1,1 0 0,-1 0 0,0 0-1,0 0 1,0 0 0,1 0 0,-1 1-1,0-1 1,0 0 0,0 0 0,1 0 0,-1 0-1,0 0 1,0 0 0,0 1 0,0-1-1,0 0 1,1 0 0,-1 0 0,0 1-1,0-1 1,0 0 0,0 0 0,0 0-1,0 1 1,0-1 0,0 0 0,0 0 0,0 1-1,0-1 1,0 0 0,0 0 0,0 0-1,0 1 1,0-1 0,0 0 0,0 0-1,0 1 1,0-1 0,0 0 0,0 0 0,0 0-1,0 1 1,0-1 0,0 0 0,-1 0-1,1 0 1,0 1 0,0-1 0,0 0-1,0 0 1,-1 0 0,1 0 0,0 0 0,0 1-1,0-1 1,0 0 0,-1 0 3,14 7-86,0-1 0,1 0-1,0-1 1,0-1 0,0 0 0,0 0 0,1-2 0,-1 0-1,4 0 87,-2 0-73,-12-2 70,0 1-1,0-1 0,0 1 0,0 0 0,0 0 0,0 0 0,0 0 0,0 1 0,-1 0 0,1 0 0,-1 0 0,1 0 1,-1 0-1,1 1 0,-1-1 0,0 1 0,0 0 0,-1 0 0,1 0 0,-1 1 0,1-1 0,-1 0 0,0 1 0,0 0 0,-1-1 1,1 1-1,-1 0 0,1 0 0,-1 0 0,0 0 0,-1 0 0,1 3 4,0-1 41,0 0 0,-1 0 1,0 0-1,0 0 0,0 0 0,0 0 0,-1 0 0,0 0 1,-1 0-1,1 0 0,-1 0 0,0-1 0,-1 1 1,1 0-1,-1-1 0,0 0 0,-1 0 0,1 0 0,-1 0 1,0 0-1,0-1 0,0 0 0,-1 0 0,1 0 0,-1 0 1,0-1-1,0 0 0,-1 0 0,1 0 0,-6 2-41,-5 0 52,-1-1-1,0 0 1,-1-1-1,1-1 1,0 0-1,-1-2 0,-1 0-51,16 0-56,1-1-1,-1 1 0,0-1 0,1 1 0,-1-1 1,0 0-1,1 0 0,-1 0 0,1-1 0,0 1 1,-1 0-1,1-1 0,0 0 0,0 0 0,0 1 1,0-1-1,0 0 0,0 0 0,0-1 0,1 1 1,-1 0-1,1-1 0,0 1 0,0-1 0,0 1 0,0-1 1,0 1-1,0-1 0,1 0 0,-1 1 0,1-1 1,-1 0-1,1 0 0,0 1 0,1-1 0,-1 0 1,0 0-1,1 1 0,-1-1 0,1 0 0,0 0 57,11-20-4618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97 5394,'0'0'137,"0"0"-31,0 0 65,12-16 261,40-45 80,-51 60-487,0 0 1,-1 0-1,1 0 0,0-1 0,0 1 0,0 0 0,-1 0 0,1 0 0,0 0 0,1 0 0,-1 0 0,0 1 0,0-1 0,0 0 0,0 0 0,1 1 0,-1-1 0,0 1 0,1-1 0,-1 1 0,0 0 0,1-1 0,-1 1 0,1 0 0,-1 0 0,0 0 1,1 0-1,-1 0 0,1 0 0,0 1-25,3 0 113,-2 1-66,0 0 1,0 0-1,0 0 0,0 0 1,-1 1-1,1 0 0,-1-1 1,0 1-1,0 0 0,0 0 1,0 0-1,0 0 0,0 0 1,-1 1-1,0-1 0,0 0 1,0 1-1,0-1 0,0 1 1,0 0-48,-1-1 53,5 16-49,0 0-1,-2 1 1,-1 0-1,0 0 0,-1 0 1,-1 0-1,-2 14-3,-2-22 25,0 1-1,0-1 1,-1-1 0,0 1-1,-1-1 1,-1 0-1,0 0 1,0-1 0,-1 0-1,0 0 1,-6 5-25,10-10 25,-107 111 717,111-115-749,-1 0 1,1 0-1,0 0 0,0 0 0,0 0 0,0 0 1,0-1-1,0 1 0,0 0 0,0 0 0,1 0 1,-1 0-1,0 0 0,1 0 0,-1 0 0,0 0 1,1 0-1,-1 0 0,1-1 0,-1 1 0,1 0 1,0 0-1,-1-1 0,1 1 0,0 0 1,-1-1-1,1 1 0,0 0 0,0-1 0,0 1 1,-1-1-1,1 0 0,1 1 7,15 7-113,0 0 1,0-1-1,1 0 0,0-2 1,0 0-1,1-1 0,-1-1 1,1-1-1,0-1 0,0 0 1,-1-1-1,1-1 0,0-1 0,0-1 1,-1 0-1,0-1 0,3-2 113,55-17-1245,-2-5-4265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7571,'0'0'881,"0"0"-881,0 0-128,0 0 48,0 0 160,0 0 96,11 81 176,-5-43-336,-1 8 384,-5 1-400,0 3 16,0-5 416,-8-4-320,0-9-112,3-7 0,1-8-1488,2-12-4339</inkml:trace>
  <inkml:trace contextRef="#ctx0" brushRef="#br0" timeOffset="447.85">307 49 1985,'0'0'899,"-4"20"128,-14 68 238,12-62-643,1 0 1,2 0-1,0 0 1,2 1-1,1-1 1,2 16-623,-1-34 23,0 0 1,0 0-1,0-1 1,1 1 0,1 0-1,-1-1 1,1 1-1,1-1 1,-1 0 0,1 0-1,1 0 1,-1-1-1,1 1 1,0-1 0,0 0-1,1 0 1,0-1-1,0 0 1,0 0-1,0 0 1,1-1 0,0 0-1,0 0 1,0-1-1,3 2-23,-4-4-55,0 1 0,0 0 0,0-1-1,0 0 1,0-1 0,0 0 0,0 1 0,0-2-1,0 1 1,0-1 0,0 0 0,0 0-1,-1 0 1,1-1 0,0 0 0,0 0 0,-1-1-1,0 0 1,1 1 0,2-4 55,1-3-252,-1 0 1,0 0-1,-1-1 1,0 0-1,0-1 1,-1 1-1,-1-1 1,0 0-1,0-1 1,-1 1-1,0-1 1,0-8 251,-1 10 88,-1-1 0,-1 1 0,0-1-1,0 0 1,-1 1 0,-1-1 0,0 0 0,0 1 0,-1-1 0,0 1 0,-1 0 0,0-1-1,-1 1 1,-3-6-88,3 5 78,-1 1 0,0 0 0,-1 0-1,0 1 1,-1 0 0,0 0-1,0 0 1,-1 1 0,0 0 0,0 0-1,-1 1 1,0 0 0,0 1-1,-1 0 1,0 0 0,0 1 0,0 1-1,-1-1 1,1 2 0,-1-1-1,0 1 1,0 1 0,-4 0-78,12 3-16,1 0-1,0 0 1,-1 1 0,1-1 0,0 1 0,0-1 0,0 1-1,0 0 1,0 0 0,1 0 0,-1 0 0,0 0 0,1 1-1,0-1 1,-1 0 0,1 1 0,0-1 0,0 1-1,0-1 1,1 1 0,-1-1 0,1 1 0,-1 0 0,1-1-1,0 1 1,0-1 0,0 1 0,0 0 0,1 1 16,-2 5-182,-4 47-1331,5 2-1053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9476,'0'0'326,"0"0"-233,0 0-53,-4 10 11,-14 68 112,17-58-211,0-16 1,0 0 0,0 1 0,0-1 0,1 0 0,-1 1 0,1-1 0,0 1 0,1-1 0,-1 1 0,1-1 0,0 0 0,0 1 0,0-1 0,0 0 0,1 0 0,0 0 0,-1 0 0,2 0 0,-1 0 0,0 0 0,1 0 0,0-1 0,0 0 0,0 1-1,0-1 1,0 0 0,1 0 0,-1-1 0,3 2 47,160 0-7283,-142 2 5829</inkml:trace>
  <inkml:trace contextRef="#ctx0" brushRef="#br0" timeOffset="263.427">291 338 1121,'0'0'1373,"1"21"-732,4 70-97,-13 11 1611,7-99-2125,-1 0 1,1 0-1,-1 0 1,1 0-1,-1 0 1,0-1 0,0 1-1,0-1 1,0 1-1,-1-1 1,1 0-1,-1 0 1,1 0 0,-1 0-1,0-1 1,1 1-1,-1 0 1,0-1-1,0 0 1,0 0-1,0 0 1,-1 0 0,1-1-1,0 1 1,-3 0-31,-6 0 179,0 0 1,0-1-1,0 0 1,0 0-1,0-2 1,0 1 0,0-2-1,0 1 1,1-2-1,-5-1-179,-46-19-1563,48 16-1441</inkml:trace>
  <inkml:trace contextRef="#ctx0" brushRef="#br0" timeOffset="527.99">99 85 6115,'0'0'2673,"0"0"-2513,0 0 128,0 0 64,0 0 401,97-39-433,-57 25-224,2 1-16,-1 3-80,0 3 0,-3 6-128,-3 1-160,-2 0-513,-3 3-1360,-4 9-3745</inkml:trace>
  <inkml:trace contextRef="#ctx0" brushRef="#br0" timeOffset="1098.827">680 345 6995,'0'0'1873,"0"0"-784,0 0-561,0 0-160,0 0-352,0 0-16,-24-10-976,24 10-2994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8340,'0'0'976,"0"0"-576,0 0-271,0 0-17,0 0-80,0 0 96,51-13-80,-12 13-48,7 0 0,3 0 96,6 0-192,3-10-785,-1-12-4753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3105,'0'0'51,"0"0"50,0 15 220,1 81 914,-1-94-1223,0 1 0,0-1 0,1 0 0,-1 1 0,1-1 0,0 1 0,0-1 0,0 0 0,0 0 0,0 1 0,0-1 0,1 0 0,-1 0 0,1 0 0,-1 0 1,1-1-1,0 1 0,0 0 0,0-1 0,0 1 0,0-1 0,0 0 0,0 1 0,0-1 0,0 0 0,1 0 0,-1 0 0,0-1 0,3 1-12,74 6 518,-66-9-484,1-1-1,-1-1 1,0 0 0,0-1-1,0 0 1,-1-1 0,0 0-1,0-1 1,0-1 0,-1 0-1,0 0 1,-1-1 0,0 0-1,0-1 1,-1 0 0,5-8-34,-8 13 11,-1 0 1,0-1-1,-1 1 1,1-1-1,-1-1 1,0 1-1,-1 0 1,1-1-1,-1 0 1,-1 0-1,1 0 1,-1 0-1,0 0 1,-1 0-1,0-1 1,0 1-12,-2 4 5,-1-1 1,0 1-1,1 0 1,-1 1-1,0-1 1,-1 0-1,1 0 1,0 1 0,-1-1-1,0 1 1,1 0-1,-1 0 1,0 0-1,0 0 1,0 1-1,0-1 1,0 1-1,-1-1 1,1 1-1,0 0 1,-1 0-1,1 1 1,-1-1-1,1 1 1,0 0-1,-1 0 1,1 0-1,-1 0 1,1 0-1,-1 1 1,0 0-6,-5-2 6,-1 0-1,1 1 1,-1 0 0,1 1 0,0 0 0,0 0 0,-1 1 0,1 0 0,0 1 0,0 0 0,1 0 0,-1 1-1,1 0 1,-6 4-6,3 0-242,-1 0-1,1 1 1,1 0-1,-1 1 0,2 0 1,-1 1-1,1 0 1,1 1-1,0-1 0,1 1 1,0 1-1,1 0 1,0 0-1,1 0 0,-2 10 243,4 19-1048</inkml:trace>
  <inkml:trace contextRef="#ctx0" brushRef="#br0" timeOffset="347.246">341 83 2689,'0'0'40,"0"0"32,-2 18 83,-4 114 1865,6-65-400,2-21-1225,-2 1-1,-2-1 1,-2 0 0,-3 0-1,-4 15-394,11-58 7,-1 0-1,1 0 0,-1-1 0,0 1 1,1 0-1,-1 0 0,-1 0 0,1-1 1,0 1-1,-1-1 0,1 1 0,-1-1 1,0 1-1,1-1 0,-1 0 0,0 0 1,-1 0-1,1 0 0,0 0 0,-1 0 1,1-1-1,-1 1 0,1-1 0,-1 0 1,0 0-1,1 0-6,-12 1 12,0-2 1,0 1-1,0-2 1,-1 0-1,2-1 1,-1 0-1,0-1 1,0-1-1,1 0 1,-11-4-13,-38-23-2892,34 13-2289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4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7668,'0'0'128,"0"0"-254,0 0 59,0 18 492,1 125 885,-1-127-1266,-12 145 968,-2-105-884,13-53-224,26-62-593,-18 48 596,4-10-224,0 1 0,2 0 0,0 1 0,1 1 0,1 0 0,0 1 0,2 0 0,0 2 0,0 0 0,2 1 0,0 0 0,0 2 0,7-3 317,-24 14 49,0-1 1,0 1 0,0 1 0,1-1 0,-1 0 0,0 0 0,0 1 0,1 0 0,-1-1 0,0 1-1,1 0 1,-1 0 0,0 0 0,1 0 0,-1 1 0,1-1 0,-1 1 0,0-1 0,0 1 0,1 0-1,-1 0 1,0 0 0,0 0 0,0 0 0,0 0 0,0 1 0,1 0-50,2 10 212,-1 0 0,0 1 1,-1-1-1,0 1 0,-1-1 0,-1 1 1,0 0-1,0 0 0,-2 3-212,2 6 211,4 39-126,-5-60-86,1-1 0,-1 0 0,1 1 0,-1-1 0,1 0-1,-1 0 1,1 0 0,-1 1 0,1-1 0,-1 0 0,1 0 0,0 0 0,-1 0 0,1 0-1,-1 0 1,1 0 0,-1 0 0,1 0 0,-1 0 0,1 0 0,-1-1 0,1 1 0,-1 0-1,1 0 1,-1-1 0,1 1 0,-1 0 0,1 0 0,-1-1 0,1 1 0,-1 0 0,0-1-1,1 1 1,-1-1 0,0 1 0,1 0 0,-1-1 0,0 1 0,1-1 0,-1 1 0,0-1-1,0 1 1,0-1 0,1 1 0,-1-1 0,0 0 0,0 1 0,0-1 1,47-67-693,83-103-258,-129 169 947,1 0-1,-1 0 0,1 0 1,0 0-1,0 0 0,0 0 0,0 1 1,0-1-1,0 1 0,0-1 1,1 1-1,-1 0 0,1 0 0,-1 0 1,1 0-1,-1 0 0,1 0 1,-1 1-1,1-1 0,0 1 1,-1 0-1,1 0 0,0 0 0,-1 0 1,1 0-1,0 1 0,-1-1 1,1 1-1,-1-1 0,1 1 0,-1 0 1,1 0-1,-1 0 0,3 2 5,3 7 92,-1 0 0,1 0 0,-2 1 0,1 0 0,-1 1 0,-1-1 0,0 1 0,-1 0 0,0 0 0,-1 0 0,0 1 0,-1-1 0,-1 1 0,0 0 0,0 0 0,-1-1 0,-1 1 0,0 0 0,-2 7-92,-17 35-1137,13-48-1763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3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1105,'0'0'2822,"0"0"-1869,0 0-609,0 0-13,0 0 223,12-1-95,195-5 1150,-107 14-1542,291 78-705,-276-60 696,0-5-1,45 0-57,156 5 304,462-24 190,283-6-305,599-6-768,-1621 10-3164</inkml:trace>
  <inkml:trace contextRef="#ctx0" brushRef="#br0" timeOffset="7032.404">4904 139 1088,'0'0'1484,"0"0"-470,0 0-81,0 0 52,0 0-430,-5 0-454,89 39-544,-67-34 364,0-1 0,1 0 0,-1-1-1,1-1 1,0-1 0,-1-1 0,1 0 0,2-1 79,42 1 97,87 38 533,-20-45-332,-105 5-301,0 1 0,0 1-1,0 1 1,0 1-1,-1 1 1,4 2 3,72 6 63,-68-9-56,126 5 355,1-7 0,12-7-362,113-5 294,-251 25-2018,-29-2-3233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1713,'0'0'944,"0"0"-493,0 0 93,0 0 612,0 0 84,0 0-357,-6 0 1878,37-1-2808,93 11 52,-102-4-7,-2 1 3,1-1 0,0-1 0,0-1 0,0-1-1,13 0 0,-23-3-92,1 1-1,-1-2 0,0 0 0,1 0 1,-1-1-1,0 0 0,0-1 0,0-1 0,9-3 93,15-11-1747,-4-1-1657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5:5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3330,'0'0'1947,"0"0"-816,0 0-304,0 0-74,0 0-273,1-3-288,-1 2-167,1 0 0,-1 0-1,1 0 1,-1 0 0,1 0 0,0 0-1,0 0 1,0 0 0,0 0 0,-1 0 0,1 0-1,0 1 1,1-1 0,-1 0 0,0 1 0,0-1-1,0 1 1,0-1 0,0 1 0,0-1-1,1 1 1,-1 0 0,0 0 0,0-1 0,1 1-1,-1 0 1,0 0 0,0 0 0,1 0-1,-1 1 1,0-1 0,0 0 0,1 0 0,-1 1-1,0-1 1,0 1 0,0-1 0,1 1-25,107 11 533,-87-12-429,130-11 40,-41-1-2246,-109 12-320,-2 2-1372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7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 5010,'0'0'3778,"0"0"-3170,0 0-143,0 0 223,0 0-160,-57 122-144,40-60-240,0 11-112,-1 5 465,1 8-417,4 2 160,9-5-240,4-5-16,0-9 0,17-9-352,13-9-945,1-15-1760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99 2097,'0'0'1099,"0"0"174,0 0 381,0 0-518,0 0-335,0 0-214,-3 0-254,-15 0 1393,21-13-2417,1 5 629,1 1 0,0 0-1,1 1 1,0-1 0,0 1 0,0 0-1,1 1 1,-1 0 0,2 0 0,-1 0-1,0 0 1,5-1 62,-8 5-6,-1-1-1,1 1 1,-1 0 0,1 0-1,-1 1 1,1-1-1,-1 1 1,1-1-1,-1 1 1,1 0 0,0 1-1,-1-1 1,1 0-1,-1 1 1,1 0 0,-1 0-1,1 0 1,-1 0-1,1 1 1,-1-1-1,0 1 1,0 0 0,0 0-1,0 0 1,0 0-1,0 1 1,-1-1-1,1 1 1,-1 0 0,0-1-1,1 1 1,0 3 6,3 3 9,-1 1 1,0 0-1,-1 0 1,0 0-1,-1 0 0,0 1 1,0 0-1,-1-1 1,0 1-1,-1 0 1,-1 0-1,1 0 0,-2 0 1,1 0-1,-2 0 1,1 0-1,-2 0 1,1-1-1,-1 1 0,-1-1 1,0 0-1,-1 0 1,0 0-1,0 0 1,-1-1-1,0 0 1,0 0-1,-2 1-9,6-8 10,1-1 0,-1 1 0,1 0 0,-1-1 0,0 0 0,0 1 0,0-1 0,0 0 0,0 0 0,0 0 0,0 0 0,0 0 0,0 0 0,-1-1 0,1 1 1,0-1-1,0 1 0,-1-1 0,1 0 0,0 0 0,-1 0-10,137-8-1748,-130 9 1752,-1 0-1,1 1 0,0-1 1,-1 1-1,1-1 1,-1 1-1,0 0 0,1 0 1,-1 1-1,0-1 1,0 1-1,0-1 1,-1 1-1,1 0 0,-1 0 1,1 0-1,-1 0 1,0 1-1,0-1 0,-1 1 1,1-1-1,0 4-3,27 84 367,-29-91-366,8 32 165,-2 1 0,-1 0 0,-2-1 0,-1 2-1,-1-1 1,-3 14-166,0-43 44,0 0-1,0 0 1,-1-1-1,0 1 1,1 0-1,-1-1 1,-1 0 0,1 0-1,0 0 1,-1 0-1,1 0 1,-1-1-1,0 1 1,0-1-1,0 0 1,0 0-1,-1 0 1,1-1 0,0 0-1,-1 0 1,1 0-1,0 0 1,-1-1-1,0 1 1,1-1-1,-1 0 1,1 0-1,-1-1-43,-1 2 22,0 0-1,0-1 1,0 1-1,0-1 1,0-1-1,0 1 1,0-1-1,0 0 1,0 0-1,0-1 1,0 0-1,0 0 1,1 0-1,-1-1 1,1 0-1,0 0 1,-1 0-1,1-1 1,1 1-1,-2-2-21,-1-3-11,0-1 1,1 1-1,0-1 0,1 0 1,0-1-1,0 1 0,1-1 1,-2-8 10,5 17-162,1 0 249,1 2-3289,8 5-695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6115,'0'0'608,"0"0"272,-27 105 193,22-76-193,2-6 193,0-4-785,3-2-96,0-6-192,0-2-208,0-9-848,0 0-5363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52 6963,'0'0'1577,"0"0"-979,0 0-230,-16-8-147,-55-26-74,10 24 160,55 11-298,-1 1 1,1 0-1,0 1 1,0-1 0,0 1-1,0 0 1,0 0-1,1 1 1,-1 0-1,1 0 1,0 0 0,0 0-1,1 1 1,-1 0-1,1 0 1,0 0 0,0 1-1,1-1 1,0 1-1,0 0 1,0 0-1,0 0-9,-12 22 38,0 0 0,2 1-1,2 0 1,0 1 0,2 0-1,1 0 1,2 1-1,1 1 1,1-1 0,0 31-38,4-60 4,8 158 135,-6-150-149,0 0-1,1 0 1,0 0-1,1 0 1,0-1-1,0 1 1,1-1 0,1 0-1,-1 0 1,1-1-1,1 1 1,0-2-1,0 1 1,2 1 10,-2-3-52,0-1 0,0 0 0,0 0 0,0 0 0,1-1 0,0 0 0,0-1 0,0 0 0,0 0 0,0-1 1,1 0-1,-1 0 0,1-1 0,-1 0 0,1 0 0,0-1 0,4-1 52,-7 1-58,1-1 0,0 0 0,0 0-1,-1-1 1,1 0 0,-1 0 0,0-1 0,1 0 0,-1 0 0,0 0 0,0-1 0,-1 0 0,1 0-1,-1 0 1,0-1 0,0 1 0,0-1 0,-1-1 0,0 1 0,0-1 0,0 1 0,-1-1 0,1 0-1,-1 0 1,-1-1 0,1 1 0,-1-1 0,0 1 0,-1-1 0,0 1 0,0-1 0,0 0 0,-1 0-1,0 0 1,0 0 0,-1-5 58,-3 4 50,0 1-1,0 1 1,-1-1-1,0 1 0,0-1 1,0 2-1,-1-1 1,0 0-1,0 1 0,0 0 1,-1 1-1,0-1 1,1 1-1,-2 0 1,1 1-1,0 0 0,-1 0 1,0 1-1,-5-2-49,-5-2 122,1 1-1,-1 1 1,0 0 0,-1 2-1,1 0 1,0 1-1,-17 1-121,33 0-25,-1 1 0,1 0 0,0 0 0,0 0 0,0 1 0,0-1 0,0 0 0,0 1 0,0-1 0,0 1 0,1 0 0,-1 0 0,0-1 0,1 1 0,0 0 0,-1 0 0,1 0 0,0 1 0,0-1 0,0 0 0,0 0 0,1 1 0,-1-1-1,0 0 1,1 1 0,0-1 0,0 1 0,0-1 0,0 0 0,0 1 0,0-1 0,0 1 0,1-1 0,-1 0 0,1 1 0,0-1 0,-1 0 0,1 1 0,1 0 25,6 33-2713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73 8948,'0'0'2449,"0"0"-1841,0 0-608,0 0-336,0 0-288,0 0-897,-38-72-1904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71 6755,'0'0'112,"0"0"54,0 0 151,-5 9-194,2-5-118,-1 2 26,1 1 0,-1 0 0,1 0 0,0 0 0,1 0 0,-1 1 0,1-1 0,1 1 0,0-1 0,-1 4-31,2 184 677,20-108-532,-18-84-146,-1 0-1,1 1 1,-1-1 0,1 0 0,0 0 0,0 0 0,0-1 0,1 1 0,-1 0 0,1-1 0,-1 1 0,1-1 0,0 0 0,0 0 0,0 0 0,0 0 0,0-1 0,0 1-1,1-1 1,-1 0 0,1 0 0,-1 0 0,4 0 1,2-2 3,0-1-1,0 0 0,-1 0 0,1-1 1,0 0-1,-1-1 0,0 0 1,0 0-1,0-1 0,0 0 1,-1 0-1,0 0 0,0-1 1,0-1-1,-1 1 0,1-1 0,-2 0 1,1 0-1,-1-1 0,0 0 1,-1 0-1,4-7-2,1-1-24,0 0 0,-1-1 0,-1 0 0,0 0 0,-1-1 0,-1 0 0,-1 0 0,-1 0 0,0 0 0,-1-1 0,-1 1 0,-1 0 0,-1-6 24,1 19-3,0 0 0,0-1 1,-1 1-1,1 0 0,-1 0 0,-1 0 1,1 0-1,-1 0 0,0 0 0,0 0 1,0 0-1,0 1 0,-1-1 0,0 1 1,0 0-1,0 0 0,-1 0 0,1 0 1,-1 0-1,0 1 0,0-1 0,0 1 1,-1 0-1,1 1 0,-1-1 0,1 1 1,-1-1-1,0 2 0,0-1 0,0 0 1,0 1-1,-3 0 3,3 1-97,0 1 1,0 0 0,0 1-1,1 0 1,-1-1-1,0 1 1,1 1 0,-1-1-1,1 1 1,0 0-1,0 0 1,0 0 0,0 0-1,0 1 1,1-1-1,-1 1 1,1 0 0,0 0-1,0 0 1,1 1-1,-1-1 1,1 1 0,0 0 96,0-2-198,-29 48-2742</inkml:trace>
  <inkml:trace contextRef="#ctx0" brushRef="#br0" timeOffset="300.82">408 267 3810,'-2'17'392,"-13"119"710,13-78 126,3-32-898,-1 0 1,-2 0-1,0 0 1,-2-1-1,0 1 1,-2-1-1,-1 0 1,-1 0-1,-1 0 1,-4 5-331,9-23 4,0-1 0,-1-1 0,0 1 0,0-1 0,0 1 0,0-1 0,-1-1 0,0 1 0,0-1 0,0 0 0,0-1 0,-1 1 0,0-1 0,1 0 0,-1-1 0,0 0 0,-1 0 0,-3 0-4,-136 7-125,113-9 169,7 0-421,17 0-2250,9 0-1748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2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46 228 3330,'0'0'1952,"0"0"-671,0 0 104,0 0-350,0 0-528,-5 12-353,-26 97 68,21 99-83,10-196-144,1 1 0,-1-1-1,2 0 1,0 0 0,0 0 0,1 0 0,1 0 0,0 0 0,0-1 0,1 1 0,1-1 0,0-1 0,0 1 0,1-1 0,1 0 0,-1 0 0,2-1 0,3 3 5,-6-8-25,1 0 0,0 0 0,-1-1 1,1 0-1,1-1 0,-1 0 0,0 0 0,1 0 0,-1-1 1,1 0-1,-1 0 0,1-1 0,-1 0 0,1 0 0,0-1 1,-1 0-1,1-1 0,-1 1 0,0-1 0,1-1 0,-1 1 1,0-1-1,-1 0 0,1-1 0,0 0 0,0 0 25,6-8-75,-1 0 1,0 0-1,0-1 0,-2 0 0,0-1 0,0 0 0,-1-1 1,-1 0-1,0 0 0,-1-1 0,-1 0 0,0 0 0,-2 0 1,0-1-1,0 0 0,-2 0 0,0 0 0,0 0 1,-2 0-1,0 0 0,-2-5 75,0 8 20,-1 0 0,-1 0 1,0 0-1,-1 1 0,0-1 1,-1 1-1,-1 0 0,0 1 1,-1 0-1,0 0 0,-1 0 0,0 1 1,0 0-1,-1 1 0,-1 0 1,0 1-1,0 0 0,-1 1 1,0 0-1,-1 1 0,1 0 0,-1 1 1,-2-1-21,11 5 7,0 0 0,-1 1 1,1-1-1,-1 1 0,1-1 1,-1 1-1,0 1 0,0-1 1,1 1-1,-1-1 0,0 1 1,0 1-1,1-1 0,-1 1 1,0 0-1,1 0 0,-1 0 1,1 1-1,-1-1 0,1 1 1,0 0-1,-1 0 0,1 1 1,-3 2-8,1 2-15,1 2-1,0-1 1,0 1 0,1-1-1,0 1 1,0 0 0,1 1 0,1-1-1,-1 1 1,1-1 0,0 7 15,-7 166-2572,12-86-2676</inkml:trace>
  <inkml:trace contextRef="#ctx0" brushRef="#br0" timeOffset="825.587">730 398 9588,'0'0'550,"-6"-15"-310,2 6-217,-1-3 3,1 1 0,0-1-1,1 0 1,0-1 0,1 1 0,0 0 0,1-1 0,0-4-26,1 3 8,1-1 0,0 1 1,1 0-1,1-1 0,0 1 1,1 0-1,0 1 0,1-1 1,1 1-1,0 0 0,1 0 1,0 0-1,1 1 0,0 0 1,1 1-1,8-8-8,-14 16-7,0 0 0,0 1 0,0 0 0,0 0-1,0 0 1,1 0 0,-1 0 0,1 1 0,0-1 0,-1 1 0,1 0 0,0 0 0,0 0 0,-1 1 0,1-1 0,0 1-1,0 0 1,0 0 0,0 0 0,0 1 0,0-1 0,-1 1 0,1 0 0,0 0 0,0 1 0,-1-1 0,1 1-1,-1-1 1,1 1 0,-1 0 0,0 0 0,2 2 7,15 12-48,-13-8 36,1-2-1,0 1 0,0-1 0,0 0 0,1 0 0,-1-1 1,1-1-1,1 1 0,-1-1 0,1-1 0,-1 0 1,1 0-1,0-1 0,0 0 0,6 0 13,-11-2-70,0 0 0,0 0 0,-1 0-1,1-1 1,0 1 0,-1-1 0,1 0 0,-1-1 0,1 1 0,-1-1-1,1 0 1,-1 0 0,0 0 0,0 0 0,0-1 0,0 0-1,2-1 71,5-5-88,-11 8 166,0 1 37,0 0-46,0 0 14,-8 2-179,-20 77 245,16-34 12,2 2 1,2-1-1,1 1 1,2 44-162,8 184 80,-1-257-146,1 1 0,1-1 0,0 0 0,1 0 0,1-1 0,1 1 0,1-1 66,-3-10-1382,-2-6-2297</inkml:trace>
  <inkml:trace contextRef="#ctx0" brushRef="#br0" timeOffset="1088.625">816 656 7972,'0'0'688,"0"0"160,0 0-752,0 0 449,0 0-145,0 0-144,43-16-224,1 2-32,5-4 128,3 1-304,3-5-448,3 2-1361,5 0-2978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27 637 5218,'0'0'1356,"0"0"-623,0 0-316,0 0 546,0 0-126,-5-7-597,2 4-234,1 0 0,0 0 0,0 0 0,0 0 0,0-1 0,1 1 0,-1 0-1,1-1 1,0 1 0,0-1 0,0 0 0,1 1 0,-1-1 0,1 1 0,0-1-1,0 0 1,0 1 0,0-1 0,1 0 0,-1 1 0,1-1 0,0 0-1,0 1 1,0-1 0,1 1-6,32-85-601,5 2-1,21-32 602,23-47-1737,-77 152 1564,36-56-998,-41 69 1163,-1 0 1,1 0 0,-1 0 0,1 0 0,-1 0 0,1 0 0,-1 0 0,0 0 0,1 0 0,-1 0-1,1 0 1,-1 0 0,1 0 0,-1 0 0,1 0 0,-1 1 0,1-1 0,-1 0 0,0 0 0,1 0 0,-1 1-1,1-1 1,-1 0 0,0 1 0,1-1 0,-1 0 0,0 1 0,1-1 0,-1 0 0,0 1 0,0-1-1,1 1 1,-1-1 0,0 0 0,0 1 0,0-1 0,1 1 0,-1-1 0,0 1 0,0-1 0,0 1-1,0-1 1,0 1 0,0-1 0,0 1 0,0-1 0,0 1 0,0-1 0,0 1 0,-1-1 0,1 0-1,0 1 1,0-1 0,0 1 0,-1-1 0,1 1 7,0 2 24,4 342 2521,-4-29-2331,1-301-2530,3-13-2916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39 134 2721,'-4'19'200,"-26"138"107,27-116 66,1 1-1,2-1 1,2 1-1,2-1 1,2 0-1,1 0 1,2 0-1,6 11-372,-14-47 1,0-1-1,0 1 1,1-1-1,-1 0 1,1 0-1,0 0 1,0 0-1,1 0 1,-1 0-1,1 0 1,0-1-1,0 1 0,0-1 1,0 0-1,1 0 1,0 0-1,-1 0 1,1-1-1,0 1 1,0-1-1,0 0 1,4 1-1,3-3 28,0 0 1,0-1 0,0 0-1,0 0 1,0-2 0,-1 1-1,1-1 1,-1-1-1,0 0 1,1 0 0,-2-1-1,1-1 1,-1 1 0,1-1-1,-1-1 1,-1 0-1,0 0 1,0-1 0,0 0-1,-1 0 1,0-1-1,2-3-28,7-6-15,-1-2-1,-1 1 0,-1-2 1,0 0-1,-2 0 0,0-1 1,-2-1-1,0 0 0,-2 0 1,0 0-1,-1-1 0,-2 0 1,-1 0-1,0 0 0,-2-1 1,-1-2 15,-2 13 46,0 1 0,-1-1 0,-1 1 1,0 0-1,-1 0 0,-1 0 0,0 1 1,0-1-1,-1 1 0,-1 1 0,0 0 1,-1 0-1,0 0 0,0 1 0,-1 0 1,0 1-1,-1 0 0,0 1 0,0 0 1,-1 1-1,0 0 0,-1 1 0,1 0 1,-1 1-1,0 1 0,0 0 0,-1 0 0,1 1 1,-1 1-1,-3 0-46,14 2-5,-1-1 1,1 1-1,-1 0 0,0 1 1,1-1-1,-1 0 1,0 1-1,1 0 0,-1 0 1,1 0-1,-1 0 0,1 1 1,0-1-1,-1 1 1,1 0-1,0 0 0,0 0 1,0 0-1,0 1 0,1-1 1,-1 1-1,1-1 1,-1 1-1,1 0 0,0 0 1,0 0-1,0 0 0,1 1 1,-1-1-1,1 0 0,0 1 1,-1-1-1,2 1 1,-1 0 4,-7 24-304,2 1 0,0 1 0,2-1 1,2 0-1,0 1 0,2 0 0,2 2 304,-1 55-2900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7411,'0'0'945,"0"0"-145,0 0-784,0 0 256,0 0-272,0 0 144,32 10-192,9-7 112,6 0-64,2-3 160,0 0-31,-4 0-97,2 0-32,-4 0-48,-4 0-641,-7 0-6002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74 3890,'15'-10'-614,"51"-32"673,-61 39 54,-1 1 0,1-1 0,0 1 0,0 0 0,0 0 0,0 0 0,0 1 1,0 0-1,0 0 0,1 0 0,-1 1 0,0-1 0,1 1 0,2 1-113,6-1 250,-12 0-209,-1-1-1,0 1 1,1 0 0,-1 0 0,0 0 0,1 0 0,-1 0 0,0 0 0,1 0 0,-1 0-1,1 1 1,-1-1 0,0 0 0,0 1 0,1-1 0,-1 1 0,0-1 0,0 1 0,1 0-1,-1 0 1,0-1 0,0 1 0,0 0 0,0 0 0,0 0 0,0 0 0,0 0-1,-1 0 1,1 1 0,0-1 0,0 0 0,-1 0 0,1 1 0,-1-1 0,1 0 0,-1 0-1,0 1 1,1-1 0,-1 0 0,0 2-41,-1 16 138,0 1 0,-1-1-1,-1 0 1,-1 1 0,0-1-1,-2-1 1,0 1 0,-1-1 0,-1 0-1,-1 0 1,0-1 0,-1-1-1,-1 1 1,0-1 0,-4 1-138,-33 60 127,47-77-151,1 1 0,-1-1-1,0 1 1,1-1 0,-1 0 0,1 1 0,-1-1-1,1 1 1,-1 0 0,1-1 0,-1 1 0,1-1-1,-1 1 1,1 0 0,0-1 0,-1 1-1,1 0 1,0-1 0,0 1 0,0 0 0,-1-1-1,1 1 1,0 0 0,0 0 0,0-1 0,0 1-1,0 0 1,0-1 0,0 1 0,0 0-1,1 0 1,-1-1 0,0 1 0,0 0 0,1-1-1,-1 1 1,0 0 0,1-1 0,-1 1-1,0 0 1,1-1 0,-1 1 0,1-1 0,-1 1-1,1-1 1,-1 1 0,1-1 0,0 1 0,-1-1-1,1 0 1,0 1 0,-1-1 0,1 0-1,0 1 1,-1-1 0,1 0 0,0 0 0,-1 0-1,1 0 1,0 0 0,0 0 0,-1 0 0,1 0-1,0 0 1,0 0 24,31-1-470,-27 0 428,0 1 0,0-1 0,0 1 0,0 0 0,0 0-1,0 0 1,0 1 0,0-1 0,0 1 0,0 0 0,-1 1 0,1-1 0,0 1 0,-1 0 0,1 0-1,-1 1 1,0-1 0,1 1 0,0 1 42,2 6 5,-1 1-1,0-1 1,-1 1 0,0 0-1,-1 1 1,0-1-1,-1 1 1,0-1-1,0 11-4,2-3 77,2 74 688,-9-89-752,-1 0 0,1 0 1,-1 0-1,0-1 0,0 1 0,-1-1 0,1 0 0,-1 1 0,1-1 1,-1-1-1,0 1 0,0-1 0,0 1 0,-1-1 0,1 0 0,0-1 1,-1 1-1,1-1 0,-1 0 0,0 0 0,1 0 0,-1-1 0,0 0 0,1 0 1,-1 0-1,-4 0-13,-5 1 118,0-1 0,1 0 1,-1 0-1,0-2 0,0 0 0,1 0 1,-1-1-1,1-1 0,-1 0-118,-51-15-1091,60 19-2353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7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3 181 6963,'0'0'814,"0"0"-390,0 0-291,0 0 166,0 0 379,-1 19-337,0 63-82,1-77-247,0 1-1,0-1 1,0 0 0,1 0-1,0 0 1,0 1-1,0-1 1,1 0 0,-1 0-1,1 0 1,0-1-1,1 1 1,-1 0 0,1-1-1,0 0 1,0 1-1,0-1 1,1 0 0,0-1-1,3 4-11,-2-4-12,0-1 1,0 0-1,0 0 0,0 0 0,0-1 0,0 0 0,0 0 1,1 0-1,-1 0 0,0-1 0,1 0 0,-1 0 0,0-1 1,1 1-1,-1-1 0,0 0 0,0-1 0,0 1 0,0-1 1,0 0-1,0 0 0,0-1 0,0 1 0,-1-1 0,1 0 1,-1 0-1,0-1 0,0 1 0,0-1 0,-1 0 0,1 0 0,1-3 12,14-15-118,0 0-1,-2-1 1,-1-2-1,-1 1 1,-1-2-1,-1 0 1,6-18 118,-15 36-75,-1 0 1,0-1-1,-1 1 1,0-1-1,0 1 1,-1-1 0,0 1-1,0-1 1,-1 0-1,0 0 1,-1 0 74,-1 7-21,1-1 1,-2 1-1,1-1 1,0 1-1,0 0 0,-1 0 1,1 0-1,-1 0 1,0 0-1,1 1 1,-1-1-1,0 1 1,0 0-1,0 0 1,0 0-1,0 0 0,0 0 1,0 1-1,0-1 1,-1 1-1,1 0 1,0 0-1,0 0 1,0 0-1,-1 1 1,1-1-1,0 1 1,0 0-1,0 0 0,-1 0 21,-3 1-128,0 0-1,0 0 0,0 1 1,0 0-1,0 0 0,1 1 1,-1 0-1,1 0 0,0 0 1,0 1-1,1 0 0,-1 0 1,1 0-1,0 1 0,0 0 1,-3 6 128,-56 108-2013,45-60 610,5-2-430</inkml:trace>
  <inkml:trace contextRef="#ctx0" brushRef="#br0" timeOffset="531.105">363 25 5763,'0'0'205,"1"15"-93,13 170 1926,-13-169-1879,27 240 1691,-9 129-1850,-19-236 283,-9-108-202,8-40-80,1 0 0,0-1 0,-1 1 0,1 0 0,0 0-1,-1-1 1,1 1 0,-1 0 0,1-1 0,-1 1 0,1-1-1,-1 1 1,0-1 0,1 1 0,-1-1 0,0 1 0,1-1-1,-1 1 1,0-1 0,0 0 0,1 1 0,-1-1-1,0 0 1,0 0 0,0 0 0,1 0 0,-1 0 0,0 1-1,0-1 1,0-1 0,1 1 0,-1 0 0,0 0 0,0 0-1,0 0 1,1 0 0,-1-1 0,0 1 0,0 0 0,1-1-1,-1 1 1,0-1 0,1 1 0,-1-1 0,0 1 0,1-1-1,-1 1 1,1-1 0,-1 1 0,0-2-1,-5-5-13,0 0 0,1-1 0,0 0 0,0-1 0,1 1 0,0-1 0,0 0 0,1 0-1,-2-7 14,-1 0-10,-41-130-708,37 110-349,2-1 0,1 0 0,2-1 0,2 0-1,1-5 1068,4 35-140,-1-1-1,2 1 0,-1 0 1,1 0-1,0 0 0,1 0 1,0 0-1,0 1 1,0-1-1,1 1 0,0 0 1,1 1-1,-1-1 0,1 1 1,1 0-1,1-1 141,19-22-279,154-203 154,-144 205-1100,-23 26 897</inkml:trace>
  <inkml:trace contextRef="#ctx0" brushRef="#br0" timeOffset="812.566">614 231 480,'3'17'1374,"22"111"2196,-15-47-1596,-10-163 421,1 30-2754,-2 48 362,1-1 0,0 1 1,0 0-1,0-1 0,0 1 1,1 0-1,-1 0 0,1-1 0,0 1 1,0 0-1,1 0 0,-1 0 1,1 0-1,0 0 0,0 0 1,1 1-1,-1-1 0,1 1 1,-1-1-1,1 1 0,0 0 1,0 0-1,1 0 0,-1 0 0,1 1 1,-1 0-1,1-1 0,0 1 1,0 0-4,8-2-550,-2 0-2171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 7668,'0'0'640,"0"0"-480,0 0-64,0 0-96,0 0 144,0 0-272,-55 52 128,55-52-32,1 0-208,12-13 160,3-6 64,1 1-1217,-4 6-3857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1605 6627,'0'0'1105,"0"0"-807,0 0 52,0 0 528,0 0-281,0 0-202,0-4-270,0-2-107,1 0 0,0 0 0,1 0 0,-1 0-1,1 1 1,0-1 0,1 0 0,0 1-1,-1-1 1,2 1 0,-1 0 0,0 0 0,1 1-1,1-2-17,8-14 21,84-124-743,-36 57-387,-4-3 0,-4-2 1,-4-2-1,10-34 1109,-40 79 1561,-19 69-1399,-24 235 370,9-134-290,-33 221 342,31-194-2158,17-144-2011</inkml:trace>
  <inkml:trace contextRef="#ctx0" brushRef="#br0" timeOffset="517.653">647 1256 1569,'-5'22'256,"-29"151"1457,25 16 1317,10-183-3025,1-1-1,-1 0 0,1 0 1,0-1-1,1 1 0,-1 0 1,1-1-1,0 1 0,0-1 1,1 0-1,-1 0 0,1 0 1,0-1-1,0 1 1,0-1-1,0 0 0,1 0 1,-1 0-1,1-1 0,0 1 1,0-1-1,0 0 0,0-1 1,0 1-1,0-1 0,0 0 1,0 0-1,1-1 0,-1 0 1,0 1-1,1-2 0,-1 1 1,0-1-1,0 0 0,5-1-4,-6 2-34,1-1 0,-1 0-1,0-1 1,1 1 0,-1-1 0,0 0-1,0 0 1,0 0 0,0 0-1,0-1 1,-1 0 0,1 0-1,-1 0 1,1 0 0,-1 0-1,0 0 1,0-1 0,-1 0 0,1 0-1,0-1 35,41-87 842,-42 87-851,17-54 27,-3-1 1,-2 0-1,-3-1 1,-2 0-1,-4-1 0,-2 0 1,-2 0-1,-6-30-18,6 88 10,-1 1 0,1-1 1,-1 0-1,0 1 0,0-1 1,0 0-1,-1 1 0,1-1 0,-1 0 1,0 1-1,0-1 0,0 1 1,0-1-1,-1 1 0,0 0 1,1-1-1,-1 1 0,0 0 0,0 0 1,-1 0-1,1 1 0,-1-1 1,1 0-1,-1 1 0,0 0 0,0 0 1,0 0-1,0 0 0,0 0 1,-1 0-1,1 1 0,-1 0 0,1-1 1,-1 1-1,-1 0-10,-4 3 12,0 0 1,0 0-1,0 1 1,0 0-1,1 0 1,0 1-1,0 0 1,0 1-1,0 0 1,1 0-1,-1 1 0,1 0 1,1 0-1,-1 0 1,1 1-1,0 0 1,1 0-1,-1 1 1,1 0-1,1-1 0,-2 5-12,-6 13-90,1 0 0,1 1-1,1 0 1,1 1-1,1 0 1,2 0-1,1 0 1,1 1-1,1 0 1,1-1-1,2 10 91,-1 44-2238</inkml:trace>
  <inkml:trace contextRef="#ctx0" brushRef="#br0" timeOffset="1536.066">1069 48 720,'0'0'1350,"-3"16"-106,-6 54-316,8-65-867,0-1 0,0 1 0,0-1 0,0 1 0,1 0 0,0 0 0,0-1 0,0 1 0,1 0 0,-1 0 0,1-1 1,0 1-1,1-1 0,-1 1 0,1-1 0,0 1 0,0-1 0,0 0 0,1 0 0,-1 0 0,1 0 0,0 0 0,0-1 0,0 1 0,1-1 0,-1 0 0,1 0 0,0 0 0,0-1 0,0 1 0,0-1 0,0 0 1,0 0-1,5 1-61,3 1 72,1 0 0,1-2 0,-1 1 0,0-2 0,1 0 0,-1 0 0,0-2 0,14 0-72,-18-1 14,0 1 0,-1-1 0,1 0 1,-1-1-1,1 1 0,-1-2 0,0 1 0,0-1 0,0-1 1,0 0-1,-1 0 0,0 0 0,0-1 0,0 1 0,-1-2 1,0 1-1,0-1 0,-1 0 0,1 0 0,-1-1 0,-1 1 1,0-1-1,0 0 0,0 0 0,-1-1 0,0 1 1,-1-1-1,0 1 0,0-1 0,-1 0 0,0 0 0,0-5-14,-2 11-18,1-1 0,-1 1 0,1 0 0,-1-1 0,0 1 0,0 0 0,0 0 0,-1 0 0,1 0 0,-1 0 0,0 0 0,0 0 0,0 0 0,0 1 0,0-1 0,0 1 0,-1-1 0,1 1 0,-1 0 0,0 0 0,0 0 0,1 0 0,-1 1 0,0-1 0,-1 1 0,1 0 0,0 0 0,0 0 0,-1 0 18,-4-1 32,0-1 1,0 2-1,-1-1 0,1 2 0,0-1 0,-1 1 0,1 0 1,-1 0-1,1 1 0,0 1 0,-7 1-32,3 1 11,1 1 0,0 1 0,0 0 0,1 0 0,-1 1 0,2 1 0,-1-1-1,1 2 1,0-1 0,0 1 0,1 1 0,-5 7-11,8-10-198,0 0 0,0 1-1,1-1 1,0 1 0,0 0 0,1 1-1,0-1 1,0 0 0,1 1 0,-1 3 198,1 31-3343</inkml:trace>
  <inkml:trace contextRef="#ctx0" brushRef="#br0" timeOffset="1890.822">1437 43 6259,'0'0'-395,"0"14"256,10 98 315,-5-70 71,0 0 0,-3 1 0,-2 0-1,-2 7-246,1-30 81,-1 0 0,-1 0 0,-1 0-1,-1-1 1,0 1 0,-2-1-1,0 0 1,-1-1 0,-1 0 0,0 0-1,-2-1 1,-7 10-81,15-23-19,0 0 0,-1 0 0,1-1 0,-1 1-1,0-1 1,0 0 0,0 0 0,-1 0 0,1-1 0,-1 1 0,1-1 0,-1 0 0,0-1 0,0 1 0,0-1-1,0 0 1,0 0 0,0 0 0,0-1 0,0 0 0,0 0 0,0 0 0,0 0 0,0-1 0,0 0 0,0 0-1,0 0 1,0-1 0,0 0 0,0 0 0,1 0 0,-3-1 19,-7-8-474,-1 0 0,1-1 0,1 0 0,1-1-1,-1 0 1,-2-6 474,0 2-1384,-4-6-512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4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7379,'0'0'120,"0"20"-248,-17 237 1046,-21-16 323,77-323-904,-28 63-349,13-21-212,1 0-1,1 2 0,3 2 1,1 0-1,8-6 225,-36 41 1,42-23-266,-43 24 253,0 1 0,1 0 0,-1 0 1,0 1-1,0-1 0,0 0 0,0 0 0,0 0 0,0 1 1,0-1-1,0 1 0,0-1 0,-1 0 0,1 1 0,0-1 1,-1 1-1,1 0 0,-1-1 0,0 1 0,0-1 0,1 1 1,-1 0-1,0-1 0,-1 2 12,2 3-42,5 39 458,-2 1 0,-3-1 0,-2 31-416,0-5 169,1-72-171,0 1-1,1-1 1,-1 1-1,0-1 1,1 1-1,-1-1 1,1 1-1,-1-1 1,1 1-1,-1 0 1,1-1 0,-1 1-1,1-1 1,-1 1-1,1 0 1,-1 0-1,1-1 1,0 1-1,-1 0 1,1 0-1,0 0 1,-1 0 0,1 0-1,0 0 1,-1 0-1,1 0 1,-1 0-1,1 0 1,0 0-1,-1 0 1,1 0-1,0 0 1,-1 0 0,1 1-1,-1-1 1,1 0-1,0 1 1,-1-1-1,1 0 1,-1 1-1,1-1 1,-1 1-1,1-1 1,-1 0 0,1 1-1,-1-1 1,0 1-1,1 0 1,-1-1-1,0 1 1,1-1-1,-1 1 1,0-1-1,0 1 1,1 0 0,-1-1-1,0 1 1,0 0-1,0-1 1,0 1-1,0 0 1,0-1-1,0 1 3,8-7-17,3-5-95,1 1 1,1 0 0,0 1 0,0 0-1,1 1 1,0 1 0,0 0 0,1 1 0,0 0-1,0 1 1,0 1 0,1 0 0,-1 2-1,1-1 1,9 1 111,-21 5 5,-1-1-1,1 1 1,-1-1 0,0 1-1,1 0 1,-1 0 0,-1 1-1,1-1 1,0 0-1,-1 1 1,0 0 0,0 0-1,0 0 1,0 0-1,-1 0 1,1 0 0,-1 0-1,0 0 1,0 0 0,0 1-1,-1-1 1,0 0-1,0 1 1,0-1 0,0 0-1,-1 1-4,2 60-1232,-1-62-3885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4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1153,'0'0'8275,"0"0"-8275,0 0-992,0 0 800,0 0 192,83 41 0,-37-26 144,6-4-16,3-6-128,-2-3 0,-9-2-16,-6 0-496,-11 0-1841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6307,'0'0'1633,"0"0"-1105,0 0-384,0 0 544,0 0-688,0 0 224,11-4-208,4 4-16,5 0 0,4 4-48,6 1 224,4 0-176,3-2 0,-1 1-160,-5-1 48,-4 2-1632,-13 0-4932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4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58 393 9332,'0'0'593,"0"0"-335,0 0-148,13-21-81,-5 6-26,93-133 18,84-53-763,-185 201 728,0-1-1,0 1 0,1-1 0,-1 1 1,0-1-1,1 1 0,-1-1 0,0 1 1,1 0-1,-1-1 0,1 1 0,-1 0 1,0-1-1,1 1 0,-1 0 0,1-1 1,-1 1-1,1 0 0,-1 0 0,1 0 1,-1 0-1,1-1 0,0 1 0,-1 0 1,1 0-1,-1 0 0,1 0 0,-1 0 1,1 0-1,-1 0 0,1 1 0,-1-1 1,1 0-1,-1 0 0,1 0 0,-1 0 1,1 1-1,-1-1 0,1 0 0,-1 0 1,1 1-1,-1-1 0,1 1 0,-1-1 1,1 1 14,4 26-487,-4-22 520,1 50 48,-1-1 1,-3 1-1,-3-1 1,-1 1 0,-7 17-82,-5 95-1171,18-158-3560</inkml:trace>
  <inkml:trace contextRef="#ctx0" brushRef="#br0" timeOffset="338.719">0 672 6131,'0'0'2577,"0"0"-2513,0 0 128,80 0-192,-28 0 240,13 0 112,12 0 545,6 0-897,7 0 0,-3 0 0,-8-5 160,-7 0-320,-9 5-224,-8 0-897,-12 0-1136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4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6419,'0'0'469,"0"0"30,0 0 30,0 0 36,0 0 172,0 0-279,-1-1-332,7-3-33,58 4 24,-23 2-80,0-2 1,0-2-1,1-2 1,17-5-38,152-55-2772,-170 53-1417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4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5939,'0'0'795,"0"0"-32,0 0-219,0 0 78,0 0-438,8-4-126,-7 3-50,4-3 15,0 2 0,0-1 0,0 0 0,0 1 0,1 0 0,-1 1 0,0-1 1,1 1-1,-1 0 0,1 0 0,5 0-23,205 10 472,42 0-250,-166-19-2095,-90 10-1249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2 247 112,'0'0'1446,"0"0"-64,0 0-165,0 0-278,0 0-3,0 0-106,0 0-190,-2-9 1233,58-74-1740,-48 71-192,0 0 0,1 1 0,0 0 0,1 1 0,0 0 0,1 0 0,0 1 0,1 0 0,-1 1 0,2 1 0,-1 0 0,1 1 0,0 0 0,0 0-1,1 2 1,-1 0 0,1 0 0,0 1 0,0 1 0,0 0 0,1 1 0,10 1 59,-21 0-24,-1 1 0,0 0 1,0 0-1,0 0 0,0 0 0,0 0 0,0 1 0,0 0 0,-1-1 0,1 1 1,0 0-1,-1 0 0,1 0 0,-1 1 0,0-1 0,0 0 0,0 1 1,0 0-1,0-1 0,-1 1 0,1 0 0,-1 0 0,1 0 0,-1 0 1,0 0-1,0 0 0,-1 0 0,1 0 0,-1 1 0,1 2 24,0 4-76,0 0-1,-1 0 1,0 0 0,0 1-1,-1-1 1,-1 0 0,1 0-1,-2 0 1,-2 6 76,-2 3 77,-2-2 0,0 1 0,-1-1 0,-1-1 0,-1 0 1,0 0-1,-1-1 0,-1-1 0,0 0 0,-1-1 0,0 0-77,2-1 385,25-11-88,1-1-245,-4 1-46,0 0 0,-1 1 0,0 1 1,1-1-1,-1 1 0,0 1 0,0 0 0,-1 0 1,1 0-1,-1 1 0,0 0 0,0 0 0,0 1 1,-1 0-1,0 0 0,0 1 0,0-1 0,-1 1 1,0 1-1,-1-1 0,1 0 0,-1 1 0,-1 0 1,0 0-1,0 0 0,0 1 0,-1-1 0,0 1 1,-1-1-1,0 1 0,0 0 0,-1-1 0,0 1 1,-1 6-7,-2-8 21,0-1 0,0 0 1,-1 0-1,0 0 0,0-1 1,0 1-1,-1-1 0,1 0 1,-1 0-1,-1 0 0,1-1 1,-1 0-1,0 0 0,0-1 1,0 1-1,0-1 0,0 0 1,-1-1-1,1 0 0,-1 0 1,-3 1-22,1-1 164,1 1 0,-1-1 0,0-1 0,1 0-1,-1 0 1,0-1 0,0 0 0,0 0 0,-7-2-164,15 2-44,0-1 1,0 1-1,0-1 0,0 1 1,1-1-1,-1 1 0,0-1 1,0 0-1,0 1 0,1-1 1,-1 0-1,0 0 0,1 0 1,-1 1-1,1-1 0,-1 0 1,1 0-1,-1 0 0,1 0 1,0 0-1,-1 0 0,1 0 1,0 0-1,0 0 0,0 0 1,-1 0-1,1 0 0,0 0 1,0 0-1,1 0 0,-1 0 1,0 0-1,0 0 0,0 0 1,1 0-1,-1 0 0,1 0 1,-1 0-1,0 0 0,1 0 1,0 0-1,-1 1 0,1-1 1,-1 0-1,1 0 0,1 0 44,15-10-2756,4-4-2137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7379,'0'0'353,"0"0"-257,0 98-48,-4-70-32,-3-6-16,2-13-1697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5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8 203 1793,'0'0'4002,"0"0"-2073,0 0-1337,0 0-147,0 0 300,-2-7-348,-4-9-331,14 31 212,0 6-98,-1 0 0,0 0-1,-2 1 1,-1-1-1,1 14-179,6 27 231,-3-89-831,51-233-1100,-56 251 1585,-3 6 109,0 0 1,0 0-1,1 0 0,-1 0 1,1 0-1,0 0 1,0 0-1,0 0 0,0 0 1,1 0-1,-1 1 0,1-1 1,0 0-1,0 1 1,0-1-1,0 1 0,0 0 1,0 0-1,0 0 1,1 0-1,-1 0 0,1 0 1,0 1-1,-1-1 1,1 1-1,0 0 0,1-1 6,-1 2 13,0 0 0,0 0 0,0 0 0,-1 1 0,1-1 0,0 1 0,-1 0 0,1-1-1,0 1 1,-1 0 0,1 1 0,-1-1 0,1 0 0,-1 1 0,0 0 0,1-1 0,-1 1-1,0 0 1,0 0 0,0 0 0,-1 0 0,1 1 0,0-1 0,-1 0 0,1 1 0,-1-1 0,0 1-1,0-1 1,0 1 0,0 1-13,19 36 170,-2 0 0,-2 1 0,-2 1 1,9 41-171,-10-155-334,-12 63 55,0 1 0,1-1-1,0 1 1,0 0 0,1-1 0,0 1 0,1 0 0,-1 1-1,1-1 1,1 1 0,0-1 0,0 1 0,0 1-1,1-1 1,0 1 0,0 0 0,4-3 279,-7 8 97,0 0 1,0 0-1,0 0 1,1 1 0,-1-1-1,1 1 1,-1-1-1,0 1 1,1 0-1,-1 1 1,0-1-1,1 0 1,-1 1-1,0 0 1,1 0-1,-1 0 1,0 0 0,0 0-1,0 1 1,0-1-1,0 1 1,0 0-1,0 0 1,-1 0-1,2 1-97,62 100 3101,-32-43-2525,-33-58-616,0-1 0,0 1 0,0 0 1,1-1-1,-1 1 0,0 0 0,1-1 0,-1 0 1,1 1-1,-1-1 0,1 0 0,0 0 1,-1 1-1,1-1 0,0-1 0,0 1 0,0 0 1,0 0-1,0-1 0,0 1 0,0-1 1,0 0-1,0 1 0,0-1 0,0 0 0,0 0 1,0 0-1,0 0 0,0-1 0,0 1 1,0-1-1,0 1 0,0-1 40,15-12-1675</inkml:trace>
  <inkml:trace contextRef="#ctx0" brushRef="#br0" timeOffset="781.069">794 51 10053,'0'0'496,"1"16"-344,15 113 123,10 36-59,-17-180-998,0-14 483,-4 4-149,2 0 0,1 1 0,1 0 1,2 0-1,0 1 0,1 0 0,1 1 0,5-6 448,-16 26-40,-1 0-1,1 0 0,0 0 1,-1 0-1,1 0 0,0 1 1,0-1-1,1 0 0,-1 1 0,0-1 1,0 1-1,1 0 0,-1 0 1,1 0-1,-1 0 0,1 0 1,-1 1-1,1-1 0,-1 1 1,1 0-1,0 0 0,-1-1 1,1 2-1,0-1 0,-1 0 1,1 0-1,-1 1 0,1 0 0,-1-1 1,1 1-1,-1 0 0,2 1 41,3 5 297,-1 1 0,1 0 0,-2 0 0,1 0 0,-1 1 0,0 0-1,-1 0 1,0 0 0,0 1 0,1 8-297,-2-11 19,34 116 2649,-26-134-3375,25-228-2830,-36 236 3514,0 1 1,0-1 0,1 0-1,-1 1 1,1-1-1,0 1 1,0-1 0,0 1-1,0-1 1,0 1 0,1-1-1,-1 1 1,1 0-1,-1 0 1,1 0 0,0 0-1,0 0 1,0 0 0,0 0-1,0 1 1,0-1-1,0 1 1,1-1 0,-1 1-1,0 0 1,1 0 0,-1 0-1,1 0 1,-1 1-1,1-1 1,2 0 22,-1 1 44,0 0 0,0 0 0,0 0-1,1 1 1,-1-1 0,0 1 0,0 0 0,0 0 0,0 1 0,0-1-1,0 1 1,0 0 0,-1 0 0,1 0 0,-1 0 0,1 1-1,-1-1 1,0 1 0,0 0 0,0 0 0,0 0 0,0 0 0,1 3-44,99 153 3393,-101-157-3423,-1 0-1,1 1 1,-1-1-1,1 0 1,0 0-1,0 0 1,0 0-1,0 0 1,0 0-1,0-1 1,1 1-1,-1-1 1,1 1-1,-1-1 1,1 0-1,-1 0 1,1 0-1,0 0 1,-1-1-1,1 1 1,0-1 30,-1 0-2231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6259,'0'0'85,"-4"22"19,-21 147 222,27-32 1261,-1-131-1565,0 0-1,1 0 1,0 0-1,1-1 1,-1 1 0,1-1-1,0 1 1,0-1-1,1 0 1,0 0-1,0 0 1,0-1 0,0 1-1,1-1 1,-1 0-1,1-1 1,0 1-1,0-1 1,1 0-1,-1 0 1,1 0 0,0-1-1,-1 0 1,2 0-22,8 3 40,1-1 1,0 0 0,0-2-1,0 0 1,0 0 0,1-2 0,-1 0-1,10-1-40,-12-2-24,0 0 0,0-1 0,0-1 0,0 0-1,-1-1 1,0 0 0,0-1 0,-1 0 0,1-1 0,-2 0 0,1-1-1,-1-1 1,0 0 0,-1 0 0,-1-1 0,1 0 0,-2-1 0,1 0-1,-2 0 1,6-12 24,-9 15-40,0 0 0,-1 0 0,0-1 0,-1 1-1,0-1 1,-1 1 0,1-1 0,-2 0 0,1 0 0,-2 0-1,1 0 1,-1 1 0,-1-1 0,0 0 0,0 1 0,-1-1-1,0 1 1,0 0 0,-1 0 0,0 0 0,-1 0-1,0 1 1,-1-1 0,1 1 0,-2 1 0,1-1 0,-1 1-1,0 0 1,0 1 0,-1 0 0,0 0 0,0 0 0,0 1-1,-8-3 41,9 5 20,0 0 0,0 0-1,0 1 1,-1 0 0,1 0-1,-1 1 1,1 0 0,-1 0-1,0 1 1,1 0 0,-1 0-1,1 1 1,-1 0 0,1 0 0,-1 1-1,1 0 1,-1 0 0,1 1-1,0 0 1,0 0 0,1 1-1,-1 0 1,0 0 0,-1 2-20,-3 6-19,0 1 1,1 0 0,1 1 0,0 0 0,1 1 0,0-1-1,1 2 1,1-1 0,0 1 0,2 0 0,-1 0-1,2 0 1,0 1 0,1-1 0,1 1 0,0 15 18,1-22-152,-1 0 0,1-1 0,1 1 0,0 0-1,0-1 1,1 1 0,0-1 0,1 0 0,0 1 0,0-1 0,1 0 0,0-1 0,1 1 0,0 0 152,39 42-3039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10597,'0'0'304,"0"0"-304,0 0-560,0 0-465,0 0-1504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0 640 5699,'0'0'1712,"0"0"-1087,0 0-471,0 0 231,12-20 404,81-141-242,146-229-517,-204 342-81,-32 53-379,-2 74 790,-3-1-1,-3 1 0,-10 39-359,10-83-103,2 1 1,1-1-1,1 1 0,4 20 103,3-33-1870,7-13-2161</inkml:trace>
  <inkml:trace contextRef="#ctx0" brushRef="#br0" timeOffset="447.616">659 124 8196,'0'0'741,"0"0"-490,0 0-96,0 0 141,0 0 104,-10 17-160,-27 55 70,35-66-304,0-1 1,0 1 0,0 0-1,0-1 1,1 1-1,0 0 1,1 0 0,-1 0-1,1 0 1,0 0-1,1 3-6,-1 8 16,0 45 29,-2-27-44,1 0 0,2 0 1,1 0-1,2 0 1,2-1-1,1 1 0,1-1 1,3 1-2,-10-31-23,0 1-1,1-1 1,-1 0 0,1 0-1,0 0 1,0 0 0,0 0-1,1-1 1,-1 1 0,1 0 0,0-1-1,0 0 1,0 0 0,1 0-1,-1 0 1,1 0 0,-1-1-1,1 0 1,0 0 0,0 0 0,0 0-1,0 0 1,1-1 0,-1 0-1,0 1 1,0-2 0,1 1-1,-1 0 1,1-1 0,-1 0-1,1 0 1,-1 0 0,0-1 0,1 0 23,6-3-60,-1 0 1,0-1 0,0-1 0,0 0 0,-1 0 0,1-1-1,-1 0 1,-1 0 0,0-1 0,0 0 0,0-1 0,-1 0-1,0 0 1,-1 0 0,0-1 59,-3 6-28,14-18-121,-1-2-1,0 0 1,-2-1-1,-1 0 0,-1-1 1,-1 0-1,-2-1 0,0-1 1,-2 1-1,-1-1 1,-1 0-1,-1-6 150,-2 22-85,-1 0 0,0 0-1,-1 0 1,0 0 0,-1 0 0,-1 0 0,1 0 0,-2 1-1,0-1 1,0 0 0,-1 1 0,-1 0 0,0 0-1,-2-4 86,0 6 91,-1-1 0,0 1-1,0 1 1,-1 0-1,0 0 1,-1 0 0,1 1-1,-1 1 1,-1 0-1,1 0 1,-1 1-1,0 0 1,-1 1 0,1 0-1,-1 1 1,1 0-1,-1 1 1,0 0 0,0 1-1,0 0 1,0 1-1,-11 1-90,15 2 23,0 0 0,0 0 0,0 0-1,1 1 1,-1 0 0,1 0-1,0 1 1,0 0 0,0 1 0,1-1-1,0 1 1,0 0 0,0 1 0,1-1-1,0 1 1,0 0 0,0 1-1,1-1 1,0 1 0,1 0 0,0 0-1,0 0 1,1 0 0,0 0 0,0 1-1,1-1 1,-1 6-23,-2 10-151,0 1-1,1 1 1,1-1 0,2 0-1,0 0 1,2 1 0,2 12 151,14 18-2433,5-11-2671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82 9044,'0'0'155,"0"0"40,0 0-9,-16-4 54,-50-12 286,63 15-505,1 0 0,-1 0-1,0 1 1,0-1 0,1 0 0,-1 1 0,0 0-1,0-1 1,0 1 0,1 1 0,-1-1 0,0 0-1,0 0 1,0 1 0,1 0 0,-1-1 0,0 1-1,1 0 1,-1 1 0,1-1 0,-1 0 0,1 1-1,-1-1 1,1 1 0,0 0 0,0 0 0,0 0-1,0 0 1,0 0 0,0 0 0,1 0 0,-1 1-1,1-1 1,-1 0 0,1 1 0,0 0 0,0-1-1,0 1 1,0 0-21,-24 51 61,2 1 1,3 1-1,2 1 1,-8 49-62,12 66-185,14-165 175,1 0 0,-1-1-1,1 1 1,0 0 0,1 0 0,-1 0-1,1-1 1,1 1 0,-1-1-1,1 0 1,0 1 0,1-1-1,0-1 1,0 1 0,0 0-1,0-1 1,1 0 0,0 0-1,0 0 1,0-1 0,1 0-1,-1 1 1,4 0 10,2 0-34,1 0 1,1 0-1,-1-1 0,1-1 1,-1 0-1,1-1 0,0 0 0,0-1 1,0-1-1,0 0 0,0 0 1,0-1-1,0-1 0,0 0 1,0-1-1,-1-1 0,1 0 0,-1 0 1,7-4 33,-3 1-287,-1-1 1,0 0-1,0-1 1,0 0-1,-2-1 1,1-1-1,-1 0 0,-1-1 1,0 0-1,6-8 287,-17 19-83,0 0-1,0 0 0,0 0 0,-1 0 0,1 1 0,0-1 0,0-1 1,-1 1-1,1 0 0,-1 0 0,1 0 0,-1 0 0,1 0 0,-1 0 1,0-1-1,1 1 0,-1 0 0,0 0 0,0 0 0,0-1 0,0 1 1,0 0-1,0 0 0,0-1 0,-1 1 0,1 0 0,0 0 0,-1 0 1,1-1-1,0 1 0,-1 0 0,0 0 0,1 0 0,-1 0 0,0 0 1,1 0-1,-1 0 0,0 0 0,0 0 0,0 0 0,0 1 0,0-1 1,0 0-1,0 0 84,-11-2 53,0 0 0,1 1 1,-1 0-1,0 1 0,0 0 1,0 1-1,-11 1-53,1-1 115,10 0 74,0-1 0,0 2-1,-1 0 1,1 0 0,1 1 0,-1 0-1,0 1 1,0 1 0,1-1 0,0 2 0,-1 0-1,2 0 1,-1 1 0,1 0 0,0 1 0,0 0-1,0 1 1,1 0 0,1 0 0,-1 1-1,-2 4-188,8-9-86,0 1 0,0-1-1,0 1 1,1 0 0,0 0-1,-1 0 1,2 0-1,-1 1 1,1-1 0,0 0-1,0 1 1,0-1 0,1 0-1,-1 1 1,1-1-1,1 1 87,6 8-2851,16-8-1154</inkml:trace>
  <inkml:trace contextRef="#ctx0" brushRef="#br0" timeOffset="463.855">780 20 9204,'0'0'104,"0"0"35,-8 16-11,-24 56-112,31-65-14,-1 0-1,1 0 1,0 0-1,0 0 1,1 0-1,0 1 1,1-1-1,-1 0 1,1 0 0,0 0-1,1 0 1,0 0-1,0-1 1,0 1-1,1 0 1,0-1-1,1 0 1,-1 1-1,4 3-1,-4-3-11,1-1 0,0 0 0,0 0 0,0 0 0,1 0 0,0 0 0,0-1 0,0 0 0,0 0 0,1-1 0,0 1 0,0-1 0,0 0 0,1-1 0,-1 0 0,1 0 0,0 0-1,0-1 1,0 0 0,0 0 0,5 0 11,-1 0-39,-1-2-1,0 1 0,1-1 0,-1-1 1,0 0-1,1 0 0,-1-1 1,0-1-1,0 1 0,0-2 1,-1 1-1,1-1 0,-1-1 0,0 0 1,0 0-1,0-1 0,4-3 40,-3 2-110,0 0 0,0-1 0,-1 0 0,0-1 0,0 1-1,-1-2 1,0 1 0,0-1 0,-1-1 0,-1 1 0,0-1 0,0 0-1,-1 0 1,0-1 0,-1 0 0,-1 1 0,0-2 0,0 1 0,-1 0-1,-1 0 1,0-7 110,-1 16 18,-1-1 0,0 1 1,-1 0-1,1 0 0,-1 0 0,1 0 0,-1 0 0,0 0 0,0 0 0,0 0 0,0 0 0,-1 1 0,1-1 0,-1 1 1,1 0-1,-1 0 0,0 0 0,0 0 0,0 0 0,0 1 0,0-1 0,-1 1 0,1 0 0,0 0 0,-1 0 0,1 0 0,0 1 1,-1-1-1,1 1 0,-1 0 0,1 0 0,-1 0 0,1 1 0,-1-1 0,1 1 0,-2 0-18,-7 1-31,0 1-1,0 1 1,1 0-1,0 0 1,-1 1-1,1 0 0,1 1 1,-1 1-1,1-1 1,0 2-1,1-1 1,0 1-1,0 1 1,1 0-1,0 0 1,0 0-1,0 3 32,-43 55-3169,46-49 1328</inkml:trace>
  <inkml:trace contextRef="#ctx0" brushRef="#br0" timeOffset="787.632">1163 142 3810,'0'0'259,"0"21"231,-1 138 2026,-3-83-1470,-3-1 0,-3 1 0,-13 40-1046,23-114 10,0 0 0,0 0 0,0 0 0,0-1 1,-1 1-1,1 0 0,-1 0 0,1 0 0,-1-1 0,0 1 1,0-1-1,0 1 0,1 0 0,-1-1 0,-1 1 1,1-1-1,0 0 0,0 1 0,-1-1 0,1 0 0,0 0 1,-1 0-1,1 0 0,-1 0 0,1 0 0,-1 0 1,0 0-1,1-1 0,-1 1 0,0-1 0,0 1 0,0-1 1,1 0-1,-1 1 0,0-1 0,0 0 0,0 0 1,0 0-11,-7-1 17,0 1 1,0-1 0,0-1-1,1 1 1,-1-2 0,0 1-1,1-1 1,0 0 0,-1-1 0,1 0-1,-3-3-17,-83-45-2446,85 42-219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7379,'0'0'987,"0"0"-354,0 0-185,0 0-128,2-5 120,6-3-421,0 1-1,0 0 0,0 0 0,1 0 0,0 1 0,1 0 1,-1 1-1,1 0 0,0 1 0,3-1-18,-1-1 0,14-7-229,0 2 0,1 1 0,0 1 0,1 1 1,0 1-1,0 2 0,1 1 0,-1 1 0,9 1 229,-36 2-36,0 0-1,0 0 1,0 0-1,1 0 1,-1 0-1,0 0 1,0 1-1,0-1 1,0 0-1,0 0 1,0 1-1,0-1 1,0 1 0,0-1-1,0 1 1,0 0-1,0-1 1,0 1-1,0 0 1,-1-1-1,1 1 1,0 0-1,-1 0 1,1 0-1,0 0 1,-1 0-1,1 0 1,-1 0-1,1 0 1,-1 0-1,1 0 1,-1 0 0,0 0-1,0 0 1,0 0-1,1 0 1,-1 0-1,0 0 1,0 1-1,0-1 1,-1 0-1,1 0 1,0 0-1,0 0 1,-1 0-1,1 0 1,0 1 36,-1 3 55,0 7 1,0 0 1,-1 0 0,-1 0-1,0 0 1,-1-1 0,0 1 0,-6 9-57,-13 46 534,13-12-211,2 0 1,3 1 0,2 0-1,3 0 1,2 5-324,-1 31 225,-1-71-1455,0-16-997</inkml:trace>
  <inkml:trace contextRef="#ctx0" brushRef="#br0" timeOffset="278.248">158 361 9124,'0'0'849,"0"0"-849,0 0 0,0 0 64,0 0 128,104-24-192,-66 17 0,6-1 144,10-4-320,4-5-193,0 1-1631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359 128 7283,'0'0'547,"0"0"-355,0 0 0,0 0 65,-2-16-15,-10-51 207,11 65-434,1-1 0,-1 1 0,1 0 0,-1 0 1,0 0-1,0 0 0,0 0 0,0 0 1,0 0-1,-1 0 0,1 0 0,-1 0 0,1 1 1,-1-1-1,1 1 0,-1-1 0,0 1 1,0 0-1,0-1 0,0 1 0,0 0 1,0 0-1,0 0 0,0 1 0,0-1 0,0 0 1,-1 1-1,1-1 0,0 1 0,0 0 1,-1 0-1,1 0 0,0 0 0,0 0 0,-1 0 1,1 1-1,0-1 0,-1 1-15,-9 0 70,3 1-59,1 0-1,0 0 1,-1 1 0,1 0 0,0 1-1,0 0 1,1 0 0,-1 1 0,1 0-1,0 0 1,0 1 0,1-1 0,-1 2-1,1-1 1,1 1 0,-1-1 0,0 3-11,-7 5 6,1-2 11,1 1 0,-1 0 0,2 1 1,0 0-1,1 1 0,0 0 0,2 0 0,-1 0 0,2 1 0,0 1 0,1-1 0,0 1 0,2 0 0,0 0 0,0 9-17,1-6-3,0 0-1,2-1 1,0 1-1,2 0 1,0-1 0,1 1-1,1-1 1,1 0-1,0 0 1,7 13 3,-10-25-26,0-1 1,1-1 0,0 1 0,0 0 0,1-1-1,0 1 1,0-1 0,0 0 0,0 0 0,1-1-1,0 1 1,0-1 0,0 0 0,0 0 0,1-1-1,-1 0 1,1 0 0,0 0 0,0 0-1,6 1 26,-6-4-58,-1 0 0,1 0 0,0 0 0,0 0 0,0-1 0,0 0 0,0 0 0,0-1 0,-1 0 0,1 0 0,-1 0 0,1 0 0,-1-1 0,0 0 0,0 0 0,0-1 0,0 1 0,-1-1 0,1 0 0,-1 0 0,0 0 0,0-1 0,-1 0 0,1 1 0,-1-1 0,0-1 0,1-1 58,-2 3 5,1 0 0,-1 0 0,0 1 0,-1-1 0,1 0 0,-1-1 0,0 1 0,0 0-1,0 0 1,0 0 0,-1-1 0,1 1 0,-1 0 0,0-1 0,-1 1 0,1 0 0,-1-1-1,0 1 1,0 0 0,0 0 0,0 0 0,-1 0 0,0 0 0,0 0 0,0 0 0,0 0-1,-1 1 1,1-1 0,-1 1 0,0 0 0,0 0 0,0 0 0,0 0 0,0 0 0,-1 1-1,0-1-4,-3-2 58,0 1 0,-1 0-1,1 1 1,-1-1 0,1 1-1,-1 1 1,0 0 0,0 0-1,-1 0 1,1 1 0,0 0-1,0 1 1,-5 0-58,10 0-7,-1 1 0,1-1 0,0 1 0,-1-1 0,1 1 0,0 0 0,0 0 0,0 1 0,0-1 0,0 1 0,0-1-1,0 1 1,1 0 0,-1 0 0,1 0 0,-1 1 0,1-1 0,0 1 0,-1-1 0,1 1 0,1 0 0,-1-1 0,0 1 0,1 0 0,-1 0 0,1 0 0,0 0 0,0 1 0,0-1-1,0 3 8,-10 103-2888,11-66-287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4514,'0'0'5987,"0"0"-5987,0 0-544,0 0 303,0 0-79,0 0-688,-30 7-3922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8404,'0'0'734,"0"0"-329,0 0-314,0 0 63,16-16 425,177-194-258,16-47-161,-172 214-296,-35 52-545,-28 208 860,-1-11 157,26-179-539,0 61-299,9-34-3675,-2-34-174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6:5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6787,'0'0'1499,"0"0"-1120,0 0-272,0 0 141,4 0-104,171-16 254,-124 14-370,0 2 0,1 2 0,-1 3 0,32 7-28,95 17 19,1-7 1,0-9-1,137-8-19,336-15 227,-160-3-2615,-437 11-3982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7:0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9700,'0'0'1169,"0"0"-1169,0 0-544,0 0 528,0 0 0,0 0 16,118 7 32,-64-9 16,-4-8 64,-7-2-112,-9 4-32,-5 1-16,-10 4-945,-7 1-832,-12 2-5170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4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70 5042,'0'0'1513,"0"0"-400,-1 19-118,0 64-323,1-75-647,0 1 0,1-1 0,0 1 0,1-1 0,0 0 0,0 0 0,1 0-1,0 0 1,0 0 0,1-1 0,0 1 0,0-1 0,1 0 0,0 0 0,0 0 0,1-1 0,-1 0 0,1 0 0,1-1 0,6 6-25,-9-8-3,0 0 1,0 0-1,0 0 1,1 0-1,-1 0 0,1-1 1,0 0-1,0 0 1,-1 0-1,2-1 1,-1 0-1,0 0 0,0 0 1,0 0-1,0-1 1,1 0-1,-1 0 1,0 0-1,0-1 0,0 1 1,1-1-1,-1-1 1,0 1-1,0-1 1,0 0-1,-1 0 0,4-2 3,2-5 0,-1 0 0,0-1 0,0 0 0,-1-1 0,0 0 0,-1 0 0,0-1 0,-1 0 0,-1 0 0,0 0 0,1-5 0,8-82-1267,-16 93 1208,1 0 0,-1 0 0,0 1-1,-1-1 1,1 0 0,-1 1 0,0 0 0,-1 0-1,1 0 1,-1 0 0,0 0 0,0 1 0,-1-1 0,1 1-1,-1 0 1,0 1 0,0-1 0,0 1 0,-1 0-1,1 0 1,-1 0 0,0 1 0,1 0 0,-1 0-1,0 1 1,0 0 0,0 0 0,0 0 0,-1 0-1,1 1 1,0 0 0,-2 1 59,-9 1-1558,4 11 19</inkml:trace>
  <inkml:trace contextRef="#ctx0" brushRef="#br0" timeOffset="250.167">325 212 4530,'0'0'2305,"0"0"-1729,71 108 1233,-52-85-1649,-1-11-160,4-12-496,-2 0 432,7-25-32,3-12-864,1-10 127,-1-3-3633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7:0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3682,'0'0'6403,"0"0"-6403,0 0-16,0 0 16,0 0 80,0 0-80,110 12 0,-68-12 0,3 0 0,-3 0-144,-6 0-737,-9-3-3249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7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1 776 8244,'12'-21'173,"83"-147"-74,48-96 280,-143 263-238,0 1-26,0 4-43,-8 217 1115,-17-12-1352,27-199-999,4-7-1594</inkml:trace>
  <inkml:trace contextRef="#ctx0" brushRef="#br0" timeOffset="416.867">517 470 5539,'0'0'405,"-7"18"-31,-24 61 143,24-61-179,1-1-1,1 2 1,1-1 0,0 0-1,2 1 1,0-1 0,1 1-1,0 0 1,2 2-338,-1-9 43,1-3-28,0-1 1,0 0 0,1 1 0,0-1 0,0 0 0,1 0 0,0-1 0,0 1 0,1 0 0,0-1-1,0 0 1,1 0 0,0 0 0,0-1 0,1 1 0,2 1-16,-5-5-4,0 1 0,1-1 0,-1 0 0,1 0 0,0-1 0,0 1 0,0-1 0,0 0 0,0 0 0,1 0 0,-1-1 0,0 1 0,1-1-1,0 0 1,-1-1 0,1 1 0,-1-1 0,1 0 0,0 0 0,-1 0 0,1 0 0,0-1 0,-1 0 0,1 0 0,-1 0 0,1-1 0,-1 1 0,0-1 0,0 0 0,3-2 4,7-6-23,0-1 1,-1-1-1,0 0 1,-1-1-1,0 0 1,-1-1-1,0-1 23,-5 7-18,5-5-45,0 0 0,-2-1 0,1 0 0,-2-1 0,0 0 0,0 0 0,-2-1 0,0 0 0,-1 0 1,0 0-1,-1-1 0,-1 0 0,-1 1 0,0-1 0,-1 0 0,-1 0 0,-1-2 63,0 10 15,-1 1 0,0-1 1,-1 1-1,0 0 0,0 0 0,-1 0 0,0 1 1,0-1-1,-1 1 0,0 0 0,0 0 0,0 0 1,-1 1-1,0 0 0,0 0 0,-1 0 0,0 1 1,0 0-1,0 1 0,0-1 0,-1 1 0,0 0 1,0 1-1,0 0 0,0 1 0,0-1 0,-1 1 1,1 1-1,-1 0 0,1 0 0,-1 0 0,0 1 1,-7 1-16,13 0 2,0 0 0,0 1 0,0-1 0,0 1 0,0-1 0,1 1 0,-1 0 0,0 0 1,1 0-1,0 0 0,-1 1 0,1-1 0,0 0 0,0 1 0,0 0 0,0-1 0,1 1 0,-1 0 1,1 0-1,0 0 0,0 0 0,0 0 0,0 1 0,0 0-2,-9 80-384,12-28-971,10-5-1668</inkml:trace>
  <inkml:trace contextRef="#ctx0" brushRef="#br0" timeOffset="1050.368">1051 10 8244,'0'0'723,"0"0"-534,0 0-218,14-2 117,105-6 93,-114 9-181,0 0 0,0 0-1,0 0 1,0 0 0,0 1-1,0-1 1,0 1-1,0 1 1,-1-1 0,1 1-1,-1-1 1,1 1 0,-1 1-1,0-1 1,3 4 0,-6-5-18,-1 1 0,1 0 0,0-1 0,-1 1 0,1 0 0,-1-1 0,0 1 0,0 0 0,0 0 0,0 0 0,-1-1 0,1 1 0,-1 0 0,1-1 0,-1 1 0,0 0 0,0-1 0,0 1 0,0-1 0,-1 1 0,1-1 0,-1 0 0,0 1 18,-111 125 201,22-31-79,90-96-123,0-1-1,1 1 0,-1 0 0,0-1 1,0 1-1,1 0 0,-1 0 1,1 0-1,-1-1 0,1 1 1,-1 0-1,1 0 0,-1 0 0,1 0 1,0 0-1,0 0 0,-1 0 1,1 0-1,0 0 0,0 0 1,0 0-1,0 0 0,0 0 1,0 0-1,0 0 0,1 0 0,-1 0 1,0 0-1,0 0 0,1 0 1,-1 0-1,1 0 0,-1 0 1,1 0-1,-1-1 0,1 1 0,0 0 1,-1 0-1,1-1 0,0 1 1,-1 0-1,1-1 0,0 1 1,0 0-1,0-1 0,0 1 0,0-1 1,-1 1-1,1-1 0,0 0 1,0 0-1,0 1 0,0-1 1,0 0-1,1 0 2,164 4 525,-141-4-941,0 0-1665</inkml:trace>
  <inkml:trace contextRef="#ctx0" brushRef="#br0" timeOffset="1589.655">1629 591 2625,'0'0'1606,"0"0"62,-15-2 7,-48-7-586,58 8-1010,0 1 1,0 0-1,1 1 1,-1-1 0,0 1-1,0 0 1,1 0-1,-1 0 1,1 1 0,-1 0-1,1-1 1,0 2-1,0-1 1,-1 0 0,2 1-1,-1 0 1,0 0-1,0 0 1,1 0 0,0 1-1,0-1 1,0 1-1,0 0 1,0 0 0,-1 2-80,-2 2 277,-1 2-195,0 0 0,1 0-1,0 1 1,0 0 0,2 0 0,-1 1-1,1-1 1,1 1 0,0 0-1,1 0 1,0 0 0,0 0-1,2 0 1,-1 0 0,2 0 0,0 4-82,-1-11-6,1-1 1,0 1 0,0 0 0,0-1 0,0 1 0,1-1-1,0 0 1,0 1 0,0-1 0,0 0 0,1 0 0,0 0-1,0-1 1,0 1 0,0-1 0,0 1 0,1-1-1,-1 0 1,1 0 0,0-1 0,0 1 0,0-1 0,0 0-1,0 0 1,1 0 0,-1-1 0,1 1 0,-1-1 0,1 0-1,-1 0 1,1-1 0,0 1 0,3-1 5,6 2-263,0-1 1,0-1-1,0 0 1,0-1-1,0-1 1,0 0-1,0 0 1,0-2-1,0 0 1,-1 0-1,0-1 1,0-1-1,0 0 1,-1-1-1,5-3 263,32-26-6816</inkml:trace>
  <inkml:trace contextRef="#ctx0" brushRef="#br0" timeOffset="2090.745">1941 611 5763,'-3'19'685,"-35"237"1754,30-194-1770,8-61-621,0-3 64,2-12-149,0 0-1,2 0 1,-1 0-1,1 0 1,1 1-1,1 0 1,0 0-1,0 0 1,2 0 37,2-7-121,-4 5 75,1 0 0,0 1 0,2 0-1,-1 0 1,2 1 0,0 0 0,0 1 0,1 0 0,1 0 0,0 1 0,1 1 0,2-2 46,-13 11-18,0 0 0,0-1 0,1 1 0,-1 0 0,0 0 0,1 0 0,-1 0 0,1 1 0,-1-1 0,1 1 0,-1-1-1,1 1 1,0 0 0,-1 0 0,1 0 0,-1 0 0,1 1 0,-1-1 0,1 1 0,-1 0 0,1-1 0,0 2 18,5 6 85,-1 1 0,-1 0 0,0 1 0,0 0 0,-1 0 0,0 0 0,0 0 0,1 9-85,22 112 1001,-28-130-1011,0 0 0,0 0 0,0 0 0,1 0 1,-1 0-1,0 0 0,0 0 0,1 0 0,-1 0 1,1 0-1,-1 0 0,1 0 0,-1 0 0,1 0 1,0-1-1,-1 1 0,1 0 0,0 0 0,0-1 1,-1 1-1,1-1 0,0 1 0,0 0 0,0-1 1,0 0-1,0 1 0,0-1 0,0 0 1,0 1-1,0-1 0,0 0 0,0 0 0,0 0 1,0 0-1,0 0 0,0 0 0,0 0 0,0 0 1,0 0-1,0 0 0,0 0 0,0-1 0,0 1 1,0 0-1,0-1 0,0 1 0,-1-1 0,1 1 1,0-1-1,0 0 0,0 1 0,0-1 0,-1 0 1,1 1-1,0-1 0,-1 0 0,1 0 0,-1 0 1,1 0-1,-1 1 0,1-1 0,-1 0 0,1 0 1,-1 0-1,0 0 0,0 0 0,1-1 10,78-105-4298,-51 69 160</inkml:trace>
  <inkml:trace contextRef="#ctx0" brushRef="#br0" timeOffset="2354.182">2423 675 3089,'0'0'2674,"0"0"-513,-22 124-1569,9-77-256,7-10 112,3-17-432,3-11-16,0-9-80,0 0-1649,12 0-1696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7:1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6755,'0'0'355,"0"0"-136,0 0 157,0 0 61,0 0-215,3-4 42,11-10-136,5 8 104,140 5-176,-80 8-84,0 4 0,0 3 0,-1 3 0,40 16 28,-4-8 16,1-4 0,0-6 0,2-5-1,60-4-15,-59-1 14,473 32-35,-157-15 10,7-19 11,-372-3 19,47 4-19,-1 5 0,38 10 0,91 6 115,1-12 0,95-12-115,-231-1-38,-100 0 25,53-1 37,-1 4 0,0 1 0,0 4-24,-4 12-336,-56-16-1796,-1-2-2342</inkml:trace>
  <inkml:trace contextRef="#ctx0" brushRef="#br0" timeOffset="1341.918">265 438 6755,'0'0'808,"0"0"-586,0 0 26,12 0 288,80-10 235,-7-13-606,1 4 0,1 4 0,0 3 0,1 4 0,3 4-165,472 18-32,-430-5-72,-1 5 0,59 17 104,324 65-814,-216-32 279,-179-34 575,1-6-1,1-5 1,18-4-40,241 5 77,-301-10-77,240 19 326,343-27 338,-437 13-1155,-225-29-1462,-8-2-4341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7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1 864 5234,'0'0'379,"0"0"-101,0 0 77,5-15-97,-2 6-157,1-3 16,0 1-1,1-1 1,0 1-1,1 0 1,0 1-1,1 0 0,0 0 1,3-3-117,0 0 17,1 1 1,0 0-1,1 1 1,0 0-1,1 1 1,0 0-1,1 1 1,-1 0-1,2 1 1,-1 1-1,1 0 1,1 1-1,-1 1 1,1 0-1,0 2 1,0-1-1,0 2 1,9-1-18,-20 3-10,-1-1 1,1 1 0,0 0-1,-1 0 1,1 1 0,-1-1-1,0 1 1,1 0 0,-1 0-1,1 1 1,-1-1 0,0 1-1,0 0 1,0 0 0,0 0-1,0 1 1,-1-1 0,4 4 9,-1 2 21,0 1 0,-1 0 0,0 0 0,-1 0 0,0 1 0,0-1 0,-1 1 0,-1 0 0,1 0 0,-2 0 0,1 1 0,-1-1 0,-1 0 0,0 0 0,0 1 0,-1-1 0,-1 0 0,-1 6-21,1-4 60,-1 1-1,-1 0 0,0 0 1,0-1-1,-2 0 1,1 0-1,-1 0 0,-1-1 1,0 0-1,-1 0 0,0-1 1,-1 0-1,0 0 0,0-1 1,-1 0-1,-8 5-59,18-13 5,0-1 0,1 0 0,-1 0-1,0 0 1,0 1 0,1-1 0,-1 0 0,0 1 0,0-1 0,1 0-1,-1 0 1,0 1 0,0-1 0,0 0 0,0 1 0,0-1-1,1 0 1,-1 1 0,0-1 0,0 1 0,0-1 0,0 0-1,0 1 1,0-1 0,0 0 0,0 1 0,0-1 0,0 0 0,-1 1-1,1-1 1,0 1 0,0-1 0,0 0 0,0 1 0,0-1-1,-1 0 1,1 0 0,0 1 0,0-1 0,0 0 0,-1 1-1,1-1 1,0 0 0,-1 0-5,7 1-66,177 4 125,-179-4-64,-1 0 0,1 0 0,-1 0 0,0 0 1,0 0-1,0 1 0,0 0 0,0-1 1,0 1-1,0 0 0,0 0 0,-1 1 1,1-1-1,-1 1 0,1-1 0,-1 1 1,0 0-1,0 0 0,0 0 0,-1 0 0,1 0 1,-1 0-1,1 0 0,-1 0 0,0 1 1,0-1-1,-1 1 5,8 99 51,-9-81 16,1-10-25,-1 1 1,0-1-1,-1 1 1,0-1-1,-1 0 0,0 0 1,-1 0-1,-1 0 1,1-1-1,-2 1 1,0-1-1,0-1 1,-1 1-1,0-1 0,-1 0 1,0-1-1,-1 1 1,0-2-1,0 1 1,-1-1-1,-10 6-42,14-11 54,1-1-1,-1 0 1,0 0-1,0 0 1,0 0-1,-1-1 1,1 0-1,0-1 1,0 1-1,-1-1 1,1 0 0,0-1-1,-1 0 1,-3 0-54,8 0-88,0 0 1,1 0 0,-1 0 0,0 0 0,1 0 0,-1 0 0,1-1-1,-1 1 1,1 0 0,0-1 0,0 1 0,-1-1 0,1 1 0,0-1-1,0 0 1,0 1 0,1-1 0,-1 0 0,0 0 0,1 0-1,-1 0 1,1 1 0,0-1 0,-1 0 0,1 0 0,0 0 0,0 0-1,0 0 1,1 0 0,-1 0 0,0 0 0,1 0 0,0-1 87,8-10-2866</inkml:trace>
  <inkml:trace contextRef="#ctx0" brushRef="#br0" timeOffset="300.892">864 1347 5170,'0'0'881,"-16"98"-161,2-54 641,3-11 47,3-6-1280,5-12 145,3-5-273,0-5-449,0-5-383,0-1-4611</inkml:trace>
  <inkml:trace contextRef="#ctx0" brushRef="#br0" timeOffset="669.722">1078 800 6163,'-7'21'99,"-43"143"685,45-143-623,2 1-1,0-1 1,2 0 0,0 1 0,1-1 0,1 0 0,2 1-1,0-1 1,1 0 0,0 0 0,6 11-161,-9-25 28,1 0-1,0-1 1,1 1 0,0-1 0,0 1 0,0-1 0,1 0-1,-1 0 1,2 0 0,-1-1 0,1 1 0,-1-1 0,1 0-1,1 0 1,-1-1 0,1 0 0,0 0 0,0 0 0,0 0-1,0-1 1,0 0 0,1-1 0,3 2-28,-2-4 3,1 0-1,-1 0 1,1 0 0,0-1 0,-1 0-1,1-1 1,-1 0 0,0 0 0,0-1-1,1 0 1,-2-1 0,1 1 0,0-2-1,-1 1 1,0-1 0,7-5-3,94-100-572,-96 95 229,0-1 0,-1 0 1,-1 0-1,0-1 0,-2-1 0,0 1 1,0-1-1,-2-1 0,0 1 0,-2-1 1,0 0-1,0-1 0,-2 1 0,-1 0 1,0-19 342,-2 28-111,1 1 1,-1-1-1,-1 1 1,0 0 0,0-1-1,0 1 1,-2 0-1,1 0 1,-1 0 0,0 1-1,-1-1 1,0 1-1,0 0 1,-1 0-1,0 1 1,0 0 0,-1 0-1,-2-2 111,1 1 170,0 2 0,0-1 0,0 1 0,-1 0 0,0 1 0,-1 0 0,1 0 0,-1 1 0,1 0 0,-1 1 0,-1 0 0,1 0 0,0 1 0,-1 1 0,1 0 0,-1 0 0,1 1 0,-1 0 0,1 1 0,-1 0 0,1 1 0,0 0 0,0 0 0,-1 1 0,1 1 0,1 0 0,-1 0 0,-6 4-170,1 4-89,1 0 1,1 1-1,0 0 0,1 1 1,0 0-1,1 1 1,1 1-1,0-1 1,1 2-1,1-1 0,1 1 1,0 0-1,1 1 1,1 0-1,0 0 0,2 0 1,0 0-1,1 0 1,0 1-1,2 12 89,3 38-3185</inkml:trace>
  <inkml:trace contextRef="#ctx0" brushRef="#br0" timeOffset="1170.592">1703 701 8036,'0'0'-630,"18"-3"459,58-11 217,51-4-33,-122 17 28,-4 1-42,-1 0 0,1-1 0,0 1 0,0 0 0,0 0 1,-1 0-1,1-1 0,0 1 0,0 0 0,0 0 0,0 0 0,0 0 0,-1 0 0,1 1 0,0-1 0,0 0 0,0 0 0,0 1 0,-1-1 0,1 0 0,0 1 0,0-1 0,-1 0 0,1 1 0,0-1 0,-1 1 0,1 0 0,0-1 0,-1 1 0,1-1 0,-1 1 0,1 0 0,-1-1 0,1 1 0,-1 0 0,1 0 0,-1 0 1,0 17 187,0 1-1,-1 0 0,-1 0 0,0-1 1,-2 1-1,0-1 0,-1 0 1,-1 0-1,-1 0 0,-3 4-186,-10 34 370,0 10-108,3 1-1,2 1 0,-4 61-261,12 17-2112,7-145-1898</inkml:trace>
  <inkml:trace contextRef="#ctx0" brushRef="#br0" timeOffset="1455.442">1651 1077 8196,'0'0'1312,"0"0"-1088,0 0-224,0 0 0,0 0 16,0 0 113,118-27-258,-63 14 113,-1-2-1456,-7-1-1233</inkml:trace>
  <inkml:trace contextRef="#ctx0" brushRef="#br0" timeOffset="1919">2371 550 8260,'-16'7'0,"-53"25"173,63-28-95,0 0-1,0 0 1,0 0-1,1 0 1,0 1-1,0 0 1,0 0-1,0 1 1,1-1-1,0 1 1,0 0-1,1 0 1,-1 0-1,1 1 1,1-1 0,-1 1-1,1 0 1,-1 6-78,-3 3 2,-7 27 120,2 1 0,1 0 0,3 1 0,1-1-1,3 1 1,1 29-122,2-63-45,0-1-1,1 1 0,0-1 1,1 1-1,0-1 1,1 1-1,0-1 0,0 0 1,1 0-1,0-1 1,1 1-1,0-1 0,1 0 1,0 0-1,0 0 1,1-1-1,0 0 0,0-1 1,1 1-1,0-1 1,0-1-1,1 1 46,-5-5-37,-1 1-1,1-1 0,-1 1 1,1-1-1,0-1 1,0 1-1,0 0 1,0-1-1,0 0 1,1 0-1,-1 0 1,0 0-1,0-1 1,1 0-1,-1 0 1,3 0 37,-4-1 8,-1-1-1,0 0 1,0 0 0,0 0 0,0 0 0,0 0-1,0 0 1,-1 0 0,1 0 0,-1-1 0,0 1-1,1-1 1,-1 1 0,0-1 0,0 0 0,-1 1-1,1-1 1,0 0 0,-1 1 0,0-1 0,0-1-8,1 1 1,4-92 151,-6 87-142,-1 0-1,0 0 0,-1 0 1,1 0-1,-1 1 0,-1-1 1,0 1-1,0 0 0,0 0 1,-1 0-1,0 0 0,0 1 1,-1 0-1,0 0 0,0 1 1,0-1-1,-1 1 0,1 1 1,-1-1-1,0 1 0,-1 0 1,1 1-1,-1 0 0,1 0 1,-1 0-1,0 1 0,0 1 1,-8-2-10,10 4-42,0 0-1,1 0 1,-1 0 0,1 1 0,-1 0 0,1 0 0,-1 0 0,1 1 0,0-1 0,0 1-1,0 1 1,1-1 0,-1 1 0,1-1 0,0 1 0,0 1 0,0-1 0,0 1 0,1-1 0,-1 1-1,1 0 1,1 0 0,-1 0 0,1 1 0,0-1 0,0 0 0,0 1 0,1 0 0,0-1-1,0 1 1,0 0 0,1 0 0,0-1 0,0 1 0,0 0 0,1 0 0,0 0 42,1 25-3194</inkml:trace>
  <inkml:trace contextRef="#ctx0" brushRef="#br0" timeOffset="2377.039">2547 709 8612,'-6'15'-120,"-5"15"217,1 0-1,2 0 1,1 1 0,-3 27-97,10 38 229,1-93-229,-1 0 0,0 0 0,1 0 0,0-1 0,0 1 0,0 0 0,0-1 0,0 1 0,0 0 0,1-1 0,-1 0 0,1 1 0,0-1 0,0 0 0,0 0 0,0 0 0,0 0 0,0 0 0,0 0 0,1-1 0,-1 1 0,0-1 0,1 0 0,0 1 0,-1-1 0,1 0 0,2 0-1,79 6 5,-65-9-34,-1-1 0,1-1 0,-1-1-1,0 0 1,0-1 0,-1-1 0,0-1 0,0 0 0,-1-1 0,0-1 0,0 0 0,-1-2-1,-1 1 1,0-2 0,0 0 0,-1 0 0,-1-2 0,0 1 0,-1-1 0,-1-1 0,6-12 30,-11 18-95,0-1 0,-1 1 0,0-1 0,-1 0 0,0 0 1,-1 0-1,0 0 0,-1 0 0,0-1 0,-1 1 0,-1-9 95,1 15-55,-1-1 0,0 1 0,0 0 0,-1 0 0,1 0 0,-1 0 0,0 0 0,-1 0 0,1 1 0,-1-1 0,0 1 0,0-1 0,0 1 0,-1 0 0,0 0 0,1 1-1,-1-1 1,0 1 0,-1 0 0,1 0 0,-1 0 0,1 0 0,-1 1 0,0 0 0,-4-2 55,-1 1-63,1 0 0,-1 0 0,1 1 0,-1 0 0,0 1-1,0 0 1,0 1 0,1 0 0,-1 0 0,0 1 0,0 0 0,0 1 0,1 0 0,-2 1 63,-52 29-1174,1 14-1259</inkml:trace>
  <inkml:trace contextRef="#ctx0" brushRef="#br0" timeOffset="2759.614">2903 845 1409,'0'0'803,"-1"17"-448,-9 115 1317,3-7 1671,-22 112-3343,27-227 33,1 0 85,0 0 1,-1 0-1,0 0 0,-1 0 0,0 0 0,-1 0 0,0-1 1,0 1-1,-1-1 0,0 0 0,0-1 0,-2 1-118,4-7 79,-1 0-1,0 0 0,0-1 0,0 1 0,0-1 0,0 0 1,0 0-1,0 0 0,0-1 0,0 1 0,0-1 1,0 0-1,-1-1 0,1 1 0,0 0 0,0-1 0,0 0 1,0 0-1,0-1 0,0 1-78,-6-5-50,1 0 0,0-1 0,1 0 1,0 0-1,0-1 0,0 0 0,1-1 0,0 1 1,-4-8 49,10 14-11,-6-6-365,1 1 0,1-2-1,-1 1 1,2 0 0,-1-1 0,1 0 0,0 0 0,1-1-1,0 1 1,-2-10 376,4-9-5672</inkml:trace>
  <inkml:trace contextRef="#ctx0" brushRef="#br0" timeOffset="3007.363">3121 1119 5298,'0'0'0</inkml:trace>
  <inkml:trace contextRef="#ctx0" brushRef="#br0" timeOffset="4433.232">3094 1156 1521,'0'0'64,"0"0"8,0 0 144,0 0 518,0 0 410,-2 2 145,-4 6-521,4-6-349,6-12 1576,1 43-2790,-3-11-2822</inkml:trace>
  <inkml:trace contextRef="#ctx0" brushRef="#br0" timeOffset="5900.959">3368 733 1985,'0'0'3361,"0"0"-1800,0 0-1027,0 0-283,0 0 354,-2-4-173,-8-3-269,9 29-39,1-13-80,-9 588 1359,6-419-2598,6-155-1014</inkml:trace>
  <inkml:trace contextRef="#ctx0" brushRef="#br0" timeOffset="6386.845">3711 830 4466,'0'0'464,"-8"22"-218,-51 145 1896,43-97-1582,3 1-1,3 0 1,3 0-1,4 70-559,2-132-7,1 1 0,0-1 0,0 0 0,1 0 0,1 0 0,0 0 0,0 0 0,0 0 0,1 0 0,0-1 0,1 1-1,0-1 1,1 0 0,-1 0 0,1 0 0,1-1 0,0 0 0,0 0 0,0 0 0,1-1 0,-1 1 0,2-2 0,4 4 7,-6-6-59,-1 0 1,1 0-1,-1-1 1,1 0-1,0 0 1,0 0-1,0-1 1,0 0-1,0 0 1,1-1-1,-1 0 1,0 0-1,0 0 1,0-1-1,0 1 1,1-2-1,-1 1 1,0-1-1,-1 1 1,1-2-1,0 1 1,-1-1-1,1 0 1,-1 0-1,0 0 1,2-2 58,17-17-207,-1-2 0,-1 0-1,-2-1 1,0-1 0,-2-1 0,0-1-1,-2 0 1,-2-1 0,3-9 207,-2 7 1,-1 0 0,-2-1-1,-1 0 1,-2-1 0,-1 0 0,-1 0 0,-2-1-1,-2 0 1,-1 0 0,-1-9-1,-2 30 53,0 1-1,-1-1 1,-1 0-1,0 1 1,-1-1-1,0 1 1,0 0-1,-2 0 1,1 1-1,-2-1 1,1 1-1,-1 1 1,-1-1 0,0 1-1,-1 0 1,0 1-1,0 0 1,-1 1-1,0 0 1,0 0-1,-1 1 1,0 0-1,0 1 1,-1 0-1,0 1 1,0 0-1,0 1 1,0 1-1,-5-1-52,9 2 13,0 0-1,-1 1 0,1 0 1,-1 0-1,1 1 0,-1 0 1,0 1-1,1 0 0,-1 0 1,1 1-1,0 0 0,-1 0 1,1 1-1,0 0 0,1 0 1,-1 1-1,0 0 0,1 0 1,0 1-1,0 0 0,-5 5-12,0 5-238,1 0 1,0 1-1,1 0 0,0 0 0,2 1 0,0 1 0,1-1 0,1 1 1,0 1-1,1-1 0,1 1 0,1 0 0,1 2 238,-8 77-4706</inkml:trace>
  <inkml:trace contextRef="#ctx0" brushRef="#br0" timeOffset="7288.693">4130 0 3954,'0'0'168,"0"0"69,0 0 265,0 0 1200,0 0-491,-1 5-941,-46 152 728,30-109-521,11-32-375,-1 0 2,1 1-1,0 0 1,1 1 0,1-1-1,1 1 1,0 0 0,1 0-1,1 0 1,1 4-104,2-21-5,-1 1 0,0 0 0,0 0 0,1 0 0,-1-1 0,1 1 0,0 0 1,-1-1-1,1 0 0,0 1 0,0-1 0,0 0 0,0 0 0,0 0 0,0 0 0,0 0 0,1-1 0,-1 1 0,0 0 0,0-1 0,0 0 0,1 0 0,-1 0 0,0 0 0,1 0 0,-1 0 0,0 0 0,0-1 0,1 1 1,-1-1-1,0 1 0,0-1 0,0 0 0,0 0 0,1-1 5,13-4-1,0-2 1,-1 0 0,0-1-1,-1 0 1,0-1 0,-1-1 0,1 0-1,-2-1 1,3-4 0,8-5-43,117-109-608,-140 130 647,1 0-1,-1-1 0,1 1 0,-1 0 0,0 0 0,1 0 1,-1 0-1,1 0 0,-1-1 0,1 1 0,-1 0 0,1 0 0,-1 0 1,0 0-1,1 0 0,-1 0 0,1 1 0,-1-1 0,1 0 1,-1 0-1,0 0 0,1 0 0,-1 0 0,1 1 0,-1-1 0,0 0 1,1 0-1,-1 1 0,0-1 0,1 0 0,-1 1 0,0-1 0,1 0 1,-1 1-1,0-1 0,0 0 0,1 1 0,-1-1 0,0 0 1,0 1-1,0-1 0,0 1 0,1-1 0,-1 1 0,0-1 0,0 0 1,0 1-1,0-1 0,0 1 0,0-1 0,0 1 0,0-1 1,0 1-1,-1-1 0,1 0 0,0 1 0,0-1 0,0 1 0,0-1 1,-1 0-1,1 1 0,0-1 0,0 1 5,-3 36 108,-55 139 703,53-162-747,0 1-1,1-1 1,1 1-1,0 1 1,1-1 0,0 12-64,12 2-2113,4-24-2260</inkml:trace>
  <inkml:trace contextRef="#ctx0" brushRef="#br0" timeOffset="8559.898">4823 1262 6275,'0'0'918,"0"0"-590,0 0 139,0 0 541,0 0-626,0-13-334,3-70 128,-3 82-178,0-1 1,-1 0-1,1 0 1,0 0-1,-1 1 1,0-1-1,1 0 1,-1 1-1,0-1 0,1 1 1,-1-1-1,0 1 1,0-1-1,-1 1 1,1-1-1,0 1 1,0 0-1,-1 0 1,1 0-1,0-1 1,-1 1-1,1 1 1,-1-1-1,1 0 1,-1 0-1,0 0 0,1 1 1,-1-1-1,0 1 1,0 0-1,1-1 1,-1 1-1,0 0 1,-1 0 1,-63 12-146,47 0 216,1 1 0,1 0-1,0 1 1,0 1 0,2 1-1,0 0 1,1 1 0,-3 5-70,9-11 54,0 2 0,1-1 0,0 1 0,1 0 0,1 0 0,0 1 0,1-1 0,0 1 0,1 0 0,0 0 0,1 1 0,1-1 0,0 0 0,1 1 0,1-1 0,0 0 0,2 5-54,-2-13 3,1-1 0,-1 0 0,1 0 1,0 0-1,0-1 0,1 1 0,-1 0 0,1-1 1,0 0-1,1 1 0,-1-1 0,1 0 1,-1-1-1,1 1 0,0-1 0,1 0 1,-1 0-1,0 0 0,1 0 0,0-1 1,-1 1-1,1-1 0,0-1 0,0 1 0,1-1 1,-1 0-1,2 1-3,5 0-145,1 0 1,-1-1-1,1 0 1,0 0-1,-1-2 1,1 0 0,0 0-1,-1-1 1,1 0-1,-1-1 1,1-1 144,51-26-2335</inkml:trace>
  <inkml:trace contextRef="#ctx0" brushRef="#br0" timeOffset="9262.193">5190 1085 7603,'0'0'537,"0"0"-214,0 0-30,-10 19 38,2-5-211,-4 6 32,2 0 1,0 0 0,1 1-1,2 1 1,-2 8-153,-51 198 614,52-180-783,17-49-351,-3-3 477,0-1 0,0 1-1,0-1 1,0 0 0,-1-1 0,0 1-1,0-1 1,0 0 0,-1 0 0,0-1-1,3-4 44,4-5-68,100-167-7,-110 183 71,-1-1 0,1 1-1,-1-1 1,1 1 0,-1-1 0,1 1-1,-1 0 1,1-1 0,-1 1 0,1 0-1,0-1 1,-1 1 0,1 0 0,0 0-1,-1 0 1,1-1 0,0 1 0,-1 0-1,1 0 1,0 0 0,0 0-1,-1 0 1,1 0 0,0 1 0,-1-1-1,1 0 1,0 0 0,-1 0 0,1 1-1,0-1 1,-1 0 0,1 0 0,-1 1-1,1-1 1,-1 1 0,1-1-1,0 1 1,-1-1 0,1 1 0,-1-1-1,0 1 1,1-1 0,-1 1 0,1-1-1,-1 1 5,0 0-3,6 7 6,-1 1-1,0 0 1,-1 0-1,0 0 0,0 1 1,-1-1-1,0 1 0,-1 0 1,0 0-1,0 0 0,-1 0 1,-1 0-1,0 0 0,0 0 1,-1 5-3,1-2 53,0 8 49,12 105 388,-12-125-490,0-1 0,0 1 0,0 0 0,0-1 1,1 1-1,-1 0 0,0-1 0,0 1 0,0 0 0,1-1 1,-1 1-1,0-1 0,0 1 0,1-1 0,-1 1 0,1 0 1,-1-1-1,0 1 0,1-1 0,-1 0 0,1 1 0,-1-1 1,1 1-1,0-1 0,-1 0 0,1 1 0,-1-1 0,1 0 1,0 1-1,-1-1 0,1 0 0,0 0 0,-1 0 0,1 0 0,-1 0 1,1 0-1,0 0 0,-1 0 0,1 0 0,0 0 0,-1 0 1,1 0-1,0 0 0,-1 0 0,1-1 0,0 1 0,-1 0 1,1 0-1,-1-1 0,1 1 0,0-1 0,-1 1 0,1 0 1,-1-1-1,26-29-22,-24 27 21,112-168-481,-112 168 440,-1 0 1,0 1 0,1 0 0,-1-1 0,1 1-1,0 0 1,0 0 0,0 0 0,0 0-1,0 0 1,1 0 0,-1 0 0,0 1 0,1-1-1,-1 1 1,1 0 0,0 0 0,-1 0-1,1 0 1,0 0 0,0 0 0,-1 1 0,1 0-1,0-1 1,0 1 0,0 0 0,0 0 0,0 0-1,2 1 42,-2 1-13,-1 0-1,0 0 0,0 0 1,1 0-1,-1 0 0,0 0 0,-1 0 1,1 1-1,0-1 0,-1 1 1,1-1-1,-1 1 0,0 0 1,0-1-1,0 1 0,0 0 1,0 0-1,-1 0 0,1 0 0,-1 0 14,2 5 16,1 1 94,3 14 84,1 0 0,1 0 0,1 0 0,1-1 1,1-1-1,6 10-194,19-3-2740,-20-26-3047</inkml:trace>
  <inkml:trace contextRef="#ctx0" brushRef="#br0" timeOffset="9648.344">5428 602 7587,'0'0'1425,"0"0"-945,0 0-480,0 0 0,0 0-48,0 0 192,111 25-144,-73-10 0,0-2 0,0 1-96,-2-6-496,-1-4-3938</inkml:trace>
  <inkml:trace contextRef="#ctx0" brushRef="#br0" timeOffset="9927.573">5911 862 6723,'0'0'0,"65"-86"-768,-28 31-961,-2 1-1441</inkml:trace>
  <inkml:trace contextRef="#ctx0" brushRef="#br0" timeOffset="10181.324">6130 462 1265,'0'0'2534,"0"0"-277,0 0-864,0 0-876,0 4-485,11 138 1019,-10-85-376,-3 1 0,-2-1 0,-5 19-675,-5 94 152,16-154-658,10-13-1314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0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32 688,'0'0'633,"0"0"-169,0 0 422,0 0 154,0 0-64,0 0-154,0 0-432,-4-3 165,-49-17 560,48 20-1241,3-1 98,0 1 0,0 0 0,1 0 0,-1-1 0,0 1 0,0 1 0,0-1 0,0 0 0,1 0 0,-1 1 0,0-1 0,0 1 0,1-1 1,-1 1-1,0 0 0,1 0 0,-1 0 0,0 0 0,1 0 0,-1 0 0,1 0 0,0 0 0,-1 0 0,1 1 0,0-1 0,0 1 0,0-1 0,0 1 0,0-1 0,0 1 0,0 0 28,-8 13-205,5-10 189,1 1 0,-1-1 0,1 0 0,0 1 1,1 0-1,-1 0 0,1 0 0,0 0 0,1 0 1,-1 0-1,1 0 0,1 1 0,-1-1 0,1 0 0,0 5 16,2-8-24,-1 1 0,1-1 0,0 0-1,0 0 1,0 0 0,1 0 0,-1 0-1,1 0 1,0 0 0,-1-1 0,1 1-1,0-1 1,1 0 0,-1 0 0,0 0-1,1 0 1,-1-1 0,1 1 0,-1-1-1,1 0 1,0 0 0,1 0 24,-3 0-73,0-1 0,0 1 0,0 0 0,0-1 0,1 0 0,-1 1 0,0-1 0,0 0 0,0 0 0,0 0 0,1 0 0,-1-1 0,0 1 0,0-1 0,0 1 0,0-1 0,0 0 0,0 1 0,0-1 0,0 0 1,0 0-1,0-1 0,0 1 0,-1 0 0,1-1 0,0 1 0,-1-1 0,1 1 0,-1-1 0,0 0 0,0 1 0,1-1 0,-1 0 0,0 0 0,0 0 0,-1 0 0,2-2 73,-1-4-7,0 0-1,0-1 1,-1 1-1,0 0 1,0 0 0,-1-1-1,0 1 1,0 0 0,-1 0-1,0 0 1,-1 0-1,1 0 1,-2 0 0,1 1-1,-1-1 1,0 1 0,-5-6 7,9 13 48,-1-1 1,1 1-1,-1 0 1,1 0-1,-1 0 1,1 0 0,-1-1-1,0 1 1,1 0-1,-1 0 1,1 0-1,-1 0 1,1 0 0,-1 0-1,0 1 1,1-1-1,-1 0 1,1 0-1,-1 0 1,1 0-1,-1 1 1,1-1 0,-1 0-1,1 0 1,-1 1-1,1-1 1,-1 0-1,1 1 1,-1-1 0,1 1-1,0-1 1,-1 1-1,1-1 1,0 1-1,-1-1 1,1 1 0,0-1-1,0 1 1,-1-1-1,1 1 1,0-1-1,0 1 1,0-1-1,0 1 1,0 0 0,0-1-1,0 1 1,0-1-1,0 1 1,0-1-1,0 1 1,0 0 0,0-1-1,0 1-48,-6 108-248,18-110-1025,4-60 857,-13-20-726,-3 80 1615,0 1 332,0 3-455,-12 75-1305,12-63-2036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3 603 6531,'0'0'296,"0"0"-160,0 0-5,0 0 288,0 0 541,0 0-242,0 0-270,-2 0-293,14-38 113,-4 22-229,36-71 16,8-17-1098,-4-3 0,0-14 1043,-11-1-178,-36 121 167,-1 1 0,0 0 0,0-1 0,0 1 0,0 0 0,0-1 0,1 1 0,-1 0 0,0-1 0,0 1 0,0 0 0,1-1 0,-1 1 0,0 0 0,0 0 0,1-1 0,-1 1 0,0 0 0,1 0 0,-1-1 0,0 1 0,1 0 0,-1 0 0,1 0 0,-1 0 0,0 0 0,1 0 0,-1-1 0,0 1 0,1 0 0,-1 0 0,1 0 0,-1 0 0,0 0 0,1 1 0,-1-1 0,1 0 0,-1 0 0,0 0 0,1 0 0,-1 0 0,0 0 0,1 1 0,-1-1 0,0 0 0,1 0 0,-1 0 0,0 1 0,1-1 0,-1 0 11,16 101 502,-9 204 945,3 26-1088,-8-320-912,-1-8-1661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11013,'0'0'0,"0"0"-256,0 0 144,0 0 112,80 9 0,-40-9 0,4 0-80,-2 0-96,-2 0-673,-9 0-1552,-10 0-3730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10757,'0'0'16,"0"0"-16,0 0 0,0 0-96,0 0 304,101 14-224,-65-14 16,4 0-560,0-19-561,5-8-4209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10101,'0'0'64,"9"-20"-131,128-247-16,138-249-490,-269 516 1400,-6 20-871,-1-12 138,-6 287 360,8-173-689,14-90-3556,-6-30-2956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9124,'0'0'4370,"0"0"-4370,0 0-832,0 116 832,0-86-256,0-4 48,3-13-1729,11-13-3026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8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0 304,'0'0'5715,"0"0"-5107,0 0 176,-11 128 737,0-54-625,-3 11 1,-2 6-481,-1 3-240,-5-3 128,1-4-256,-4-11 80,5-14-16,4-17 49,8-13-322,7-13 113,1-14-1264,1-5-3650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5314,'0'0'2386,"0"0"-1730,0 0 288,0 0 257,0 0-401,0 0-528,-9-2 449,9 2-417,0 0-96,0-2 64,0 2-272,0-1-320,0-1-929,0-3-3713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11077,'0'0'640,"0"0"-640,0 0-144,0 0 0,0 0 288,96 23-176,-50-23 32,6 0-304,5 0-16,6-1-1281,6-11-3009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9044,'-2'21'467,"-16"150"-507,17-165 44,-5 27 15,1-1 1,1 1-1,2 0 1,2-1-1,1 8-19,-1-39-6,0 1-1,0-1 0,0 0 1,0 1-1,1-1 0,-1 0 1,0 0-1,1 1 0,-1-1 1,1 0-1,0 0 0,-1 0 1,1 0-1,0 1 0,-1-1 1,1 0-1,0 0 0,0 0 1,0-1-1,0 1 0,0 0 1,0 0-1,0 0 0,0-1 1,1 1-1,-1-1 0,0 1 1,0-1-1,1 1 0,-1-1 1,0 0-1,0 1 0,1-1 1,-1 0-1,0 0 0,1 0 1,-1 0-1,0 0 0,1 0 1,-1-1-1,0 1 0,1 0 1,-1-1-1,1 0 7,53-27-278,38-50-300,-92 76 572,1 0 0,0 0 1,0 0-1,1 1 1,-1-1-1,0 1 0,1 0 1,-1-1-1,0 1 1,1 0-1,-1 0 1,1 1-1,0-1 0,-1 0 1,1 1-1,0 0 1,-1 0-1,1-1 1,0 2-1,-1-1 0,1 0 1,0 0-1,-1 1 1,1 0-1,-1-1 0,1 1 1,0 0-1,-1 0 1,0 0-1,1 1 1,-1-1-1,0 1 0,2 0 6,2 9 138,0 0-1,-1 1 0,0-1 0,0 1 0,-2 0 0,1 0 0,-2 1 0,0-1 0,0 0 0,-1 1 0,0 0 1,-1-1-1,-1 1 0,0 2-137,1-6 121,0 92 69,0-98-2759,3-3-5219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7940,'0'0'1334,"0"0"-897,0 0-309,7 3-26,65 14 58,-61-17-156,0 1 0,-1-1 0,1-1 0,0 0 0,0-1 0,0 0 0,-1-1 0,0 0 0,1 0 0,-1-1 0,0-1 0,3-1-4,-5 2-4,-1-1 1,0 0-1,1 0 0,-2-1 1,1 1-1,-1-1 1,1-1-1,-2 0 1,5-5 3,-9 11-3,0 0 0,-1-1 1,1 1-1,-1 0 0,1-1 1,-1 1-1,1-1 0,-1 1 1,0-1-1,1 1 0,-1-1 1,0 1-1,0-1 0,0 1 1,0-1-1,-1 1 0,1-1 1,0 1-1,-1 0 0,1-1 1,0 1-1,-1-1 0,0 1 1,1 0-1,-1-1 0,0 1 1,0 0-1,0 0 0,0 0 1,0-1-1,0 1 0,0 0 1,0 0-1,0 1 0,0-1 1,-1 0-1,1 0 0,0 0 1,0 1-1,-1-1 0,1 1 1,-1-1-1,1 1 0,-1 0 1,1-1-1,0 1 0,-1 0 1,1 0-1,-1 0 3,-6 0-25,1 0 0,-1 0 0,1 1 1,0 0-1,-1 0 0,1 1 0,0 0 0,0 0 1,0 1-1,0 0 0,1 0 0,-1 1 0,1 0 1,0 0-1,0 0 0,0 1 0,0-1 0,1 1 0,0 1 1,-3 2 24,-2 3 44,-1 0 1,2 1 0,0 0-1,0 0 1,1 1 0,0 0-1,2 0 1,-1 1 0,2 0 0,-1 0-1,2 0 1,0 1 0,1 0-1,0 0 1,1 0 0,1 0-1,1 0 1,0 0 0,0 0-1,3 10-44,-1-20 12,-1 1 0,1-1-1,0 0 1,1 1 0,0-1 0,-1 0-1,2-1 1,-1 1 0,0 0-1,1-1 1,0 0 0,0 0-1,0 0 1,1 0 0,-1-1-1,1 0 1,0 0 0,0 0-1,0 0 1,0-1 0,0 0-1,1 0 1,0 0-12,9 3-17,-1-2 0,1 0-1,-1 0 1,1-2 0,0 1 0,0-2-1,0 0 1,7-2 17,-8 1-388,1-2 1,-1 0-1,0-1 0,0 0 0,0-1 1,-1 0-1,0-1 0,0-1 1,3-2 387,55-37-5536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9476,'0'16'-1123,"0"251"1411,0 234 988,3-501-1180,1-1-88,-1-1 1,1 0 0,-1 0 0,1-1-1,-1 1 1,0-1 0,0 1 0,0-1 0,0 0-1,0 0 1,-1-1 0,1 1 0,-1 0-1,0-1 1,1-3-9,2 1 10,27-51 8,-2-1 1,-3-2-1,-2 0 0,-3-2 0,-3-1 1,8-45-19,12-35-398,-22 105-480,-13 39-1104,-4 8-4224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0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8308,'0'0'976,"0"0"-976,0 0-336,0 0 224,0 0 112,0 0 240,90 3-16,-50-1 96,4-1-320,0-1 0,-3 0 0,-4 0 96,-3 0-192,-5 0-224,-5 0-960,-5-3-1554</inkml:trace>
  <inkml:trace contextRef="#ctx0" brushRef="#br0" timeOffset="269.803">10 469 5987,'0'0'1360,"0"0"-1360,0 0-176,0 0 176,0 0 416,0 0 1,90 0 239,-51 0-656,0 0 16,-1 5-48,0 2-160,-2 1-1025,0 1-2048</inkml:trace>
  <inkml:trace contextRef="#ctx0" brushRef="#br0" timeOffset="802.835">319 0 9828,'0'0'-1680,"0"0"1413,0 0 414,15 17 122,50 55-117,25 1 22,-75-61-158,-9-8-21,0 0 0,0 1 0,-1 0 0,1 0 0,-1 0 0,0 1 0,0-1 0,-1 1 0,0 0 0,0 1 0,0-1 0,-1 1 0,0-1-1,0 1 1,-1 0 0,1 0 0,-1 4 5,-2 15-264,-1 0 0,-2 1 0,0-1 1,-2 0-1,-1-1 0,-1 1 0,-1-1 0,-1 0 0,-2-1 0,0 0 0,-1-1 0,-2 0 0,0-1 0,-12 14 264,24-31 140,-1-1 0,1 1-1,-1-1 1,0 1 0,0-1-1,0 0 1,-1-1-1,1 1 1,-1 0 0,0-1-1,0 0 1,0 0 0,0 0-1,-1-1 1,1 1 0,-1-1-1,0 0 1,1 0 0,-1-1-1,0 1 1,0-1 0,0 0-1,-3 0-139,-12-1-2147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11477,'0'0'-952,"0"0"365,12-16 379,127-184-1302,7-55-3439,-143 259 8709,-2 38-2966,-20 349 631,21-373-3066,6-16-2558</inkml:trace>
  <inkml:trace contextRef="#ctx0" brushRef="#br0" timeOffset="423.154">529 112 6931,'0'0'174,"-3"18"-89,-13 63 110,13-66 183,1-1 1,0 1-1,0 0 1,2 0-1,0 0 0,1-1 1,1 7-379,0-15 19,1 1 0,0-1 1,1 0-1,-1-1 0,1 1 0,0-1 0,1 1 1,0-1-1,-1-1 0,1 1 0,1-1 0,-1 1 1,1-1-1,-1-1 0,1 1 0,0-1 0,1 0 1,-1-1-1,0 1 0,1-1 0,0 0 1,-1-1-1,1 0 0,0 0 0,4 0-19,-7 0-9,0-1 0,0 1 0,0-1 0,0 0 0,0 0 0,0-1 0,0 1 0,0-1 0,0 0 0,0 0 0,0 0 0,0 0-1,-1-1 1,1 1 0,0-1 0,-1 0 0,1 0 0,-1 0 0,0-1 0,0 1 0,0-1 0,0 0 0,0 0 0,0 0 0,-1 0 0,0 0 0,1-1 0,0-1 9,4-10-31,0 0 0,-1 0 0,-1-1 1,0 1-1,-1-1 0,-1 0 0,-1 0 0,0-1 1,-1 1-1,0 0 0,-1-1 0,-1 1 1,-3-16 30,4 26 13,-1 0 0,1 0 1,-1-1-1,0 1 1,0 0-1,-1 0 0,1 0 1,-1 0-1,-1 0 1,1 0-1,-1 0 0,0 1 1,-1 0-1,1-1 1,-1 1-1,0 0 1,0 1-1,-1-1 0,1 1 1,-1 0-1,0 0 1,0 0-1,0 1 0,-1-1 1,1 1-1,-1 1 1,0-1-1,0 1 1,0 0-1,0 0 0,0 1 1,0 0-1,0 0 1,-1 0-1,1 1 0,-6 0-13,7 1 4,0 0-1,0 1 0,0 0 0,0 0 0,0 0 1,0 0-1,1 1 0,-1 0 0,1 0 0,0 0 1,0 1-1,0-1 0,0 1 0,0 0 0,1 0 1,0 0-1,0 1 0,0-1 0,0 1 0,1 0 1,-1-1-5,-2 8-84,0-1 0,1 1 0,0 0 0,0 0 0,2 0 0,-1 1 0,1-1 0,1 8 85,3 23-2529,11-10-2959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10117,'6'-19'1286,"-5"14"-1259,4-11-83,-1 1 0,2 0 0,0 0 1,1 1-1,0 0 0,2 0 0,-1 1 0,1 0 1,3-2 55,3-3-66,0 1 1,2 0-1,0 1 1,1 0-1,1 2 1,0 0-1,1 1 1,0 1-1,13-5 66,36 6-595,-68 12 565,1-1 0,0 0 0,0 0 0,-1 0 0,1 1 0,0-1 0,-1 1 0,1 0 0,0-1 0,-1 1 0,1 0 0,-1 0 0,1 0-1,-1 0 1,0 0 0,1 0 0,-1 0 0,0 1 0,0-1 0,0 0 0,0 1 0,0-1 0,0 1 0,0-1 0,0 1 0,0-1 0,-1 1 0,1 0 0,-1-1 0,1 1 0,-1 0 0,0 1 30,3 63-52,-3-52 46,-2 4 105,-1 1-1,0-1 1,-2 0-1,0 0 1,-1-1 0,0 1-1,-3 3-98,-2 6 14,-92 217 208,96-192 525,10-50-744,-1-1 1,1 1-1,0-1 0,-1 1 1,1-1-1,0 0 1,0 0-1,0 0 0,0-1 1,0 1-1,0-1 1,0 1-1,1-1 0,-1 0 1,0 0-1,0 0 0,0-1 1,0 1-1,0-1 1,0 0-1,0 0 0,1 0-3,137-59-173,39-16-2527,-118 52-1745</inkml:trace>
  <inkml:trace contextRef="#ctx0" brushRef="#br0" timeOffset="517.116">897 1 7732,'0'0'2273,"-2"16"-2108,-27 171 160,24-64 174,5-121-500,0 1 0,1-1 0,-1 0 0,0 1 0,1-1 0,-1 0-1,1 0 1,0 1 0,0-1 0,0 0 0,0 0 0,0 0 0,0 0-1,1 0 1,-1 0 0,1-1 0,-1 1 0,1 0 0,0-1 0,-1 1-1,1-1 1,0 1 0,0-1 0,0 0 0,0 0 0,0 0 0,0 0 0,1 0-1,-1-1 1,0 1 0,0 0 0,1-1 0,-1 0 0,0 0 0,1 1-1,-1-1 2,4 0-24,1-1 0,-1 1 0,0-1 0,0 0 0,0 0 0,0-1-1,0 1 1,0-1 0,-1-1 0,1 1 0,-1-1 0,1 0 0,0-1 24,88-57-1449,-93 61 1323,0-1 1,0 0-1,0 1 0,0-1 1,0 0-1,0 1 1,0-1-1,1 1 0,-1 0 1,0-1-1,0 1 0,0 0 1,0 0-1,1-1 1,-1 1-1,0 0 0,0 0 1,0 1-1,1-1 1,-1 0-1,0 0 0,0 0 1,0 1-1,0-1 0,1 1 1,-1-1-1,0 1 1,0-1-1,0 1 0,0 0 1,0-1-1,0 1 0,0 0 1,-1 0-1,1 0 1,0 0-1,0 0 0,-1-1 1,1 1-1,0 1 1,-1-1-1,1 0 0,-1 0 1,1 0-1,-1 0 0,0 0 1,1 1 125,0 31 869,-1 0 0,-2 0-1,-1 0 1,-2-1 0,-6 24-869,-11 120 3334,22-162-3357,-1-11-72,0 0-1,1 0 0,-1 0 0,1-1 0,0 1 1,0 0-1,0 0 0,0 0 0,1 0 1,-1 0-1,1-1 0,0 1 0,0 0 0,0-1 1,0 1-1,0 0 0,0-1 0,1 1 1,-1-1-1,1 0 0,0 1 0,-1-1 0,1 0 1,0 0-1,1 0 96,18 1-4434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11141,'0'0'368,"0"0"-368,0 0-528,0 0 512,0 0 16,0 0 0,118 15 144,-73-15-128,-1 0 160,1 0-176,-1 0-176,1-5-416,-1-5-1473,-8 1-4114</inkml:trace>
  <inkml:trace contextRef="#ctx0" brushRef="#br0" timeOffset="300.938">574 404 5346,'0'0'3386,"10"-17"-2626,68-115-650,-52 88 131,-13 19-120,1 0-1,2 0 1,0 2 0,2 0-1,0 1 1,2 0 0,11-8-121,0 15 216,-23 32-32,6 90 127,-12-83-281,0 1 1,2 0-1,1-1 1,1 0-1,1 0 0,2 5-30,31 24-1339,-11-39-1011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6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56 11589,'-15'-7'-13,"-51"-24"10,60 28-7,0 0-1,0 1 1,-1 0-1,1 0 1,-1 0-1,0 1 1,1 0-1,-1 0 1,0 0-1,0 1 1,-1 0 10,1 0 3,3 1-11,0-1 0,0 1 0,1 0 0,-1 0-1,1 0 1,-1 0 0,1 1 0,-1-1 0,1 1 0,0 0-1,-1 0 1,1 0 0,0 1 0,0-1 0,1 1 0,-1-1-1,1 1 1,-1 0 0,1 0 0,0 0 0,0 0 0,-2 4 8,-31 78-93,26-49 84,3 0-1,0 0 0,3 1 1,1 0-1,2 27 10,-1-58 0,0 1 0,1 0-1,-1-1 1,1 1 0,1-1 0,-1 1 0,1-1-1,1 1 1,-1-1 0,1 0 0,0 1 0,0-1-1,1 0 1,0 0 0,0-1 0,0 1 0,1 0-1,-1-1 1,1 0 0,1 0 0,-1 0 0,1 0-1,0-1 1,0 0 0,0 0 0,4 2 0,1-4-147,0 1 1,1-2 0,-1 1-1,1-1 1,-1-1 0,1 0-1,0 0 1,-1-1 0,1-1-1,-1 0 1,1 0 0,-1-1-1,0 0 1,0 0 0,0-2-1,0 1 1,-1-1 0,0 0-1,0-1 1,0 0 146,49-36-3935</inkml:trace>
  <inkml:trace contextRef="#ctx0" brushRef="#br0" timeOffset="671.079">606 10 3057,'-3'20'4672,"-32"226"-3773,13 20 1361,22-265-2127,1-16-103,0-1-1,1 1 1,0 0-1,1 0 1,1 0-1,0 0 1,7-14-30,-4 8-39,-2 5-91,1-4-6,0 0 0,2 1 1,0 0-1,1 0 0,1 1 0,0 1 1,3-3 135,-10 17-54,0 0 1,-1 1-1,1-1 1,0 1-1,1 0 1,-1 0-1,0 0 1,1 0-1,-1 0 1,1 1 0,-1-1-1,1 1 1,0 0-1,-1 0 1,1 1-1,0-1 1,0 1-1,0 0 1,0 0-1,-1 0 1,1 0 0,2 1 53,-5-1-6,4 2 59,-1 0 0,1 0 0,0 0-1,-1 1 1,0-1 0,0 1 0,0 0 0,0 0 0,0 1 0,0-1 0,-1 1 0,1 0 0,-1 0 0,0 0 0,-1 0 0,1 0 0,-1 1 0,1-1-1,-1 1 1,-1 0 0,1-1 0,-1 1 0,0 0 0,0 0 0,1 4-53,24 148 1019,-26-157-1028,0-1 0,0 1 0,0-1 0,0 1 0,0-1-1,0 1 1,0-1 0,0 1 0,1-1 0,-1 1 0,0-1 0,0 1 0,0 0-1,1-1 1,-1 1 0,0-1 0,0 1 0,1 0 0,-1-1 0,0 1 0,1-1-1,-1 1 1,0 0 0,1 0 0,-1-1 0,1 1 0,-1 0 0,0 0 0,1-1-1,-1 1 1,1 0 0,-1 0 0,1 0 0,-1 0 0,1 0 0,-1-1 0,1 1-1,-1 0 1,1 0 0,-1 0 0,1 0 0,-1 1 0,0-1 0,1 0 0,-1 0-1,1 0 1,-1 0 0,1 0 0,-1 1 0,1-1 0,-1 0 0,0 0 0,1 1-1,-1-1 1,1 0 0,-1 1 0,0-1 0,1 0 0,-1 1 0,0-1 0,1 0-1,-1 1 1,0-1 0,0 1 0,0-1 0,1 1 0,-1-1 0,0 0 0,0 1 9,23-37-756,-20 27 550,1 1 1,0 0 0,0 0-1,1 0 1,0 1 0,1-1-1,0 1 1,0 0-1,0 1 1,1 0 0,0 0-1,0 0 1,0 1-1,1 0 1,0 0 0,0 1-1,0 0 1,0 0-1,1 1 1,-1 0 0,1 1-1,6-2 206,-11 6 138,0 0 1,0 0-1,0 0 0,-1 0 0,1 0 0,-1 1 1,0 0-1,0 0 0,0 0 0,0 0 1,0 0-1,-1 1 0,1-1 0,-1 1 0,0-1 1,0 1-1,0 0 0,0 0 0,-1 0 1,0 0-1,0 0 0,0 0 0,0 0 0,0 1 1,-1 0-139,3 5 223,15 57 796,26 69 227,-41-132-1284,0 1 0,-1-1 0,1-1 0,1 1 0,-1 0 0,0-1 0,1 1 0,0-1 0,0 0 0,0 0-1,0-1 1,0 1 0,1-1 0,-1 0 0,1 0 0,-1 0 0,1-1 0,0 0 0,-1 0 0,1 0 0,0 0 0,0-1 0,0 1 0,0-1 0,0-1 0,0 1-1,0-1 1,-1 0 0,1 0 0,2-1 38,39-11-2099,3-12-2864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6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6867,'1'14'720,"25"178"-202,-1-21-139,-25-169-283,-1-45-536,2-1 0,1 1-1,3-1 1,1 1 0,10-30 440,-15 68-111,0-1 0,0 1 0,1 0 0,0 0 0,0 0 0,1 0 0,-1 0 0,1 0 0,0 0 0,0 1 0,1-1 0,-1 1 0,1 0 0,0 0 0,0 1 0,0-1-1,1 1 1,-1 0 0,1 0 0,0 0 0,0 0 0,0 1 0,0 0 0,0 0 0,0 0 0,4 0 111,-7 2 42,1 0-1,-1-1 0,1 1 0,-1 0 1,1 0-1,-1 0 0,1 1 1,-1-1-1,1 1 0,-1-1 1,0 1-1,1 0 0,-1 0 1,0 0-1,0 0 0,1 0 0,-1 0 1,0 1-1,0-1 0,0 1 1,-1 0-1,1-1 0,0 1 1,-1 0-1,1 0 0,-1 0 0,2 1-41,9 22 733,-1 1-1,0-1 1,-2 2-1,-1-1 1,-2 1-1,0 0 0,1 24-732,0-9-28,11 63-455,-18-105-1110,0 0-1171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31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 1409,'7'24'2988,"44"180"1934,-34-128-4211,-3 0-1,-4 1 1,-4 0 0,-2 0 0,-5 23-711,0-93-70,-1 0 0,0 0 0,0-1 0,0 1 0,-1-1 0,0 1 0,0-1 0,-1 0 0,0 0 1,0-1-1,0 1 0,-1-1 0,0 0 0,0 0 0,0 0 0,0-1 0,-1 1 0,0-1 0,0-1 1,0 1-1,0-1 0,-1 0 0,1-1 0,-1 1 0,1-1 0,-1-1 0,0 1 0,0-1 1,0 0-1,-1 0 70,-19-1-2388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1393,'0'0'1520,"0"0"-511,0 0-49,0 0-207,0 0-289,0 0 368,88 22-416,-54-21-160,5-1 1,5 0-145,6 0-112,6-16 0,2-4 16,2-2-80,-5 3-865,-6 7-1232,-13 6-1697</inkml:trace>
  <inkml:trace contextRef="#ctx0" brushRef="#br0" timeOffset="323.46">248 525 5923,'0'0'1120,"0"0"-1072,0 0 144,0 0-80,0 0 161,89-32-225,-49 27 112,5 1-160,1 3 0,0 1-96,-2 0-929,-5 0-1664</inkml:trace>
  <inkml:trace contextRef="#ctx0" brushRef="#br0" timeOffset="787.373">402 0 2849,'0'0'1524,"0"0"-1049,14 5-155,97 28 1785,135 38-651,-241-70-1458,0 1 1,0 0-1,-1 0 0,1 0 1,-1 1-1,0-1 1,0 1-1,1 0 1,-2 0-1,1 1 1,0-1-1,-1 1 0,0 0 1,1 0-1,-1 0 1,-1 0-1,1 1 1,-1-1-1,0 1 1,0-1-1,0 1 0,0 0 1,-1 0-1,0 1 4,1 10-24,-2-1 0,0 1 0,0-1-1,-2 1 1,0-1 0,-1 1 0,0-1 0,-1 0-1,-1 0 1,0-1 0,-1 1 0,-2 1 24,-101 163 135,79-135-22,-95 119 476,125-163-2131,0 0-2822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19 10373,'0'0'261,"0"0"-125,0 0 94,-16-3-145,-51-11-50,63 13-26,1 1 1,-1 0 0,0-1-1,1 1 1,-1 0-1,1 1 1,-1-1-1,0 1 1,1-1 0,-1 1-1,1 0 1,-1 1-1,1-1 1,0 0 0,-1 1-1,1 0 1,0 0-1,0 0 1,0 0-1,0 0 1,1 1 0,-1-1-1,1 1 1,-1-1-1,1 1 1,0 0 0,-1 1-10,-5 5 0,-12 18 4,1 0 0,2 1 1,0 1-1,2 0 1,1 1-1,1 1 1,2 0-1,1 1 1,2 0-1,1 0 0,1 1 1,2 0-1,1 0 1,2 0-1,1 4-4,0-13-2,-1-13 5,1-1 1,0 1-1,0-1 0,1 1 1,0-1-1,1 1 1,0-1-1,1 0 0,0 0 1,1 0-1,1 2-3,-3-6-24,1-1 1,-1 0-1,1 0 1,0 0 0,1 0-1,-1-1 1,1 1-1,0-1 1,0 0-1,0 0 1,0 0-1,1-1 1,0 1-1,0-1 1,0 0-1,0 0 1,0-1-1,0 0 1,1 0-1,-1 0 1,1 0-1,-1-1 1,1 0-1,0 0 1,0-1-1,0 1 1,-1-1 0,1-1-1,0 1 1,5-2 23,-2-2-46,0-2 1,-1 1 0,0-1 0,0-1 0,0 1 0,-1-1 0,0-1-1,0 1 1,0-1 0,-1 0 0,-1-1 0,1 1 0,0-3 45,-1 2-66,1 0 1,-1-1-1,-1 0 0,1 1 1,-2-2-1,1 1 1,-2 0-1,1-1 1,-1 1-1,-1-1 1,0 0-1,0 1 0,-1-1 1,-1-1 65,0 9 18,0-1 1,-1 0-1,1 1 1,-1-1-1,0 1 1,0 0-1,-1-1 1,1 1-1,0 0 1,-1 0-1,0 1 1,0-1-1,0 0 1,0 1-1,0 0 1,0 0-1,-1 0 1,1 0-1,-1 0 1,1 1-1,-1-1 1,0 1-1,0 0 1,1 0-1,-1 1 1,0-1-1,0 1 1,0 0-1,0 0 1,0 0-1,0 0 1,0 1-1,1-1 1,-1 1-1,0 0 1,0 0-1,1 1 1,-1-1-1,0 1 1,1 0-1,0 0 1,-1 0-1,1 0 1,-1 1-19,-3 1-52,-1 2 1,1-1-1,0 1 0,0 0 1,0 0-1,1 1 1,0 0-1,1 0 1,-1 1-1,1-1 1,1 1-1,-1 0 1,1 1-1,1-1 1,0 1-1,0-1 0,0 1 1,1 0-1,1 0 1,-1 0-1,1 0 1,1 6 51,9 16-2473,15-8-2596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2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7123,'0'0'1273,"0"0"-985,0 0-43,0 0 604,0 0-257,4-1-290,141-68-76,-119 54-244,-11 5 17,1 0 1,0 1-1,0 1 1,1 1-1,0 0 1,0 1-1,1 1 1,-1 1-1,1 0 1,0 1-1,10 0 1,-26 5-18,1-1-1,-1 1 0,0-1 1,0 1-1,0 0 0,-1-1 1,1 1-1,0 0 0,-1 0 1,1 0-1,-1 1 0,1-1 0,-1 0 1,0 1-1,0-1 0,0 0 1,0 1-1,-1-1 0,1 1 1,-1-1-1,1 1 0,-1 0 1,0-1-1,0 1 0,0-1 1,0 1-1,-1-1 0,1 1 1,-1 0-1,1-1 0,-1 0 1,0 1 18,0 9 5,-1 6-5,-1 1-1,-1-1 1,0 1-1,-2-1 1,0-1 0,-1 1-1,-1-1 1,-1 1 0,-15 38 3,10-21 3,1 1-1,2 0 1,2 0 0,1 1 0,2 0-1,1 0 1,2 5-6,8 48-1278,2-81-1003,-1-7-1297</inkml:trace>
  <inkml:trace contextRef="#ctx0" brushRef="#br0" timeOffset="200.491">21 469 8052,'0'0'1360,"0"0"-1264,0 0-96,0 0 144,0 0-80,0 0 385,123 7-417,-57-7-64,5-9-16,4-21-737,4-9-1712,-3-4-4290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2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1569,'0'0'1174,"0"0"-126,0 0 390,0 0 48,0 0-432,0 0-307,0 0-360,0 0 85,0 0-101,0-2-275,1-8-173,1 1 0,1 0 0,-1 0 0,2 0 0,-1 0 0,1 0 0,1 1 0,-1-1 0,6-5 77,-4 3-113,5-8-124,1 0 0,1 1 0,0 0 0,1 1 0,1 1-1,1 1 1,0 0 0,12-8 237,-24 20-77,1 0 0,0 1-1,0-1 1,0 1-1,1 0 1,-1 0 0,0 1-1,1 0 1,-1 0 0,1 0-1,0 1 1,-1-1-1,1 1 1,4 1 77,-5 1-58,1 0-1,0 0 0,-1 0 1,1 1-1,-1 0 1,0 0-1,0 0 1,0 1-1,-1 0 0,1 0 1,-1 0-1,0 0 1,0 1-1,0 0 1,0 0-1,-1 0 0,0 0 1,0 0-1,-1 1 1,1-1-1,-1 1 1,0 1 58,1 3 18,-1 0 1,0 0 0,-1 0 0,0 1 0,0-1 0,-1 0 0,-1 1-1,0-1 1,0 0 0,-1 0 0,0 0 0,-1 0 0,0 0 0,-2 2-19,-5 12 217,-2-2 0,-1 1 0,0-2 0,-2 0 0,0 0 0,-10 7-217,33-38-89,0 1 0,0 0 0,0 0 0,1 1 0,1 0 0,-1 0 0,1 1 0,1 0 0,-1 1 0,1 1 0,0-1 0,0 1 0,1 1 1,0 0-1,10-1 89,-19 4-4,1 0 1,-1 1-1,1-1 1,0 1-1,-1 0 1,1 1-1,0-1 1,-1 0-1,1 1 1,-1 0 0,1 0-1,-1 0 1,1 0-1,-1 0 1,0 1-1,0 0 1,1-1-1,-1 1 1,0 0-1,0 1 1,-1-1-1,1 0 1,0 1 0,-1 0-1,0 0 1,0-1-1,1 1 1,-1 0-1,-1 1 1,1-1-1,0 0 1,-1 0-1,0 1 1,0-1-1,0 1 1,0-1 0,0 3 3,1 3 143,-1 0 0,1 1 0,-2-1 1,1 0-1,-1 0 0,-1 0 1,1 1-1,-2-1 0,1 0 0,-1 0 1,-1 0-1,0 0 0,0-1 1,0 1-1,-1-1 0,-1 0 0,-2 6-143,-1-2 134,0 0 0,-1 0-1,-1-1 1,1 0-1,-2 0 1,1-1 0,-1-1-1,-1 1 1,0-2 0,0 0-1,-1 0 1,-6 2-134,-8-8 253,27-15-2230,1-6-1528</inkml:trace>
  <inkml:trace contextRef="#ctx0" brushRef="#br0" timeOffset="263.539">704 515 8548,'0'0'0,"0"0"176,-7 117-192,2-86 16,5-6 0,0-8 0,0-12-1297,1-5-3905</inkml:trace>
  <inkml:trace contextRef="#ctx0" brushRef="#br0" timeOffset="633.323">979 68 10229,'-7'15'-214,"-35"107"177,36-72 120,1 1-1,3 0 1,2 10-83,0-51 18,0 0-1,1 0 1,0-1 0,1 1 0,0 0-1,0-1 1,1 1 0,0-1-1,1 0 1,0 1 0,0-2-1,1 1 1,0-1 0,1 1 0,0-1-1,0-1 1,0 1 0,1-1-1,1 0 1,-1-1 0,1 0 0,2 1-18,-7-5-12,1 0 1,0 0 0,-1-1 0,1 0 0,0 0-1,0 0 1,0 0 0,0 0 0,0-1-1,0 1 1,0-1 0,0 0 0,0-1 0,0 1-1,0-1 1,0 0 0,0 0 0,0 0 0,0 0-1,0 0 1,0-1 0,-1 0 0,1 0 0,-1 0-1,1 0 1,-1-1 0,0 1 0,0-1 0,0 0-1,1-1 12,9-9-20,0-1 1,-1 0-1,-1-1 0,0 0 0,-1-1 0,0 0 0,-2-1 0,0 0 0,-1 0 0,0-1 0,-1 0 0,-2 0 1,3-14 19,-5 16-33,-1 1 0,-1 0 0,0-1 1,-1 1-1,-1 0 0,0-1 0,-1 1 1,-1-2 32,2 12-11,1-1 0,-2 1 0,1-1 0,-1 1 0,1 0 0,-1-1 0,-1 2 1,1-1-1,-1 0 0,0 1 0,0-1 0,0 1 0,-1 0 0,1 0 0,-1 1 0,0 0 1,0 0-1,0 0 0,0 0 0,-1 1 0,1-1 0,-2 1 11,2 0 5,0 1 0,0-1 0,0 1-1,-1 0 1,1 1 0,0-1 0,0 1 0,0 0 0,-1 0 0,1 1-1,0-1 1,0 1 0,0 0 0,0 1 0,0-1 0,0 1-1,0 0 1,0 0 0,0 1 0,1-1 0,0 1 0,-1 0 0,1 0-1,0 1 1,0-1 0,1 1 0,-1 0 0,1 0 0,-1 0 0,1 0-1,1 0 1,-1 1 0,0 2-5,-7 12-47,0 2 0,2 0-1,0 0 1,2 0 0,0 1 0,2 0 0,0 0-1,1 0 1,2 0 0,0 2 47,3 62-1953,18-8-1507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2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9636,'0'0'305,"0"0"319,0 0-512,0 0 176,0 0-224,0 0-64,-15 0-352,15 0-673,16 0-2784,9-11-1474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10405,'-4'22'120,"-21"145"-174,18-17 169,8-148-135,0 0 0,0 0 0,0 0 1,0 0-1,1-1 0,-1 1 0,0 0 0,1-1 0,-1 0 0,1 1 0,0-1 0,-1 0 0,1 1 0,0-1 0,0 0 1,0 0-1,0-1 0,-1 1 0,1 0 0,1-1 0,-1 1 0,0-1 0,0 1 0,0-1 0,0 0 0,0 0 0,0 0 1,0 0-1,0 0 0,0-1 0,0 1 0,0-1 0,0 1 0,0-1 0,0 0 0,0 1 0,0-1 0,0 0 0,0 0 1,0-1-1,-1 1 0,1 0 0,0-1 20,51-36-300,-47 32 229,0 1 0,0 0 0,1 0 0,-1 0 0,1 1-1,0 0 1,1 0 0,-1 1 0,1-1 0,-1 2 0,1-1 0,0 1 0,0 1 0,0-1 0,4 1 71,-10 2 3,1 1 0,-1-1-1,0 1 1,0 0 0,0 0 0,0 0 0,0 0 0,0 0 0,0 1-1,0-1 1,-1 0 0,0 1 0,1-1 0,-1 1 0,0 0 0,0-1 0,0 1-1,0 0 1,-1-1 0,1 1 0,-1 0 0,0 0 0,0 0 0,0 0-1,0-1 1,0 1 0,0 0-3,-9 178 942,7-135-1878,2-24-1620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28 10709,'0'0'-598,"-14"-5"147,-48-14 241,-11 15 274,63 6-11,1-1 1,0 2-1,-1-1 1,1 1 0,0 1-1,0 0 1,1 0-1,-1 0 1,1 1-1,0 1 1,0-1 0,1 1-1,-1 1 1,1-1-1,1 1 1,-1 0-1,1 1 1,1 0 0,-1 0-1,1 0 1,1 0-1,-1 1 1,1 0-1,1 0 1,-3 8-54,4-9 7,1-1 0,-1 1 0,1 0-1,1-1 1,-1 1 0,1 0 0,1 0 0,0-1 0,0 1 0,0 0-1,1-1 1,0 1 0,0-1 0,1 1 0,0-1 0,0 0 0,1 0-1,0-1 1,0 1 0,1-1 0,0 1-7,3 0-128,1 0 0,1-1 0,-1-1 0,1 1 0,0-2 0,0 1 0,0-1 0,1-1 1,0 0-1,-1 0 0,1-1 0,0 0 0,0-1 0,0 0 0,0-1 0,1 0 0,-1-1 0,0 0 0,0-1 0,-1 0 0,1-1 0,0 0 0,-1-1 0,1 0 128,50-32-4725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10389,'0'0'464,"0"0"-464,0 0-112,0 0 112,117 34-80,-71-31 208,2-1-128,1-2 0,2 0-800,-3 0-1505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2689,'0'0'1921,"0"0"-1201,0 0 177,0 0 752,0 0 63,-6 94-655,-10-46-609,2 5 208,4 0-416,3 3-224,5-4-32,2-3-16,0-9-768,20-12-993,12-14-4322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7684,'0'0'2128,"0"0"-1951,0 0-49,0 0 240,0 0-368,0 0 0,71 22 384,-29-15-288,2-2-16,-1 0-80,-2-2 80,-5 0-256,-3-3 80,-2 0-416,-4-1-65,-6-14-3168</inkml:trace>
  <inkml:trace contextRef="#ctx0" brushRef="#br0" timeOffset="257.464">1 99 9828,'0'0'961,"0"0"-961,0 0-400,0 0 288,0 0 112,0 0 176,89 19-112,-48-19 96,3 0-160,0 0-80,-4-2 16,-6-1-1633,-10 3-2849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29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1 105 8644,'0'0'157,"0"0"-205,0 0 67,6 16 432,33 119 10,-29 60 423,-5-207-1656,37-159-3248,-26 117 1814</inkml:trace>
  <inkml:trace contextRef="#ctx0" brushRef="#br0" timeOffset="281.363">204 36 80,'0'0'1563,"0"0"-261,0 0-485,0 0 36,8 20 527,28 67-164,-32-76-991,-1 0-1,0 0 0,-1 1 1,0-1-1,0 0 1,-1 1-1,-1-1 0,0 5-224,0 7 313,0 33-4,5-59-591,17-72-890,35-97-2520,-53 165 3534,1 0 0,0 1 0,0 0 0,1-1 0,-1 2 0,2-1 0,-1 1 0,0 0 0,8-5 158,8-3-2116</inkml:trace>
  <inkml:trace contextRef="#ctx0" brushRef="#br0" timeOffset="540.892">550 110 3794,'0'0'2369,"14"102"-1761,-9-58 561,0-12-177,-2-14-720,-1-7-176,-1-10-96,-1-1-240,3 0 176,2-8-896,1-19-433,1-5-4626</inkml:trace>
  <inkml:trace contextRef="#ctx0" brushRef="#br0" timeOffset="1228.097">664 49 7411,'0'0'433,"4"15"-247,28 94 281,-26-68 146,-1 1 0,-2 0-1,-3 41-612,0-54 427,0-28-557,1-15-191,51-130-8,-40 119 133,-8 16 164,6-16-522,1 1 1,1 0-1,1 1 0,2 0 1,0 1-1,8-9 554,-21 29-17,-1 0-1,1 0 0,-1 0 1,1 0-1,0 0 1,0 0-1,0 1 1,0-1-1,0 1 0,0-1 1,0 1-1,1 0 1,-1 0-1,1 0 0,-1 0 1,0 0-1,1 0 1,0 1-1,-1-1 0,1 1 1,-1 0-1,1-1 1,-1 1-1,1 0 0,0 1 1,-1-1-1,1 0 1,-1 1-1,1 0 0,-1-1 1,1 1-1,-1 0 1,1 0-1,-1 1 0,0-1 1,0 0-1,1 1 1,-1-1-1,0 1 0,0 0 1,-1 0-1,2 0 18,9 21 488,-1 0 0,-1 0 0,-1 1 0,0 1-1,-2-1 1,-2 1 0,4 25-488,-9-49-15,0-1-4,0 0 0,-1 1 0,1-1 1,0 0-1,0 1 0,0-1 1,0 1-1,0-1 0,0 0 1,0 1-1,0-1 0,-1 1 1,2-1-1,-1 0 0,0 1 1,0-1-1,0 1 0,0-1 1,0 1-1,0-1 0,0 0 1,0 1-1,1-1 0,-1 0 0,0 1 1,0-1-1,0 0 0,1 1 1,-1-1-1,0 0 0,1 1 1,-1-1-1,0 0 0,1 0 1,-1 1-1,0-1 0,1 0 1,-1 0-1,0 0 0,1 1 1,-1-1-1,0 0 0,1 0 1,-1 0-1,1 0 0,-1 0 1,1 0-1,-1 0 0,0 0 0,1 0 1,-1 0-1,1 0 0,-1 0 1,0 0-1,1 0 0,-1 0 19,54-142-2860,-34 99 171</inkml:trace>
  <inkml:trace contextRef="#ctx0" brushRef="#br0" timeOffset="1479.588">1271 65 2961,'0'0'1809,"21"92"624,-15-47-1056,2-8-417,-2-8-880,-2-12 128,2-9-208,-1-6-400,1-2-1216,-1-9-4387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1 848,'-2'17'6683,"-37"295"-5362,34-197-1353,30-181 715,-5 25-1143,2 1 0,2 1-1,2 1 1,1 1 0,2 2 0,4-3 460,-30 35-23,0 0-1,0 0 1,0 0 0,0 0 0,1 0 0,0 1 0,-1-1-1,1 1 1,0 0 0,0 1 0,0-1 0,0 0 0,1 1-1,-1 0 1,0 0 0,1 1 0,-1-1 0,0 1 0,2 0 23,-5-1 10,1 1 1,0 0 0,-1 0 0,1 0 0,0 0 0,-1 0 0,1 0 0,-1 0 0,1 1-1,0-1 1,-1 1 0,1-1 0,-1 1 0,1 0 0,-1-1 0,1 1 0,-1 0 0,0 0 0,1 0-1,-1 0 1,0 0 0,0 0 0,1 0 0,-1 1 0,0-1 0,0 0 0,0 1 0,-1-1-1,1 1 1,0-1 0,-1 1 0,1-1 0,0 1 0,-1-1 0,0 1 0,1 0-11,6 115 2009,-7-79-1396,0 149 804,0-186-1434,1-1 0,0 0 1,0 1-1,0-1 0,0 0 0,0 0 1,0 0-1,0 0 0,0 1 0,0-1 1,0 0-1,-1-1 0,1 1 0,0 0 1,0 0-1,0 0 0,0-1 0,0 1 1,0 0-1,0-1 0,-1 1 0,1-1 0,0 1 1,0-1-1,0 1 0,-1-1 0,1 1 1,0-1-1,-1 0 0,1 1 0,0-1 1,-1-1 16,106-115-3346,-80 80-1360</inkml:trace>
  <inkml:trace contextRef="#ctx0" brushRef="#br0" timeOffset="285.301">570 221 2145,'0'0'2257,"0"0"-640,-15 119-609,7-69 113,3-4 1056,3-8-2081,2-7 16,0-8-112,16-8-16,9-10-272,13-5-1713,16-22-3282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 12774,'0'0'-654,"7"-16"-135,73-135 108,172-237-2003,-235 355 2820,-17 33 379,0 0-75,0 2 30,-14 241 779,13-214-1199,11 143 396,-5-123-2191,-5-47-1939</inkml:trace>
  <inkml:trace contextRef="#ctx0" brushRef="#br0" timeOffset="400.837">543 73 10293,'-4'22'85,"-21"147"22,26 32 437,0-183-511,1-1-1,1 1 1,1-1-1,0 0 1,1 0-1,1 0 1,1-1-1,2 5-32,-6-15 9,1 1 1,-1-1-1,1 0 0,0 0 0,1 0 0,-1 0 1,1-1-1,0 0 0,1 0 0,-1 0 1,1-1-1,0 0 0,0 0 0,0 0 0,1-1 1,-1 0-1,1 0 0,0 0 0,0-1 0,0 0 1,1 0-10,-2-1-3,0 0 1,0-1 0,0 1 0,0-1 0,0 0 0,0-1 0,1 1 0,-1-1 0,-1 0 0,1-1-1,0 0 1,0 0 0,0 0 0,-1 0 0,1-1 0,-1 0 0,0 0 0,0 0 0,1-2 2,14-12-25,-1 0 1,-1-2 0,0 0 0,-2-1 0,0-1-1,-1-1 1,-1 0 0,-1-1 0,-1 0 0,-2-1-1,0 0 1,-1 0 0,-1-1 0,-2-1 0,2-9 24,-5 13-77,-1 0 1,0 0-1,-2 0 1,0 0-1,-1 0 0,-2 0 1,-1-3 76,3 17-10,-1 0 0,-1 0 0,1 1 0,-1-1 0,-1 1 0,1-1 0,-1 1 0,0 0 0,-1 0 0,0 1 0,0-1 0,-1 1 0,1 1 0,-1-1 0,0 1 0,-1-1-1,1 2 1,-1-1 0,0 1 0,-4-2 10,4 3 1,0 0 0,0 1 0,0-1 1,0 1-1,0 1 0,-1 0 0,1 0 0,0 0 0,-1 1 0,1 0 0,-1 0 0,1 1 0,0 0 0,-1 0 0,1 0 0,0 1 0,0 1 0,0-1 0,0 1 0,0 0 0,1 1 0,-1-1 0,1 1 0,0 1 0,0-1 0,-3 4-1,-2 6-133,0 0 0,0 1 1,2 1-1,0-1 0,0 2 0,2-1 0,0 1 0,1 0 1,0 1-1,2-1 0,0 1 0,1 0 0,1 0 0,0 0 1,1 0-1,2 1 0,-1-1 0,2 0 0,4 18 133,12 37-3828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 8548,'0'0'189,"0"0"-106,0 0-118,-15 10 73,-46 31-25,59-39-12,0-1 0,0 0 0,0 1-1,1-1 1,-1 1 0,0 0 0,1 0 0,-1 0 0,1-1-1,0 1 1,-1 0 0,1 1 0,0-1 0,0 0 0,1 0-1,-1 0 1,0 1 0,1-1 0,-1 0 0,1 1 0,0-1 0,0 0-1,0 2 0,-1 3 0,-1 4 0,1 1 1,1-1-1,-1 0 1,2 1-1,-1-1 1,2 0-1,-1 0 1,2 0-1,-1 0 1,2 0-1,-1 0 1,1 0-1,1-1 1,0 0-1,1 0 1,2 3-1,-4-7 4,1-1 0,1 1 0,-1-1 0,1 0 0,0-1 0,0 1 0,1-1 0,-1 0 0,1-1 1,0 0-1,0 0 0,0 0 0,0-1 0,0 0 0,1 0 0,-1-1 0,1 0 0,-1 0 0,1-1 0,-1 0 0,1 0 0,0-1 1,-1 0-1,0 0 0,1-1 0,-1 1 0,0-2 0,1 1 0,-1-1 0,-1 0 0,1-1 0,0 0 0,-1 0 0,4-3-4,3-1-62,0-1 0,-1 0 0,0-1 0,-1 0 0,0-1-1,-1 0 1,0-1 0,-1 0 0,0 0 0,0-1 0,-2 0 0,0-1-1,0 1 1,-1-2 0,-1 1 0,0 0 0,-1-1 0,-1 0-1,0 0 1,0-4 62,-4 15 12,1 1-1,0-1 1,-1 1-1,0-1 1,0 1 0,0 0-1,0 0 1,0-1-1,-1 1 1,1 0-1,-1 0 1,0 0 0,0 1-1,0-1 1,0 0-1,-1 1 1,1-1-1,-1 1 1,1 0 0,-1 0-1,0 0 1,0 0-1,0 0 1,0 1-1,0-1 1,-3 0-12,-92-15 321,86 18-345,-1 1 0,1 1 0,-1 0 0,1 1 0,0 0 0,1 0 0,-1 1 0,1 1 0,0 0 0,0 1 0,1 0 0,-1 0 0,2 1 0,-1 1 0,1 0 0,0 0 0,1 0 0,0 1 0,1 0 0,0 1 0,0 0 0,-1 4 24,-19 63-3674,26-57-40</inkml:trace>
  <inkml:trace contextRef="#ctx0" brushRef="#br0" timeOffset="301.887">440 134 7988,'0'0'352,"0"18"-261,6 123-38,22 164 841,-27-273-744,1-24-115,-1 1 0,0-1-1,-1 1 1,0-1 0,0 1 0,-1-1-1,0 1 1,0-1 0,-1 1 0,0-1-1,0 0 1,-1 0 0,0 0 0,-1 0-1,0-1 1,0 1 0,0-1 0,-1 0 0,0 0-1,0 0 1,-2-1-35,1-2 35,-1-1 0,-1-1 0,1 1 0,0-1 0,-1-1 0,1 1 0,-1-1 0,0 0 0,1-1 0,-1 0 0,0 0 0,1-1 0,-7-1-35,8 2 15,-6-2-134,0-1 0,0 0 0,0-1 0,0 0 0,1-1 1,0 0-1,0-1 0,0 0 0,1-1 0,0 0 0,-9-8 119,12 9-1139,6 2-1299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12358,'0'0'416,"0"0"-208,0 0-416,0 0 176,0 0-176,0 0-609,-27 7-1424,27-7-6435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4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 8676,'0'0'475,"0"0"-272,0 0 210,0 0 147,0 0 17,-3-5-137,-10-5-350,-1 38-84,-2 12 22,1 2 0,2-1 1,2 1-1,2 1 0,1 0 0,3 0 0,1 3-28,4-44 0,0-1-1,0 0 1,0 0 0,-1 0-1,1 0 1,0 0-1,1 0 1,-1 0-1,0 0 1,0 0 0,0 0-1,1 0 1,-1 0-1,0 0 1,1 0-1,-1 0 1,1 0-1,-1 0 1,1 0 0,-1 0-1,1-1 1,0 1-1,0 0 1,-1 0-1,1-1 1,0 1 0,0 0-1,0-1 1,0 1-1,-1-1 1,1 1-1,0-1 1,0 1 0,0-1-1,0 0 1,0 1-1,0-1 1,1 0-1,-1 0 1,0 0-1,0 0 1,0 0 0,0 0-1,0 0 1,0 0-1,0 0 1,0-1-1,0 1 1,0 0 0,10-2-15,0-1-1,-1 0 1,0 0-1,1-1 1,-1 0-1,0-1 1,-1 0-1,1 0 1,-1-1-1,0-1 1,0 0-1,5-5 16,19-13-209,-10 10 167,-9 4-67,0 1-1,1 1 1,0 0-1,1 1 1,0 1-1,16-5 110,-31 11-40,0 1 0,1-1 0,-1 1 0,0-1 1,1 1-1,-1 0 0,1 0 0,-1 0 0,0 0 0,1 0 0,-1 0 0,1 0 0,-1 0 0,1 1 0,-1-1 0,0 0 0,1 1 1,-1-1-1,0 1 0,1 0 0,-1-1 0,0 1 0,0 0 0,0 0 0,1 0 0,-1 0 0,0 0 0,0 0 0,0 0 0,-1 0 1,1 0-1,0 0 0,0 0 0,-1 1 0,1-1 0,0 0 0,-1 1 0,1-1 0,-1 0 0,0 1 0,1-1 0,-1 1 0,0-1 1,0 0-1,0 1 0,0-1 0,0 1 0,0-1 0,0 1 0,-1-1 0,1 0 0,-1 1 0,1-1 0,-1 0 0,1 1 0,-1 0 40,1 3-10,-3 28 328,0 1 1,-2-1 0,-2 0-1,-1-1 1,-4 7-319,-24 137 1099,36-160-1945,0-11-1304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1505,'0'0'7072,"0"0"-5306,17-7-1728,-3 2-52,0-1 0,0 0 1,-1-1-1,0 0 1,0-1-1,0-1 0,-1 0 1,-1-1-1,9-8 14,39-48-878,-3-2 1,25-44 877,-47 58 141,-34 70 67,-27 135 569,9-78-417,-2 26-101,4 1 1,5 0 0,2 60-260,9-157-144,7 4-2604,8-14-1446</inkml:trace>
  <inkml:trace contextRef="#ctx0" brushRef="#br0" timeOffset="416.285">695 232 6627,'-4'15'803,"-46"209"883,48-118-483,2-102-1193,1 0 0,-1 0 0,1 0-1,0 0 1,1 0 0,-1 0 0,1-1-1,-1 1 1,1 0 0,0-1 0,0 0-1,1 1 1,-1-1 0,1 0 0,0 0-1,-1 0 1,1-1 0,1 1 0,-1 0 0,0-1-1,0 0 1,1 0 0,0 0 0,-1-1-1,1 1 1,0-1 0,0 1 0,0-1-1,-1-1 1,1 1 0,0 0 0,0-1-1,0 0 1,1 0 0,0 0-10,5 1-12,0 0 1,1-1-1,-1 0 0,1-1 1,-1 0-1,0-1 0,1 0 1,-1 0-1,0-1 0,0 0 1,1-2 11,6-3-28,0-1 1,0-1-1,-1 0 1,0-1-1,-1-1 1,-1 0-1,0-1 1,0-1-1,-1 0 1,-1-1-1,0 0 1,-2-1-1,1 0 1,-2-1-1,0 0 1,-1 0-1,-1-1 1,0 0-1,-2 0 1,0-1 0,-1 0-1,-1 0 1,0-2 27,-2 10 4,0 1 1,0-1 0,-1 1-1,-1-1 1,0 1 0,0-1 0,-1 1-1,0 0 1,-1-1 0,0 1-1,-1 0 1,0 1 0,-5-9-5,6 12 29,0 1-1,0 0 1,-1-1-1,1 2 1,-1-1 0,0 0-1,-1 1 1,1 0 0,-1 0-1,0 0 1,0 0 0,0 1-1,0 0 1,0 0 0,-1 0-1,0 1 1,1-1-1,-1 1 1,0 1 0,0-1-1,0 1 1,0 0 0,-1 1-1,1-1 1,0 1 0,0 1-1,0-1 1,0 1-1,0 0 1,0 0 0,0 1-1,0-1 1,0 1 0,0 1-29,-6 6-10,1 1 1,0 0 0,1 1-1,0 0 1,1 1 0,0 0-1,0 0 1,0 5 9,-4 3-232,1 2 0,2 0 1,0 0-1,1 1 0,1 0 0,1 0 0,2 1 0,0 0 1,0 8 231,3 36-3893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3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6227,'0'0'1635,"0"0"-621,0 0-611,0 0-182,15-19-167,103-121 47,-108 128-102,2 0 0,0 1 0,0 0 1,0 1-1,2 0 0,-1 1 0,1 1 0,0 0 0,1 1 0,0 0 0,0 1 0,1 1 1,-1 1-1,1 0 0,14-2 1,-28 7-17,1 0 0,-1 0 1,0 0-1,0 0 0,0 0 1,0 0-1,0 0 0,0 1 0,-1-1 1,1 1-1,0-1 0,-1 1 1,1 0-1,-1-1 0,1 1 0,-1 0 1,0 0-1,0 0 0,0 0 1,0 0-1,0 1 0,0-1 0,-1 0 1,1 0-1,-1 0 0,0 1 1,1-1-1,-1 0 0,0 1 1,0-1-1,0 0 0,-1 1 0,1-1 1,-1 0-1,1 0 0,-1 0 1,0 1 16,1 4 15,0 9 3,-1-1-1,-1 1 1,0-1 0,-1 1 0,-1-1 0,-1 0-1,0 0 1,0-1 0,-2 0 0,0 0-1,0 0 1,-6 7-18,-52 60 739,64-79-747,1-2-80,0 0-37,0 0-395,94 2-564,-91-2 1092,1-1-7,-1 0 1,0 0 0,0 1 0,1 0 0,-1 0-1,0 0 1,1 0 0,-1 0 0,0 0 0,1 1-1,-1 0 1,0 0 0,0 0 0,0 0 0,0 0-1,0 0 1,0 1 0,0 0 0,0-1 0,0 1-1,-1 0 1,1 0 0,-1 1 0,1-1 0,-1 0-1,0 1 1,0 0 0,0-1 0,0 1 0,0 0-1,-1 0 1,0 0 0,2 3-2,3 105 520,-8-94-446,0-1 1,0 0-1,-2 0 0,0 0 0,0 0 0,-2 0 0,0-1 0,-1 0 1,0 0-1,-1-1 0,-1 0 0,0 0 0,-1-1 0,-10 10-74,19-21 10,0-1-1,0 1 1,0 0-1,0-1 0,0 0 1,-1 1-1,1-1 1,-1 0-1,1 1 1,-1-1-1,1 0 1,-1 0-1,0-1 1,1 1-1,-1 0 0,0 0 1,0-1-1,0 1 1,0-1-1,0 1 1,1-1-1,-1 0 1,0 0-1,0 0 0,0 0 1,0 0-1,0 0 1,0-1-1,0 1 1,0-1-1,1 1 1,-1-1-1,0 0 1,0 1-1,1-1 0,-1 0 1,0 0-1,1 0 1,-1-1-1,1 1 1,-1 0-1,1-1 1,0 1-1,-1 0 1,1-1-1,-1-1-9,-2-39-3036,4 12-2153</inkml:trace>
  <inkml:trace contextRef="#ctx0" brushRef="#br0" timeOffset="247.337">732 644 9156,'0'0'689,"0"0"-545,-17 124-160,16-90 16,1-11-80,0-16-657,0-7-5442</inkml:trace>
  <inkml:trace contextRef="#ctx0" brushRef="#br0" timeOffset="702.669">1027 78 11397,'0'0'-224,"0"0"149,-14 19 115,-43 67 3,53-80-41,1 1-1,0-1 0,0 1 1,0-1-1,1 1 0,0 0 1,0 0-1,1 0 1,0 0-1,0 0 0,1 1 1,0 4-2,-1 3 2,0 2-1,0 0-1,1 1 1,0-1 0,2 0-1,0 1 1,1-1 0,1 0 0,0-1-1,1 1 1,1-1 0,3 7-1,-4-13-1,0-1 0,0 1 0,1-1 1,0 0-1,1 0 0,-1-1 0,2 0 1,-1 0-1,1 0 0,0-1 0,1 0 0,0-1 1,0 0-1,0 0 0,1-1 0,0-1 1,0 1-1,0-1 0,0-1 0,1 0 0,-1-1 1,1 0-1,0 0 0,2-1 1,-4 0-16,0-1 0,-1 0 0,1 0-1,0-1 1,0 0 0,0 0 0,-1-1 0,1-1-1,0 1 1,-1-1 0,0-1 0,0 0 0,0 0 0,0 0-1,2-2 17,4-5-53,0 0 0,-1 0-1,0-1 1,-1-1 0,0 0-1,-1-1 1,0 0-1,-2 0 1,1-1 0,-2-1-1,0 1 1,-1-1 0,0-1-1,-1 1 1,-1-1 0,-1 0-1,0-1 1,-1 1 0,-1-6 53,0 13-5,0 1 1,-1-1-1,0 0 1,-1 0-1,0 0 1,-1 0-1,0 0 1,0 0 0,-1 0-1,0 0 1,-1 1-1,0-1 1,-1 1-1,0 0 1,0 0-1,-1 0 1,0 0 0,-1 1-1,1 0 1,-2 0-1,1 0 1,-1 1-1,0 0 1,-6-4 4,7 7 22,-1 0-1,0 1 1,0-1 0,-1 2 0,1-1 0,0 1 0,-1 0-1,0 0 1,1 1 0,-1 0 0,0 0 0,0 1 0,0 0-1,1 1 1,-1 0 0,0 0 0,0 0 0,1 1 0,-1 0-1,1 0 1,-1 1 0,-2 2-22,-7 6-12,0 2-1,1 0 1,0 1-1,1 0 1,1 1-1,0 1 1,1 0-1,0 1 1,-1 5 12,8-15-87,1 0-1,0 1 1,1 0 0,-1-1-1,2 1 1,-1 1 0,1-1-1,0 1 1,1-1 0,0 1-1,0 0 1,1 0 0,0-1-1,0 1 1,1 0 0,0 0 0,1 0-1,0 0 1,1 0 0,-1 0-1,2-1 1,-1 1 0,1-1-1,0 1 1,1-1 0,2 3 87,36 34-3298</inkml:trace>
  <inkml:trace contextRef="#ctx0" brushRef="#br0" timeOffset="1235.022">1696 113 9268,'0'0'918,"0"0"-416,0 0-526,17-5-35,178-51 211,-167 49-217,0 2 1,1 1-1,-1 2 1,1 0-1,7 2 65,-35 0-13,-1 1 1,1-1-1,-1 0 1,1 1-1,0-1 0,-1 0 1,1 1-1,-1-1 0,1 1 1,-1-1-1,1 1 0,-1-1 1,0 1-1,1-1 1,-1 1-1,1-1 0,-1 1 1,0 0-1,0-1 0,1 1 1,-1-1-1,0 1 0,0 0 1,0-1-1,0 1 1,0 0-1,0-1 0,0 1 1,0 0-1,0-1 0,0 1 1,0 0-1,0-1 1,0 1-1,0 0 0,-1-1 1,1 1-1,0 0 13,0 5 29,-1 8 4,-1 0-1,-1 0 1,0 0-1,0-1 1,-2 1-1,1-1 1,-5 7-33,0 4 106,-7 18-29,-1-1-50,1 0 0,3 1-1,1 0 1,2 1 0,2 0-1,2 1 1,1 11-27,5-37-512,1-11-1383,6-6-1797</inkml:trace>
  <inkml:trace contextRef="#ctx0" brushRef="#br0" timeOffset="1507.519">1755 355 9861,'0'0'592,"0"0"-592,0 0 0,0 0 0,114 25 0,-63-23 0,4-2-144,6-4-465,2-19-1920,0-9-4530</inkml:trace>
  <inkml:trace contextRef="#ctx0" brushRef="#br0" timeOffset="1868.401">2647 26 10069,'0'0'50,"0"0"38,-17-5 88,-59-14-50,69 18-105,1 1 0,0 0 0,-1 0 0,1 0 1,-1 1-1,1 0 0,0 1 0,-1-1 0,1 1 0,0 0 0,0 1 1,0-1-1,1 1 0,-1 0 0,1 1 0,-1-1 0,1 1 0,0 0 1,1 1-1,-1-1 0,1 1 0,-1 0 0,1 0 0,1 0 0,-1 0 1,1 1-1,-1 2-21,-13 20 30,2 0 0,1 0 0,2 2 0,1-1 0,1 2 0,1-1-1,2 1 1,1 1 0,1-1 0,2 1 0,1 0 0,2-1 0,2 18-30,-3-34-10,1-1 0,1 1 0,0 0 0,1 0 0,0-1 0,1 0 0,1 1 0,1-1 0,0 0 0,0-1 0,1 1 0,1-1 0,7 10 10,-11-20-19,0 0 1,0-1 0,1 1-1,0 0 1,-1-1 0,1 0-1,0 0 1,0 0 0,0 0-1,0-1 1,0 0 0,1 1-1,-1-1 1,0-1 0,1 1-1,-1-1 1,0 0 0,1 0-1,-1 0 1,0 0 0,1-1-1,-1 0 1,0 0 0,1 0-1,-1 0 1,0-1 0,0 1-1,0-1 1,0 0 0,0 0-1,-1-1 1,1 1 0,-1-1-1,1 0 1,-1 0 0,0 0-1,0 0 1,0 0 0,1-3 18,6-4-27,-2 0 0,1 0 0,-1-1 0,0 0 0,-1 0 0,-1-1 0,0 0 0,0 0 0,-1 0 0,-1-1 0,0 0 0,0 0 0,-2 0 0,1 0 0,-2 0 0,0-1 0,0-2 27,-1 12 5,0 0 0,-1 1 0,1-1 1,-1 0-1,0 1 0,0-1 0,0 1 1,0-1-1,-1 1 0,0 0 0,1-1 1,-1 1-1,0 0 0,0 0 0,-1 0 1,1 0-1,-1 1 0,1-1 0,-1 1 1,0-1-1,0 1 0,0 0 1,0 0-1,0 0 0,-1 1 0,1-1 1,0 1-1,-1 0 0,1 0 0,-1 0 1,0 0-1,1 0 0,-3 1-5,-2 0-73,0 0-1,1 1 1,-1 1 0,1-1-1,-1 1 1,1 0 0,0 1-1,0-1 1,0 2 0,0-1-1,1 1 1,-1 0 0,1 0-1,0 0 1,0 1 0,0 0-1,1 1 1,0-1 0,0 1-1,0 0 1,0 0 0,1 0 0,0 1-1,1 0 1,-1-1 0,1 1-1,1 1 1,-1-1 0,1 0-1,0 0 1,1 1 0,0-1-1,0 1 1,1 0 0,0 6 73,-1 34-3946</inkml:trace>
  <inkml:trace contextRef="#ctx0" brushRef="#br0" timeOffset="2423.63">2910 116 9268,'0'0'-520,"0"0"200,0 18 440,-1 117 152,1-127-258,1 0 0,-1 0 0,1 0 0,1 0 0,-1 0 1,1-1-1,1 1 0,0-1 0,0 1 0,0-1 0,1 0 0,0 0 0,0 0 0,1-1 0,-1 0 0,2 0 1,-1 0-1,1 0 0,-1-1 0,2 0 0,-1 0 0,0 0 0,1-1 0,0 0 0,4 1-14,1-4-49,0-1 0,-1 0-1,1-1 1,0 0 0,-1-1-1,1-1 1,-1 0 0,0 0-1,0-1 1,0 0 0,0-1 0,-1 0-1,1-1 1,-1 0 0,-1-1-1,1 0 1,-1 0 0,-1-1-1,1 0 1,-1-1 0,0 0 0,-1 0-1,0 0 1,-1-1 0,3-5 49,-4 7-132,1-1 1,-1 0-1,-1 0 1,1 0-1,-1-1 0,-1 1 1,0-1-1,-1 0 1,1 0-1,-2 0 1,1-6 131,-2 11-22,1 0 1,-1 0 0,-1 0-1,1 0 1,-1 1-1,0-1 1,0 0-1,0 0 1,-1 1 0,0-1-1,0 1 1,0-1-1,0 1 1,-1 0 0,1-1-1,-1 1 1,0 1-1,0-1 1,-1 0-1,1 1 1,-1 0 0,0 0-1,0 0 1,-2-1 21,-4-1 11,0 0 0,0 1-1,-1 1 1,1 0 0,-1 0 0,0 1 0,0 1 0,0 0 0,0 0 0,0 1 0,0 0-1,0 1 1,0 0 0,0 1 0,0 0 0,1 1 0,-1 0 0,1 0 0,-1 2 0,1-1 0,0 1-1,1 0 1,-1 1 0,-6 5-11,4-1-77,1 0 0,0 0 0,0 1 0,1 0 1,0 1-1,1 0 0,0 0 0,1 1 0,1 0 0,0 1 0,1 0 0,-3 7 77,-2 28-2019</inkml:trace>
  <inkml:trace contextRef="#ctx0" brushRef="#br0" timeOffset="2740.452">3336 257 4930,'3'22'-186,"17"130"36,-15-115 884,-1-1-1,-2 0 1,-2 1 0,-3 22-734,2-52 125,0-1 0,-1 1 0,0-1 0,0 1 0,-1-1 0,0 0 1,0 0-1,0-1 0,-1 1 0,1 0 0,-1-1 0,-1 0 0,1 0 0,-1 0 0,0-1 1,0 0-1,0 1 0,0-2 0,-1 1 0,0-1 0,0 0 0,0 0 0,0 0 1,0-1-1,0 0 0,-1 0 0,1-1 0,-1 1 0,0-2-125,-4 2 34,1-1 1,-1 0-1,0-1 0,0 0 1,0-1-1,1 0 0,-1-1 1,0 0-1,1-1 0,0 0 1,-1 0-1,1-1 0,0-1 1,1 0-1,-7-4-34,-30-33-864,44 36-510,1 2-1705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4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61 5507,'0'0'4370,"0"0"-3922,0 0 112,0 0-288,0 0 64,0 0-336,-31 2 176,29-2-352,2 0-112,0-13-688,24-8-673,12-7-4754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4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120 131 9476,'0'0'-1966,"16"-17"1350,55-53 565,-67 66 58,0 1 0,0-1 0,1 1 0,-1 0 0,1 0 0,0 0 1,0 0-1,0 1 0,0 0 0,1 0 0,-1 0 0,1 1 0,0 0-7,3-1 39,71-3 892,-79 5-910,1 1 0,0-1 0,-1 1 0,1 0 0,-1 0 0,1 0 0,-1 0 0,1 0 0,-1 0 0,0 0 0,0 0 0,1 0 0,-1 1 0,0-1 0,0 1 0,0-1 0,0 0 0,0 1 0,-1 0 0,1-1 0,0 1 0,-1-1 0,1 1 0,-1 0 0,0 0 0,1-1 0,-1 1 0,0 0 0,0-1 0,0 2-21,-2 59 484,2-59-475,-5 20 91,-1 0 0,-1-1 0,-1 0 0,0 0 0,-2-1 0,-1 0 0,-1-1 0,0 0 0,-11 12-100,19-26 21,-45 62 458,-3-3 0,-3-2 1,-20 16-480,73-77 5,-3 1 15,1 1 0,0 0 0,0 0 0,0 0 0,0 1 0,1-1 0,0 1 0,0 0 0,0 0 1,0 0-1,1 0 0,0 1 0,0-1 0,0 1 0,1-1 0,0 1 0,0 0 0,0-1 0,1 2-20,1-4-12,1 0-1,0 0 1,0 0 0,0 0-1,0-1 1,0 1-1,0-1 1,1 0-1,-1 1 1,1-1-1,0 0 1,0-1 0,0 1-1,0 0 1,0-1-1,0 0 1,0 0-1,0 0 1,0 0-1,1 0 1,-1 0-1,0-1 1,1 0 0,-1 1-1,0-1 1,1-1-1,2 1 13,127 2-1496,-52-8-1274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4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5811,'0'0'1582,"0"0"-750,0 0 163,0 0 27,0-1-118,172-210-1824,-128 156-143,-2-2 1,-3-1-1,28-56 1063,-60 106 313,-9 28-50,1-18-282,-52 156 1647,36-110-1478,2 0 0,3 0-1,1 2 1,3-1 0,1 1 0,2 39-150,4-66-105,0-15-255,1 0 0,0 0-1,0 0 1,0-1-1,1 1 1,1 0 0,-1 0-1,1-1 1,0 1 0,2 3 360,4 2-4669</inkml:trace>
  <inkml:trace contextRef="#ctx0" brushRef="#br0" timeOffset="260.341">559 624 9732,'0'0'80,"0"0"-15,-30 106-130,26-79 33,4-14-976,0-11-2354,20-2-2048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15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50 535 7732,'0'0'1277,"0"0"-503,0 0-270,0 0 14,0 0-209,0 0-189,-3 2 38,1-1-159,0 0 0,0 0-1,0 0 1,0 0 0,0 1 0,0-1 0,0 1 0,1 0 0,-1-1-1,1 1 1,-1 0 0,1 0 0,0 0 0,0 0 0,0 0 0,0 0-1,0 0 1,0 0 0,0 1 0,1-1 0,-1 1 1,-15 145 85,16-144-98,1 0 0,-1 0-1,1 0 1,0 1 0,0-2-1,1 1 1,-1 0-1,1 0 1,0 0 0,0-1-1,0 1 1,0-1 0,0 1-1,1-1 1,0 0 0,0 0-1,0 0 1,0 0 0,0-1-1,0 1 1,1-1 0,-1 0-1,1 0 1,0 0 0,-1 0-1,2-1 14,3 3-59,2 0-1,-1-1 1,0-1-1,0 0 1,1 0-1,0-1 1,-1 0-1,1 0 1,-1-1-1,10-1 60,-14 0-19,-1-1-1,1 1 0,-1-1 0,1 0 1,-1 0-1,0 0 0,0 0 0,0-1 1,0 0-1,0 0 0,-1 0 0,1 0 1,-1 0-1,0-1 0,0 0 0,0 1 1,0-1-1,-1 0 0,1 0 0,-1-1 0,0-1 20,34-97-318,-29 71 302,-2 0 1,-1 0 0,-1-1-1,-2-10 16,-1 41 5,0 0 0,0-1 0,0 1-1,-1 0 1,1-1 0,0 1-1,-1 0 1,0 0 0,1-1 0,-1 1-1,0 0 1,0 0 0,0 0-1,-1 0 1,1 0 0,0 0-1,-1 0 1,1 1 0,-1-1 0,0 0-1,1 1 1,-1-1 0,0 1-1,0 0 1,0 0 0,0-1 0,0 1-1,0 0 1,-1 1 0,1-1-1,0 0 1,0 1 0,-1-1 0,0 1-5,-5-2-6,0 1 1,0 0-1,1 1 1,-1 0-1,0 0 1,0 0-1,0 1 1,0 1-1,0-1 1,1 1-1,-1 0 1,1 1-1,-1 0 1,1 0-1,0 1 1,0-1 0,0 2-1,1-1 1,-1 1-1,0 1 6,-6 4-35,5-5 4,0 1 1,0 0-1,0 1 0,1 0 0,0 0 0,1 0 1,-1 1-1,1 0 0,1 0 0,0 1 1,-2 3 30,6-11-170,1 0 0,-1 1 0,1-1 0,0 0 0,-1 1 0,1-1 0,0 0 0,0 1 0,0-1 0,0 1 0,0-1 0,0 0 0,0 1 0,0-1 0,0 0 0,1 1 0,-1-1 0,1 0 0,-1 1 0,1-1 0,-1 0 0,1 0 0,0 1 0,0-1 1,-1 0-1,1 0 0,0 0 0,0 0 0,0 0 0,0 0 0,0 0 0,0 0 0,1-1 0,-1 1 0,0 0 0,0-1 0,1 1 0,-1-1 0,0 1 0,1-1 0,-1 0 170,23 9-1609</inkml:trace>
  <inkml:trace contextRef="#ctx0" brushRef="#br0" timeOffset="281.17">383 1 9492,'0'0'465,"0"97"-305,0-31 640,0 1-128,0 2-79,1-2-481,6-5-64,-3-2 176,3 1-112,-3-6-224,4-3 80,0-8-817,-2-12-559,-1-13-4387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192 522 10373,'0'0'-723,"-11"15"533,1-3 196,-63 103 324,56-80-145,1 1-1,2 0 0,2 1 0,1 1 0,2 0 0,2 0 0,1 1 0,0 24-184,7-62-11,-1 0 1,1 0-1,-1 0 0,1-1 1,0 1-1,0 0 0,0 0 0,-1-1 1,1 1-1,0 0 0,0-1 1,0 1-1,0-1 0,0 1 0,0-1 1,0 0-1,0 1 0,0-1 1,0 0-1,0 0 0,0 0 0,0 1 1,0-1-1,0 0 0,1-1 1,-1 1-1,0 0 0,0 0 0,0 0 1,0-1-1,0 1 0,0 0 1,0-1-1,1 0 11,2 1-12,5-2-45,-1-1 0,1 1 0,0-2 0,-1 1-1,0-1 1,0 0 0,0-1 0,0 0 0,1-1 57,17-10-236,-17 10-22,0 0 0,1 1 0,0 0-1,0 1 1,0 0 0,1 0 0,0 1-1,-1 1 1,1-1 0,10 1 258,-20 2-20,0 0 1,1 1-1,-1-1 1,0 1-1,0-1 1,0 1-1,0 0 1,0-1-1,1 1 1,-1 0-1,0 0 0,-1-1 1,1 1-1,0 0 1,0 0-1,0 0 1,0 0-1,-1 1 1,1-1-1,0 0 1,-1 0-1,1 0 1,-1 0-1,0 1 1,1-1-1,-1 0 1,0 0-1,0 1 1,1-1-1,-1 0 1,0 1-1,0-1 0,-1 0 1,1 0-1,0 1 20,-4 52 198,-2-33 91,-1 1 0,-1-1 1,0 0-1,-2 0 0,0-1 0,-10 13-289,-40 90 1163,53-82-3092,7-38-2305</inkml:trace>
  <inkml:trace contextRef="#ctx0" brushRef="#br0" timeOffset="247.262">483 1034 6051,'0'0'4834,"0"0"-4514,0 0-320,0 0 64,0 0-32,0 0-32,0 55-1473,7-55-3489</inkml:trace>
  <inkml:trace contextRef="#ctx0" brushRef="#br0" timeOffset="717.919">808 671 8708,'0'0'400,"-21"86"-400,6-21 0,-4 7 48,-2 1 128,1-1 208,-1-7-223,4-9 15,3-11-160,4-13-16,4-13-241,5-9-79,1-10-1152,0 0-2882</inkml:trace>
  <inkml:trace contextRef="#ctx0" brushRef="#br0" timeOffset="1104.322">956 973 6099,'0'0'1448,"-8"17"-1127,-50 106 1047,51-102-1139,1 0 0,1 1-1,0 0 1,2 0 0,1 0-1,0 0 1,2 14-229,-1-34-7,1 1 0,0 0-1,0 0 1,0-1 0,0 1 0,1 0-1,-1 0 1,1-1 0,-1 1 0,1 0 0,0-1-1,0 1 1,0-1 0,0 1 0,1-1 0,-1 0-1,1 1 1,-1-1 0,1 0 0,0 0 0,0 0-1,0 0 1,0 0 0,0-1 0,0 1-1,1 0 1,-1-1 0,0 0 0,1 0 0,-1 1-1,1-2 1,0 1 0,-1 0 0,1 0 0,0-1-1,-1 1 1,3-1 7,8-1-21,-1-1 0,0 0 0,1-1 0,-1 0 0,0-1 0,0-1-1,-1 0 1,0 0 0,1-1 0,-2 0 0,1-1 0,-1 0 0,0-1 0,0 0 0,-1-1 0,0 0-1,-1 0 1,0-1 0,0 0 0,-1 0 0,-1-1 0,2-3 21,-1 3 7,0 0-1,-1-1 1,0 0 0,-1 0 0,0-1 0,-1 1-1,0-1 1,-1 0 0,-1 0 0,0 0-1,-1 0 1,0-1 0,-1 1 0,-1 0-1,-1-13-6,1 21-61,0 0 0,-1-1 0,1 1 0,-1 0 0,-1 0 0,1 0 0,0 0 0,-1 1 0,0-1 0,0 1 0,-1 0 0,1-1 0,-1 1 0,0 1 0,0-1 0,0 1 0,0-1 0,-1 1 0,1 0 0,-1 1 0,0-1 0,0 1 0,0 0 0,0 0 0,0 1 0,-6-2 61,4 1-274,-1 1-1,0 0 0,0 0 0,0 0 0,-1 1 0,1 0 0,0 1 0,0 0 1,0 0-1,0 1 0,1 0 0,-1 0 0,0 1 0,1 0 0,-1 0 0,1 1 0,-6 3 275,-17 18-1838,4 1 336</inkml:trace>
  <inkml:trace contextRef="#ctx0" brushRef="#br0" timeOffset="1537.067">780 221 10677,'0'0'0,"0"0"-368,0 0 48,0 0 320,0 0 96,0 0-96,105 84 0,-66-72 16,7-7 96,3-2-112,-2-3 0,-4 0-1745,-12 0-1601</inkml:trace>
  <inkml:trace contextRef="#ctx0" brushRef="#br0" timeOffset="1969.178">1293 1 9076,'0'0'78,"-7"19"199,-22 66-96,25-75-97,0 1 0,1 0 0,1 0 0,-1 1 0,2-1 0,-1 0 0,2 1 0,0 7-84,0-16-15,1-2 10,0 0 1,0 0-1,0 0 1,0-1-1,0 1 0,0 0 1,0 0-1,1-1 1,-1 1-1,0-1 1,0 1-1,1-1 1,-1 0-1,0 0 1,1 1-1,-1-1 1,0 0-1,1 0 1,-1 0-1,0 0 0,1 0 1,-1-1-1,0 1 1,1 0-1,-1-1 1,0 1-1,1-1 1,-1 1-1,0-1 1,1 0 4,41-23-156,-38 21 133,-1-1 0,1 1 0,1 0 0,-1 0 0,0 1 0,1-1 0,0 1 0,-1 0 0,1 1 0,0 0-1,0-1 1,5 1 23,-10 2 0,1-1-1,-1 1 0,0 0 1,1 0-1,-1 0 0,0 0 1,0 0-1,0 0 0,0 0 1,0 0-1,0 0 0,0 0 0,0 0 1,0 1-1,-1-1 0,1 0 1,0 1-1,-1-1 0,1 1 1,-1-1-1,1 0 0,-1 1 1,0-1-1,0 1 0,0-1 0,0 1 1,0-1-1,0 1 0,0-1 1,0 1-1,-1 0 1,2 1-3,0 23 100,0 0 0,-2 0 0,0 1 0,-2-1 0,-1 0 0,-6 18-97,10-42-3,-8 23-43,1 0 0,2 0 0,0 1 1,2 0-1,0 13 46,5-27-1950,10-6-2460</inkml:trace>
  <inkml:trace contextRef="#ctx0" brushRef="#br0" timeOffset="5479.681">1460 1151 416,'0'0'1025,"0"0"58,0 0-267,0 0-213,0 0-237,6 2 133,30 8 1275,-32-12-1731,-1 1 1,0-1 0,0-1 0,0 1-1,0 0 1,0-1 0,0 1 0,-1-1-1,1 0 1,-1 0 0,0 0-1,0 0 1,0-1 0,0 1 0,0 0-1,-1-1 1,0 1 0,1-1 0,-1 0-1,-1 1 1,1-1 0,0-3-44,-1 6 6,1 0 25,0-1 0,0 0 0,0 0 0,0 1 0,-1-1-1,1 0 1,-1 0 0,1 0 0,-1 0 0,1 0 0,-1 0 0,0 0 0,0 0-1,0 0 1,0 0 0,-1 0 0,1 0 0,0 1 0,-1-1 0,1 0 0,-1 0-1,0 0 1,0 0 0,1 1 0,-1-1 0,-1 0 0,1 1 0,0-1 0,0 0 0,0 1-1,-1 0 1,1-1 0,-1 1 0,1 0 0,-1 0 0,1-1 0,-1 1 0,0 1-1,0-1 1,1 0 0,-1 0 0,0 1 0,0-1 0,0 1 0,0-1 0,0 1-1,-1 0-30,1 2-8,-1 0 0,1 0 0,0 1 0,-1-1-1,1 1 1,0-1 0,1 1 0,-1 0 0,0 0-1,1 0 1,0 0 0,-1 0 0,1 0 0,0 0-1,1 1 1,-1-1 0,0 0 0,1 0 0,0 3 8,0-5 1,-13 182 770,13-179-838,0 0 1,0 0-1,0-1 1,0 1-1,1 0 1,0 0-1,0 0 0,0-1 1,0 1-1,0-1 1,1 1-1,0-1 1,-1 1-1,1-1 1,1 0-1,-1 0 1,0 0-1,1 0 1,-1 0-1,1 0 0,0-1 1,0 1-1,0-1 1,0 0-1,1 0 1,-1 0-1,1 0 1,-1-1-1,1 1 1,-1-1-1,1 0 1,0 0-1,-1 0 67,23 0-2796</inkml:trace>
  <inkml:trace contextRef="#ctx0" brushRef="#br0" timeOffset="5934.321">1753 700 3906,'0'0'1750,"-3"22"-261,-19 150 637,5-2-683,7 96-1443,10-266 0,0-1 0,0 1 0,0 0 0,0-1 0,0 1 0,0 0 0,0 0 0,0-1 0,0 1 0,0 0 0,1 0 0,-1-1 0,0 1 0,0 0 0,0 0 0,0-1 0,1 1 0,-1 0 0,0 0 0,0 0 0,0-1 0,1 1 0,-1 0 0,0 0 0,0 0 0,1 0 0,-1 0 0,0-1 0,0 1 0,1 0 0,-1 0 0,0 0 0,0 0 0,1 0 0,-1 0 0,0 0 0,1 0 0,-1 0 0,0 0 0,0 0 0,1 0 0,-1 0 0,0 0 0,1 0 0,-1 0 0,0 1 0,0-1 0,1 0 0,-1 0 0,0 0 0,0 0 0,0 1 0,1-1 0,-1 0 0,0 0 0,0 0 0,0 1 0,1-1 0,-1 0 0,116-233 424,-27 61-298,-70 136-334,-15 38-2727,-3 14-784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5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9092,'0'0'320,"0"0"67,0 0-197,0 0 28,0 0 78,0 0-183,-2-1-151,79-3 105,116 32-91,-76-29-2476,-88-7-1411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7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3474,'0'0'3940,"0"0"-2795,0 0-713,0 0-195,0 0 54,-3-1 195,-6-3-360,33 3-53,-7 2 24,305-11 791,-133 0-2238,-163 11-918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8:3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90 4498,'0'0'1246,"0"0"-435,0 0-435,0 0 150,0 0 74,0 0 46,-4 0-201,-14 0 94,19-14-720,3 7 57,0 1 1,1 1 0,-1-1-1,1 1 1,0-1-1,0 1 1,1 1 0,-1-1-1,1 1 1,0 0-1,0 0 1,5-1 123,57-4-1185,-66 10 1169,0 0-1,-1 0 0,1 1 0,-1-1 0,1 1 0,-1-1 0,0 1 1,0 0-1,1-1 0,-1 1 0,0 0 0,0 0 0,-1 0 0,1 0 0,0 0 1,-1 0-1,1 0 0,-1 0 0,0 0 0,0 0 0,1 0 0,-1 0 0,0 0 1,-1 0-1,1 0 0,0 0 0,-1 0 0,1 0 0,-2 2 17,2 6 92,0 1 23,0 0 0,-1 1 0,0-1 0,-1 0 0,-1 0 0,0 0 0,0 0-1,-1 0 1,0 0 0,-1-1 0,0 0 0,-5 7-115,7-11 136,0-1-1,-1 1 1,0-1-1,0 0 0,0 0 1,0 0-1,-1-1 1,0 1-1,0-1 1,0 0-1,0-1 1,-1 1-1,0-1-135,5-3 40,2 15-1470,56-1-1067,-46-12 2572,1 1-1,-1 0 1,0 1-1,-1 0 1,1 1-1,-1 0 1,0 1-1,0 0 1,0 0 0,-1 1-1,0 0 1,0 1-1,-1 0 1,0 0-1,0 1 1,-1 0-1,0 0 1,-1 1 0,3 5-75,-6-10 105,0 0 0,-1 0 0,0 0 0,0 0 0,0 0 0,0 1 0,-1-1 0,0 0 0,0 1 0,-1-1 0,1 1 0,-1-1 0,0 1 0,-1-1 0,1 1 0,-1-1 0,0 0 0,0 1 0,-1-1 0,0 0 0,0 0 0,0 0 0,0 0 0,-1 0 0,0 0 1,0-1-1,-1 2-105,-10 4 183,-1-1 0,0 0 0,0-1 0,-1-1 0,0-1 0,0 0 0,0-1 0,-1 0 0,0-2 0,0 0 0,0 0 0,0-2 0,0 0 0,0-1 0,-6-2-183,21-11-3938,5 3-1008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8:3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11461,'0'0'48,"0"107"80,0-43-128,0-2 64,0-7-144,0-6-48,0-15-1296,0-19-2610,6-15-2001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8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55 352,'0'0'9058,"0"0"-7362,0 0-1762,0 0 92,-3 10-66,0-3 35,1-3 5,1 0 1,-1 1-1,1-1 0,0 0 1,0 1-1,0-1 0,0 1 1,1-1-1,0 1 0,0-1 1,0 1-1,0-1 0,1 1 1,0-1-1,0 1 0,1 1 0,66 103 192,-35-61-151,-16-26-36,-1 1 1,-1 0-1,-1 2 0,-1-1 0,-2 2 1,0 0-1,1 8-5,-10-30 23,0 1 1,0 0-1,-1 0 1,0-1-1,0 1 0,0 0 1,0 0-1,-1 0 1,0 0-1,0 0 0,0 0 1,-1 0-1,1 0 1,-1 0-1,0-1 1,-1 1-1,1 0 0,-1 0 1,0-1-1,0 1 1,-1-1-1,1 0 0,-1 0 1,0 0-1,0 0 1,0 0-1,0 0 1,-1-1-1,0 1 0,0-1 1,0 0-1,0-1 1,0 1-1,0 0 0,-1-1 1,-1 1-24,1-2 19,0 1 0,0-1 1,0 0-1,-1 0 0,1 0 0,0-1 1,0 0-1,-1 0 0,1 0 1,0 0-1,0-1 0,0 0 0,0 0 1,0-1-1,0 1 0,0-1 0,0 0 1,0-1-20,1-2-21,0 0 0,0 0 1,1-1-1,0 1 0,0-1 0,0 0 1,1 0-1,0 0 0,0 0 0,0 0 1,1-1-1,0 1 0,0 0 1,1-1-1,-1 1 0,1-1 0,1 1 1,-1-1-1,1 1 0,0 0 0,1-1 1,0 1-1,0 0 0,0 0 1,1 0-1,1-3 21,156-235-1118,-150 228 1110,-1 4 22,-1 0-1,-1 0 1,0-1 0,-1 0 0,0 0 0,-1 0 0,-1-1 0,0 0-1,-1 0 1,0 0 0,0-5-14,-3 5 46,0 12-8,1 1 1,-1-1-1,1 0 0,-1 1 1,0-1-1,0 0 0,0 0 1,0 1-1,0-1 0,0 0 1,0 1-1,-1-1 0,1 0 1,-1 0-1,1 1 0,-1-1 1,1 1-1,-1-1 0,0 1 1,0-1-1,0 1 0,0-1 1,0 1-1,0 0 1,0-1-1,-1 1 0,1 0 1,0 0-1,-1 0 0,1 0 1,-1 0-1,1 0 0,-1 0 1,1 1-1,-1-1 0,0 1 1,1-1-39,-4 0-4,0 0 1,0 1 0,0-1 0,0 1-1,0 0 1,0 1 0,0-1-1,0 1 1,0 0 0,0 0-1,0 0 1,0 1 0,0 0 0,1 0-1,-1 0 1,1 0 0,0 1-1,-1 0 1,1 0 0,0 0 0,1 0-1,-1 1 1,0-1 0,1 1-1,0 0 1,0 1 3,-7 8-215,0 1 0,1 0 0,1 1 0,1 0 0,0 0 1,1 1-1,-1 5 215,-10 93-3551,16-64-1681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8:3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5442,'0'0'3874,"0"0"-3420,0 0-217,6-15 161,60-107-227,7 16 346,54-105-517,-118 204-31,-9 26-9,0-10 42,-28 433 531,27-357-645,1-85 52,0 1-1,-1 0 1,1-1-1,0 1 1,0-1-1,-1 1 1,1 0-1,0-1 1,0 1 0,0 0-1,0-1 1,0 1-1,0 0 1,0-1-1,0 1 1,0 0-1,0-1 1,0 1-1,0 0 1,0-1-1,1 1 1,-1-1-1,0 1 1,0 0-1,1-1 1,-1 1 0,0-1-1,1 1 1,-1-1-1,1 1 1,-1-1-1,0 1 1,1-1-1,0 1 1,-1-1-1,1 0 1,-1 1-1,1-1 1,-1 0-1,1 1 1,0-1-1,-1 0 1,1 0-1,-1 0 1,1 1 0,0-1-1,-1 0 1,1 0-1,0 0 1,-1 0-1,1 0 1,0 0-1,-1 0 1,1-1-1,0 1 1,-1 0-1,1 0 1,0 0-1,-1-1 1,1 1-1,-1 0 1,1-1 0,0 1 59,15-20-3552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8:3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10085,'0'0'728,"0"0"-555,0 0-173,1 19 22,19 246 319,-20-257-348,16 203 604,18 65-597,-21-234 93,5-56 25,69-136 247,17-25-306,49-119-59,-150 288-53,4-8-252,0 0 0,-1 0 0,-1-1-1,0 0 1,-1 0 0,-1 0 0,0-1-1,-1-5 306,-2 15-2273,-1 6-1867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8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6563,'0'0'3140,"-1"16"-2390,-17 108-641,14-110-28,1 0 0,0 1-1,1-1 1,0 1 0,1-1-1,1 1 1,1 0 0,0 1-81,1-13-21,0 0 1,0-1 0,0 1-1,0-1 1,1 1-1,-1-1 1,1 0 0,0 1-1,0-1 1,0-1-1,0 1 1,0 0 0,0-1-1,0 0 1,0 1-1,1-1 1,-1-1-1,0 1 1,1 0 0,-1-1-1,1 1 1,-1-1-1,1 0 1,-1-1 0,0 1-1,1 0 1,-1-1-1,1 0 21,14 2-31,-11-2 8,1 1 0,-1 1 0,0-1 0,1 1 0,-1 0 0,0 1 0,0-1 0,1 1 1,-1 1-1,-1 0 0,1 0 0,0 0 0,-1 1 0,0-1 0,1 2 0,-1-1 0,-1 1 0,1 0 0,-1 0 0,0 0 0,0 1 0,0-1 1,-1 1-1,0 1 0,0-1 0,-1 0 0,0 1 0,0 0 0,0 0 0,-1 0 0,0 0 0,1 5 23,-3 0 71,0 0 0,-1 0-1,-1 0 1,0-1 0,0 1-1,-2 0 1,1-1 0,-1 0-1,-1 1 1,0-2 0,0 1 0,-1 0-1,-1-1 1,-1 1-71,6-8 24,-1 5 21,0-1-1,-1 0 0,-1 0 0,1 0 0,-1 0 0,0-1 1,0 0-1,-1 0 0,0 0 0,0-1 0,0 0 1,-1 0-1,0 0 0,0-1 0,0 0 0,0-1 1,-1 1-1,1-1 0,-1-1 0,0 1 0,-2-1-44,8-2-17,-1-1-1,1 1 0,0-1 0,-1 0 0,1 0 1,0 0-1,0 0 0,-1 0 0,1 0 0,0 0 1,0-1-1,0 1 0,0-1 0,1 1 0,-1-1 1,0 0-1,1 0 0,-1 0 0,1 0 0,-1 0 0,1 0 1,0 0-1,0 0 0,0-1 0,0 1 0,0-1 18,-17-66-1465,17 68 1392,-4-43-2304,0 1-1552</inkml:trace>
  <inkml:trace contextRef="#ctx0" brushRef="#br0" timeOffset="269.847">151 3 10517,'0'0'944,"0"0"-944,0 0 32,0 0 80,0 0 561,0 0-545,80 33 0,-38-23-96,20-5-32,21-3-16,20-2 0,19 0-432,14-22-1377,7-8-5122</inkml:trace>
  <inkml:trace contextRef="#ctx0" brushRef="#br0" timeOffset="1034.321">1130 397 6707,'0'0'2660,"0"0"-1894,0 0-465,17 4-167,108 14 92,-117-18-226,-1-1 0,1 1 0,-1-2 0,0 1 0,1-1-1,-1 0 1,0-1 0,0 1 0,0-1 0,0-1 0,-1 1-1,1-1 1,-1-1 0,0 1 0,0-1 0,-1 0 0,1 0 0,-1 0-1,0-1 1,0 0 0,-1 0 0,0 0 0,0-1 0,0 1 0,-1-1-1,0 0 1,0 0 0,-1 0 0,0 0 0,0-1 0,-1 1 0,0-1-1,0 1 1,0-1 0,-1 1 0,-1-6 0,-2 9 2,0 0 0,0 0 0,-1 1 0,0-1-1,1 1 1,-1 0 0,0 0 0,-1 0 0,1 1 0,0-1 0,-1 1 0,0 0 0,1 0-1,-1 1 1,0-1 0,0 1 0,0 0 0,0 0 0,0 1 0,0 0 0,0 0 0,0 0-1,0 0 1,-3 1-2,-1-2-8,0 0 1,0 1-1,1-1 0,-1 2 0,0-1 0,0 1 0,1 1 1,-1 0-1,0 0 0,1 0 0,0 1 0,0 1 0,0-1 0,0 1 1,0 1-1,1-1 0,-6 5 8,6 0 0,-1 0 0,2 0 0,0 0 0,0 1 0,0 0 0,2 0 0,-1 1 0,1-1 0,0 1 0,1 0 0,1 0 0,0 0 0,0 1 0,1-1 0,0 0 0,1 1 0,0-1 0,3 11 0,-4-4 3,2 0 0,0-1 0,1 1 0,1-1 0,1 0 0,0 0 0,1 0 0,1 0 0,1-1 0,0 0 0,1 0 0,0-1 0,2 0 0,0 0 0,7 7-3,-9-15 1,0-1-1,0 0 1,1-1 0,0 0-1,0-1 1,0 1-1,1-2 1,-1 1-1,1-1 1,0-1 0,0 0-1,0 0 1,0-1-1,0 0 1,0-1-1,1 0 1,-1-1 0,0 0-1,0 0 1,0-1-1,0 0 1,0-1-1,-1 0 1,1-1 0,-1 0-1,0-1 1,0 1-1,3-4 0,118-83-733,-65 37-2093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18:3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5763,'0'0'435,"0"0"-137,0 0 612,0 0 85,0 0-234,0 0-28,-2 0-373,64-9-360,239 2-493,-116 7 442,153-14 40,-218 0-1,20-3-48,108 3 60,-234 14 2,19-1 21,0 2 0,0 1 0,0 2 0,25 5-23,11 9 0,-2 1-8,1-4 0,0-2 0,8-3 8,711 13-46,-231 35 57,495-19 58,-488-32-21,-416-17-407,102-21 359,-183 22-537,-15 1-3017</inkml:trace>
  <inkml:trace contextRef="#ctx0" brushRef="#br0" timeOffset="1603.819">175 270 4226,'0'0'1134,"0"0"-801,0 0-175,0 0 413,1-10 1331,80 6-1214,188 11-635,-190 1-141,1-4-1,0-3 0,0-3 1,32-7 88,-41 2-41,0 4 0,-1 3 0,58 7 41,131-5-155,-78-16-178,60 26 29,-95 3 276,0-7 1,45-7 27,-32 0-9,238 25 169,-293-27-114,-1 5 0,0 4 0,67 15-46,-91-8 43,-1-3 0,77 1-43,85 5-16,157 3 64,-333-17-66,542 27 351,-78-31-157,-526 0-2460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22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1393,'0'0'2822,"0"0"-1096,0 0-165,0 0-144,0 0-435,5-7 114,41-4-1074,0 2 1,0 2-1,1 2 1,0 2-1,46 3-22,-73 2 4,-1 0 0,1 1 0,0 2 0,-1 0 1,0 1-1,0 1 0,5 2-4,75 24 35,394 52-27,-451-77 9,0-2 0,1-2-1,34-2-16,79 9 25,-62 0-8,0-3 1,38-5-18,4-1-27,-136-2 3,-4-6-891,-9-2-2287</inkml:trace>
  <inkml:trace contextRef="#ctx0" brushRef="#br0" timeOffset="930.793">544 851 3298,'0'0'1317,"0"0"-127,0 0 526,0 0-388,-7 14-941,-40 86 197,36-73-442,2 1-1,0 0 0,2 0 0,1 0 0,1 1 0,2 0 0,0 17-141,3-45-10,0 1 0,0-1 0,1 1 0,-1-1 0,1 1 0,-1-1 1,1 1-1,0-1 0,-1 0 0,1 1 0,0-1 0,0 0 0,0 0 1,0 1-1,0-1 0,0 0 0,0 0 0,1 0 0,-1 0 0,0 0 1,0-1-1,1 1 0,-1 0 0,1-1 0,-1 1 0,1-1 0,-1 1 1,1-1-1,-1 1 0,1-1 0,-1 0 0,1 0 10,56 4-228,-50-4 187,-4 0 26,0 0 0,1 0 0,-1 0 0,0-1 0,0 1 0,0-1 0,0 0 0,0-1 0,-1 1 0,1 0 0,0-1 0,0 0 0,-1 0 0,1 0 0,-1 0 0,0-1 0,0 1 0,0-1-1,0 0 1,0 0 0,0 0 0,-1 0 0,1-1 0,-1 1 0,1-2 15,10-17-119,-2-1-1,0 0 0,-2 0 1,0-1-1,-2 0 1,0 0-1,-2-1 0,-1 0 1,0 0-1,-2 0 0,-1 0 1,-2-13 119,1 36 5,1 0 1,-1 0-1,0-1 1,-1 1-1,1 0 1,0 0-1,-1 0 1,1 0-1,-1 0 1,1 0-1,-1 0 1,0 0-1,0 0 1,0 1-1,0-1 0,0 0 1,0 0-1,-1 1 1,1-1-1,0 1 1,-1-1-1,1 1 1,-1-1-1,0 1 1,1 0-1,-1 0 1,0 0-1,0 0 1,0 0-1,0 0 1,0 1-1,0-1 1,0 1-1,0-1 1,0 1-1,0 0 0,0-1 1,-1 1-6,-2 0-10,0 1 0,0-1 0,0 1-1,0 0 1,-1 0 0,1 0 0,0 1 0,1 0 0,-1 0 0,0 0 0,1 1 0,-1-1-1,1 1 1,-1 0 0,1 0 0,0 1 0,1-1 0,-1 1 0,0 0 0,1 0-1,0 0 1,0 0 0,0 1 0,-1 2 10,-6 10-192,1 1 0,1-1 0,1 1 0,0 1 0,-3 18 192,-5 88-4280,17-104 2199</inkml:trace>
  <inkml:trace contextRef="#ctx0" brushRef="#br0" timeOffset="1258.84">864 339 7619,'0'0'313,"0"0"-121,0 0 208,0 17 320,0 107 214,0 444 1315,-1-538-2247,0-17-6,1 1-1,0-1 0,1 0 0,0 0 1,1 1-1,0-1 0,1-1 1,1 1-1,1 2 5,-5-13-125,1-1 0,-1 1 0,1-1 0,0 1 0,0-1 0,0 1 0,0-1 0,0 0 0,0 1 0,0-1 0,0 0 0,0 0 0,0 0 0,1 0 0,-1 0 0,1 0 0,-1 0 0,0 0 0,1-1 0,-1 1 0,1-1 0,0 1 0,-1-1 0,1 1 0,-1-1 0,1 0 0,0 0 0,-1 1 0,1-1 0,0-1 0,-1 1 0,1 0 0,0 0 0,-1-1 0,2 1 125,16-12-5323</inkml:trace>
  <inkml:trace contextRef="#ctx0" brushRef="#br0" timeOffset="2096.7">1344 575 4338,'0'0'3047,"0"0"-2103,0 0-797,0 0 56,0 0 365,0 12-67,-3 187 1354,-19 73-1087,22-176-824,1-94 37,1 0 0,-1 0 0,0 0 0,1 0 0,-1 0 0,1 0 0,0 0 0,0-1 0,-1 1 0,1-1 0,0 1 0,0-1 0,1 0 0,-1 0 0,0 0 0,0 0 0,1 0 0,-1 0 0,0 0 0,1-1 0,-1 0 0,1 1 0,-1-1 0,0 0 0,1 0 0,-1 0 0,1 0 0,-1-1 0,1 1 0,-1-1 0,0 1 0,1-1 0,-1 0 0,0 0 0,0 0 0,1 0 0,-1 0 0,0-1 0,0 1 0,1-2 19,14-5-107,0 0 1,0 1-1,0 1 1,1 1-1,0 0 1,0 1-1,1 1 1,-1 1-1,1 0 1,-1 2-1,1 0 0,-1 1 1,3 1 106,5 4-2369,-3 4-3559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1 293 224,'0'0'512,"0"0"158,0 0 448,0 0 314,0 0-138,0 0-624,5-1 3060,62-106-3872,-34 56 134,63-82-979,-96 133 800,0 0 105,0 0 143,0 0 17,0 0-22,1 0-14,2 8-3641,-3 4 190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4386,'0'0'2977,"0"0"-2672,0 0-241,0 0-64,0 0 64,0 0-64,23 21-1457,-18-21-3906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189 155 320,'0'0'544,"0"0"54,0 0 144,0 0-209,0 0 110,0 0 456,0 0-23,0 0-295,0 0-207,0 1-329,-1 210-79,-1-191-172,-2 0 1,0-1 0,-2 0 0,0 0-1,-1 0 1,0-1 0,-2 0 0,0 0-1,-1-1 1,-1 0 5,-12 24-33,17-30 22,3-4 18,0 0 1,-1 0 0,0 0-1,0-1 1,0 0-1,-1 0 1,0 0 0,0 0-1,-1-1 1,1 0-1,-6 4-7,-8-7 153,13-2-52,13-2-184,115 1-186,-17 15 160,-88-10 114,0-1 1,0 0 0,1-1-1,-1-1 1,0-1 0,1-1-1,2 0-5,-11-3-78,1-1 0,-1 1 1,0-2-1,0 1 0,-1-1 0,0-1 0,0 0 0,0 0 0,-1 0 0,0-1 0,0 0 0,-1 0 1,0-1-1,-1 1 0,0-1 0,4-9 78,-3 9 54,1-7 8,0 1-1,-1-1 1,-1 0 0,0 0 0,-2-1 0,1 1 0,-2-1-1,0 0 1,-1 0 0,-1 0 0,-1 0 0,0 0-62,1 11 114,-2-13 17,-2 0 0,0 0 0,0 0 1,-2 1-1,-1-1 0,0 1 0,-1 1 0,-1-1 0,0 2 0,-10-13-131,4 3 36,4 6 6,9 14-10,-1-1 1,0 0-1,0 1 1,0 0 0,-1 0-1,0 0 1,0 0-1,0 0 1,-1 1-1,0 0 1,0 0-1,-1 0 1,1 1 0,-1 0-1,0 0 1,0 0-1,0 0 1,-1 1-1,1 0 1,-1 1 0,1 0-1,-8-2-32,10 3 9,-1 1-1,1 0 1,-1 0 0,1 0 0,-1 0-1,1 1 1,-1-1 0,1 1-1,-1 1 1,1-1 0,0 0-1,-1 1 1,1 0 0,0 0 0,0 0-1,0 1 1,1-1 0,-1 1-1,0 0 1,1 0 0,0 0-1,0 1 1,-2 1-9,-20 27-93,0 2-1,3 1 1,1 1 0,-9 21 93,-45 74-403,75-131 361,-1 1 1,1-1 0,0 1-1,-1 0 1,1-1 0,0 1-1,0 0 1,-1 0-1,1-1 1,0 1 0,0 0-1,0 0 1,0-1-1,0 1 1,0 0 0,0-1-1,0 1 1,0 0 0,0 0-1,0-1 1,1 1-1,-1 0 1,0-1 0,0 1-1,1 0 1,-1-1-1,1 1 1,-1 0 0,0-1-1,1 1 1,-1-1 0,1 1-1,-1-1 1,1 1-1,0-1 1,-1 1 0,1-1-1,-1 1 1,1-1-1,0 0 1,-1 1 0,1-1-1,0 0 1,0 0 0,-1 0-1,1 1 1,0-1-1,-1 0 1,1 0 0,0 0 41,5 2-242,31 15-1905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3298,'0'0'1011,"0"0"-472,0 0-81,0 0-271,0 0-104,0 0 45,0 0 0,0 0 374,0 2 207,38 248 657,-38-247-1367,1 0 0,-1 0 0,1 0 0,0 0 0,0 0 0,0 0 0,0 0 0,0 0 1,1-1-1,-1 1 0,1 0 0,0-1 0,-1 0 0,1 1 0,0-1 0,1 0 0,-1 0 0,0 0 0,1 0 0,-1 0 0,1-1 0,-1 1 0,1-1 0,0 0 0,-1 1 0,1-1 0,0 0 0,0-1 0,0 1 0,0-1 0,0 1 0,0-1 0,0 0 0,0 0 0,0 0 0,2 0 2,1-3-7,-1 1 1,0-1 0,0 0 0,-1 0 0,1 0 0,-1-1 0,1 1 0,-1-1 0,0 0 0,0-1 0,-1 1 0,1 0 0,-1-1 0,0 0 0,0 0 0,-1 0-1,2-5 6,3-1-7,16-33-450,-1-2 0,-2 0 0,-2-1 1,9-40 456,-14-50 117,-13 137 523,0 12-170,6 45-423,2 0 0,15 53-47,-14-69 5,113 491 467,-122-531-470,7 32 147,-1 1 1,-1-1-1,-2 1 1,-2-1-1,-1 16-149,-1-47 29,1 0 0,-1 0-1,0 0 1,1 0 0,-1 0-1,0 0 1,0 0 0,-1 0-1,1-1 1,0 1-1,-1 0 1,1 0 0,-1-1-1,1 1 1,-1-1 0,0 0-1,1 1 1,-1-1-1,0 0 1,0 0 0,0 0-1,0 0 1,0-1 0,0 1-1,0 0 1,0-1 0,-1 0-1,1 1 1,-2-1-29,-67 4 73,68-4-77,-3-1-22,0-1 0,0 0 1,1 0-1,-1 0 1,1 0-1,-1-1 1,1 0-1,0 0 0,0-1 1,0 1-1,0-1 1,1 0-1,-1 0 0,1-1 1,0 1-1,1-1 1,-1 0-1,1 0 1,0 0-1,0-1 0,0 1 1,1-1-1,0 1 1,0-1-1,0 0 1,1 0-1,0 0 0,0 0 1,0-2 25,-1-18-36,1 1 0,1-1 0,2 1 0,0 0 0,2-1 0,1 1 0,1 1 0,7-21 36,-5 20-2,0 0 0,2 1 0,1 0 0,0 0 0,2 2 0,1-1 0,1 2 0,10-13 2,54-64-1476,63-107 1476,-123 175-46,-1-1 0,-2 0 0,-1-2 0,2-11 46,-14 30 860,-2 18 327,-1 11-1196,-1-9-9,1 1 0,-1 0-1,1 0 1,0-1 0,1 1 0,0 0-1,0-1 1,0 1 0,1 0 0,0-1 0,0 0-1,1 1 1,0-1 0,0 0 0,0 0-1,1-1 1,0 1 0,0-1 0,2 3 18,45 32-429,-40-34 366,-1 2 0,0-1 1,-1 1-1,1 1 0,-2 0 0,1 0 0,-1 0 1,1 4 62,-8-12 25,0-1-1,-1 1 1,1 0 0,-1 0 0,1 0 0,-1 0 0,1 0 0,-1 0 0,0 0 0,1 0 0,-1 0 0,0 0 0,0 0 0,0 0-1,1 0 1,-1 0 0,0 0 0,-1 0 0,1 0 0,0 1 0,0-1 0,0 0 0,-1 0 0,1 0 0,0 0 0,-1 0-1,1 0 1,-1-1 0,1 1 0,-1 0 0,1 0 0,-1 0 0,0 0 0,0 0 0,1-1 0,-1 1 0,0 0 0,0-1-1,0 1 1,0-1 0,0 1 0,1-1 0,-1 1 0,0-1 0,0 1 0,0-1 0,-1 0-25,-97 4 565,85-5-1477,3-5-1753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4034,'0'0'971,"0"0"-699,10 18 134,-8-15-384,14 27 182,-2 1 1,-1 0-1,-1 1 1,1 6-205,11 64 236,-3 1 1,-5 0-1,-5 2 0,-4 0 1,-5 13-237,-2-31 472,-9-135 56,-37-327-3865,31 250 1944,3-119 1393,25 145 10,-12 96-18,1-1 1,-1 1 0,0 0-1,1-1 1,-1 1-1,1 0 1,0 0 0,0 0-1,0 0 1,1 1 0,-1-1-1,1 0 1,-1 1 0,1 0-1,0 0 1,0 0 0,0 0-1,0 0 1,0 0 0,1 1-1,-1-1 1,0 1 0,1 0-1,-1 0 1,1 0 0,0 1 7,2-1 42,0 0 0,0 0 0,0 1 0,0 0 0,0 0 0,0 1 0,0 0 0,0 0 0,0 0 0,0 1 0,-1 0 0,1 0 0,-1 0 0,1 0 0,-1 1 0,0 0 0,0 1 0,0-1 0,0 1 0,3 3-42,-2-2 92,-1 0 0,0 1-1,0 0 1,-1 0 0,0 1 0,0-1 0,0 1-1,-1 0 1,0 0 0,0 0 0,-1 0-1,0 0 1,0 1 0,-1-1 0,1 1 0,-2-1-1,1 1 1,-1-1 0,0 1 0,-1 4-92,0-8 64,0-1 0,0 1 0,0 0 0,0-1 0,0 0 0,-1 1 0,1-1 0,-1 0 1,0 0-1,0 0 0,-1 0 0,1 0 0,0 0 0,-1-1 0,0 1 0,1-1 0,-1 0 0,0 0 1,0 0-1,0 0 0,-1 0 0,1-1 0,0 1 0,-1-1 0,1 0 0,-1 0 0,1 0 1,-1 0-1,0-1 0,1 0 0,-1 1 0,0-1 0,1-1 0,-1 1 0,1 0 0,-4-2-64,-30-5-1069,31-1-780</inkml:trace>
  <inkml:trace contextRef="#ctx0" brushRef="#br0" timeOffset="781.305">430 404 8148,'0'0'-835,"0"0"499,18 2 362,62 2 102,-69-4-88,1-1-1,-1 0 0,0-1 1,0 0-1,0-1 1,-1 0-1,1-1 0,-1 0 1,1-1-1,-1 0 1,-1 0-1,1-1 0,-1-1 1,0 1-1,0-1 1,-1-1-1,5-5-39,5-3 7,-1-1 0,0-1 1,-2-1-1,0 0 0,-1-1 0,-1-1 0,-1 0 1,0 0-1,-2-1 0,5-16-7,-5-46-61,-46 75 186,26 9-126,8-1 0,0 1 1,0-1-1,1 1 1,-1 0-1,0 0 1,0 0-1,0 0 1,0 0-1,0 0 1,1 1-1,-1-1 0,0 1 1,0-1-1,0 1 1,1-1-1,-1 1 1,0 0-1,1 0 1,-1 0-1,1 0 1,-1 0-1,1 0 1,-1 1-1,1-1 1,0 0-1,0 1 1,0-1-1,-1 1 1,1-1-1,1 1 1,-1 0-1,0-1 1,0 1-1,0 1 1,-3 13-16,0 1-1,2 0 0,0 0 1,1 1-1,0-1 0,1 0 0,2 8 17,-1 16-29,-1-17 24,-1-7 8,1-1-1,0 0 1,1 0-1,1 1 1,1-1-1,0 0 1,1 0 0,2 1-3,0 0-8,-1-4-4,0 1 1,1-1-1,0-1 1,1 1-1,1-1 1,0 0 0,5 5 11,-12-16-1,0 0 1,0 0-1,0 0 1,1 0-1,-1 0 1,0 0-1,1 0 1,-1-1-1,0 1 1,1 0-1,-1-1 1,1 1-1,-1-1 1,1 0-1,-1 1 1,1-1-1,-1 0 1,1 0-1,0 0 1,-1 0 0,1 0-1,-1 0 1,1-1-1,-1 1 1,1 0-1,-1-1 1,1 1-1,-1-1 1,1 0-1,-1 1 1,0-1-1,1 0 1,-1 0-1,0 0 1,0 0-1,1-1 1,37-44 71,76-144-3235,-94 158-160</inkml:trace>
  <inkml:trace contextRef="#ctx0" brushRef="#br0" timeOffset="1041.473">1207 369 1185,'0'0'992,"12"97"-176,-7-68 561,-2-14-256,2-12-625,-1-3-416,3-23 384,2-17 176,4-9-432,3 4 97,1 3-305,0 8 128,-1 5-48,1 4-32,1 5 16,1 2-64,-5 2-112,-10 3-1377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11 448,'0'0'419,"0"0"715,0 0 619,-15-2-105,-48-5-386,48 6-929,1 1 0,-1 0-1,1 1 1,0 1-1,-1 0 1,1 1-1,0 1 1,0 0 0,0 0-1,0 2-332,12-5 41,-7 3-23,-1 1-1,1 0 1,1 1-1,-1 0 1,1 0-1,0 1 1,1 0-1,-1 1 1,1-1-1,1 1 0,0 1 1,0-1-1,0 1 1,1 0-1,0 0 1,1 1-1,0-1 1,1 1-1,0 0 1,-1 6-18,3-14-33,-1 0 1,1 0-1,1 0 1,-1 0-1,0 0 1,0 1-1,1-1 1,-1 0-1,1 1 1,0-1-1,0 0 1,0 1-1,0-1 1,0 0-1,0 1 1,1-1-1,-1 0 1,1 1-1,-1-1 1,1 0-1,0 0 1,0 0-1,0 0 1,0 1-1,1-1 1,-1-1-1,0 1 1,1 0-1,-1 0 1,1 0-1,0-1 1,0 1-1,-1-1 1,1 0-1,0 1 1,0-1 0,0 0-1,1 0 1,0 1 32,23 7-632,-1-2 0,1 0 0,0-1 0,0-2 0,1 0 0,0-2 0,13-1 632,29 4-1363,-67-6 1404,0 1-1,0 0 1,0 0 0,0 0-1,1 0 1,-1 0 0,0 0-1,0 0 1,0 1 0,0-1-1,0 1 1,0-1 0,0 1-1,0 0 1,0 0 0,-1 0 0,1 0-1,0 0 1,0 0 0,-1 1-1,1-1 1,-1 0 0,1 1-1,-1-1 1,1 1 0,-1 0-1,0-1 1,0 1 0,0 0-1,0 0 1,0 0 0,0 0-1,-1 0 1,1 0 0,-1 0 0,1 0-41,-3 0 150,1 0 0,-1 0 0,1 0 0,-1-1 1,0 1-1,0-1 0,0 1 0,0-1 0,0 0 0,0 0 1,0 0-1,0 0 0,-1 0 0,1 0 0,0-1 1,-1 1-1,1-1 0,0 1 0,-1-1 0,1 0 1,-1 0-1,1 0 0,0 0 0,-1-1 0,1 1 1,-1 0-1,-1-2-150,-2 2 413,-75 0-367,79 0-1180,2-1-1307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11077,'0'0'0,"0"0"-1361,0 0 865,0 0 320,0 0 112,0 0-416,0 41-224,14-28-1153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7988,'0'0'-345,"5"21"738,41 144 607,-13-42-614,-6 2-1,6 86-385,-21-119-351,-5 0 1,-3 22 350,-4-109-72,-4 46 205,4-50-169,-1 0 1,1 0-1,0 0 0,0 0 1,-1 0-1,1 0 0,0 0 0,-1 0 1,1 0-1,-1 0 0,0 0 1,1-1-1,-1 1 0,0 0 1,1 0-1,-1 0 0,0-1 1,0 1-1,1 0 0,-1-1 1,0 1-1,0-1 0,0 1 1,0-1-1,0 1 0,0-1 0,0 0 1,0 1-1,0-1 0,0 0 1,0 0-1,0 0 0,0 0 1,-1 0-1,1 0 0,0 0 1,0 0-1,0 0 0,0-1 1,-1 1 35,-16-8-3930</inkml:trace>
  <inkml:trace contextRef="#ctx0" brushRef="#br0" timeOffset="723.891">343 424 112,'0'0'205,"0"0"169,17 2 37,54 4 1000,-66-6-1255,0-1 0,0 1 0,0-1 0,1 0-1,-1 0 1,0-1 0,0 1 0,0-1 0,0 0 0,-1-1 0,1 1-1,1-2-155,6-3 235,0 2-165,-1 0-1,1-1 1,-1-1 0,0 0-1,-1-1 1,0 1 0,0-2-1,-1 0 1,0 0 0,0-1-1,-1 1 1,0-2 0,-1 1-1,0-1 1,-1-1-1,0 1 1,-1-1 0,0 0-1,-1 0-69,-1 5-108,-1 0 0,0 0 1,0 0-1,-1 0 0,0 0 0,0 0 0,0 0 0,-1 0 0,0 0 0,0 0 0,-1 0 0,0 0 0,-1 0 0,1 0 0,-1 0 0,0 0 0,-1 0 0,0 1 0,0-1 0,0 1 0,-1 0 0,0 0 0,0 0 0,0 1 1,-1-1-1,0 1 0,0 0 0,-4-3 108,0 3 127,0 1 1,0 0 0,0 0-1,0 1 1,-1 0 0,1 1 0,-1 0-1,0 1 1,1 0 0,-1 0-1,0 1 1,0 0 0,0 0 0,0 2-1,-1-1-127,2 3 95,0 0-1,0 0 0,0 1 1,1 0-1,0 1 0,-1-1 1,2 2-1,-1-1 0,1 1 1,0 0-1,0 1 0,1 0 1,0 0-1,1 0 0,-1 0 1,2 1-1,-1 0 0,1 0 1,1 0-1,-1 1 0,2-1 1,-1 4-95,-2-1-142,1 1 1,0 0 0,1 0-1,1 1 1,0-1-1,1 0 1,0 10 141,1-4-2318</inkml:trace>
  <inkml:trace contextRef="#ctx0" brushRef="#br0" timeOffset="1003.004">684 365 2673,'0'0'192,"0"0"-112,0 0 1089,0 0 912,89 83-1297,-57-98-256,7-26 1,2-14-529,-2-12-769,-9-2-5121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10837,'0'0'528,"0"0"-432,0 0 0,0 0-32,0 0-64,0 0-720,19 25-128,11-14-1265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30 139 5635,'0'0'883,"0"0"72,0 0-24,0 0-149,-4 9-201,0-2-567,0 1-1,1 0 1,0 0 0,1 0-1,-1 0 1,2 0 0,-1 1-1,1-1 1,0 6-14,1 171-94,0-181 75,-1-1-1,1 1 0,0 0 1,0 0-1,0 0 0,1 0 1,0-1-1,-1 1 0,1 0 1,0 0-1,1-1 0,-1 1 1,1-1-1,0 1 0,-1-1 1,1 0-1,1 1 0,-1-1 1,0 0-1,1-1 0,0 1 1,0 0-1,-1-1 0,1 1 1,1-1-1,-1 0 0,0 0 1,1 0-1,-1-1 0,1 1 1,-1-1-1,1 0 0,0 0 1,-1 0-1,1 0 0,0 0 1,0-1-1,0 0 0,0 0 1,-1 0-1,1 0 0,0-1 1,3 0 19,2-3-47,0 0-1,0-1 1,0 0 0,0-1 0,-1 0 0,0 0 0,0 0 0,-1-1 0,4-4 47,120-135-1211,-66 35-2514,-60 101 3508,-2 0-1,1 0 1,-1-1-1,-1 0 1,0 1-1,0-1 1,-1 0 0,-1-10 217,0 17 49,0 1 0,-1-1 1,0 1-1,0-1 1,0 1-1,0 0 1,0-1-1,-1 1 1,0 0-1,1 0 1,-1 0-1,0 0 1,0 0-1,-1 1 1,1-1-1,-1 0 1,1 1-1,-1 0 0,0 0 1,0 0-1,0 0 1,0 0-1,0 0 1,0 1-1,0 0 1,-1-1-1,1 1 1,-1 0-50,-101-18 2422,97 18-2308,-1 0 0,1 0 0,0 1 0,-1 0 1,1 0-1,0 1 0,-1 0 0,1 1 1,0 0-1,0 0 0,0 1 0,0 0 0,1 0 1,-1 1-1,1-1 0,-4 4-114,1 4-14,2-1-1,-1 2 1,1-1-1,1 1 1,0 0 0,0 1-1,2-1 1,-1 1-1,2 1 1,0-1 0,0 1-1,1-1 1,1 1-1,0 0 1,1 0 0,1 0-1,0 0 1,0 0-1,2 0 1,2 11 14,5 38-1852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20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37 252 3089,'0'0'1294,"0"0"272,0 0-261,0 0-745,0 0-10,0 0-54,-5-10-74,-23-46 111,26 49-509,1 0 1,1-1-1,0 1 0,0-1 1,0 1-1,1-1 0,0 1 0,0-1 1,1 1-1,0 0 0,0 0 1,1 0-1,0 0 0,0 0 1,0 1-1,1-1 0,0 1 0,0 0 1,5-5-25,-8 9-40,0-1 0,0 1-1,0 0 1,0 0 0,0-1 0,0 1 0,1 0 0,-1 0 0,1 0 0,0 1 0,-1-1 0,1 0 0,0 1-1,0-1 1,0 1 0,0-1 0,1 1 0,-1 0 0,0 0 0,0 0 0,1 0 0,-1 0 0,1 1 0,-1-1-1,0 1 1,1-1 0,-1 1 0,1 0 0,-1 0 0,1 0 0,-1 0 0,1 1 0,-1-1 0,1 1 0,-1-1 0,1 1-1,-1 0 1,2 1 40,6 9-33,-1 1 0,-1 0 0,0 0 0,0 1-1,-1 0 1,-1 1 0,0-1 0,-1 1 0,-1 0-1,2 9 34,1-1 10,183 509 1211,-143-435-1191,-36-84-2816,-10-12-2653</inkml:trace>
  <inkml:trace contextRef="#ctx0" brushRef="#br0" timeOffset="557.358">246 363 3522,'0'0'1267,"0"0"-603,0 0 451,0 0 73,0 0-690,0 0-343,0 2-139,-2 21 177,-1 0 1,-2 0-1,0 0 0,-1-1 0,-1 0 1,-1 0-1,-7 11-193,8-15-6,-1 0-1,0 0 1,-1-1 0,-2 0 0,1-1-1,-9 10 7,16-25-675,3-1-1651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7908,'0'0'741,"0"0"-551,0 0-121,0 0 27,1 18-13,15 134 56,-4 100 629,-13-225-491,1-26-213,2-8-130,0 1-1,0-1 0,1 1 1,0 0-1,0 0 0,0 0 1,0 0-1,1 0 0,0 1 0,1 0 1,-1 0-1,3-2 67,-4 3-50,-1 1 0,1 0 0,0 0 0,1 0 0,-1 0 0,0 0 0,1 1 0,0-1 0,-1 1 0,1 0 0,0 0 0,0 1 0,0-1 0,0 1 0,0 0 0,1 0 1,-1 0-1,0 0 0,0 1 0,1 0 0,-1 0 0,0 0 0,1 0 0,-1 1 0,0 0 0,2 0 50,1 3-27,0 1 1,0 0-1,0 1 0,-1-1 1,0 1-1,0 0 1,-1 1-1,0-1 0,0 1 1,0 1 26,23 27 12,-27-34-11,0 0-1,0 0 0,0 0 0,0 0 1,0 0-1,0 0 0,0-1 0,0 1 1,0 0-1,0 0 0,0-1 0,0 1 1,1-1-1,-1 1 0,0-1 0,0 0 1,1 1-1,-1-1 0,0 0 0,1 0 1,-1 0-1,0 0 0,1 0 0,-1 0 1,0 0-1,1 0 0,-1-1 0,0 1 1,0 0-1,1-1 0,-1 1 0,0-1 1,0 0-1,0 1 0,1-1 0,-1 0 1,0 0-1,0 1 0,0-1 0,0 0 1,0 0-1,-1 0 0,1 0 0,0 0 1,0-1-1,-1 1 0,1 0 0,0 0 0,29-65-257,-29 61 214,9-28 71,-1-1 0,-3 0 0,0-1 0,-2 1 0,-2-1 0,-1 0 0,-2 0 0,-2-10-28,-17-51 408,19 85-672,1 4-1123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40 268 4274,'0'0'755,"0"0"-427,0 0 56,0 0 531,0 0 94,-7 12-545,-19 39-128,19 6-37,7-52-291,0 1 0,1-1 0,0 1 0,-1-1 0,2 0 1,-1 0-1,0 1 0,1-1 0,0 0 0,0 0 0,1-1 0,0 1 0,-1 0 0,1-1 0,1 0 1,-1 1-1,1-1 0,-1-1 0,1 1 0,1 0 0,-1-1 0,0 0 0,1 0 0,-1 0 0,1-1 0,0 1 1,0-1-1,0 0 0,2 0-8,3 1-12,0 0 0,0-1-1,0 0 1,0 0 0,0-1 0,0-1 0,1 0 0,-1 0 0,0-1-1,0 0 1,1-1 0,-1 0 0,0 0 0,-1-1 0,1-1 0,0 0-1,-1 0 1,0 0 0,0-1 0,1-1 12,4-7-35,0 0-1,0-1 1,-1 0-1,-1-1 1,0 0 0,-1-1-1,-1 0 1,-1-1 0,0 0-1,-1-1 1,-1 1-1,0-1 1,-2-1 0,0 1-1,-1-1 1,-1 0-1,0 0 1,-2-1 0,0-11 35,-1 25 11,-1 0 1,0 0 0,0 0 0,0 0-1,0 1 1,-1-1 0,0 1-1,0-1 1,-1 1 0,0 0-1,1-1 1,-2 1 0,1 1 0,-1-1-1,1 0 1,-1 1 0,0 0-1,-1 0 1,1 0 0,-1 0-1,0 1 1,0 0 0,0 0 0,0 0-1,0 1 1,-1-1 0,1 1-1,-1 0 1,0 1 0,0 0 0,-2-1-12,-1 0 28,1 1 1,-1 0-1,0 0 1,0 1 0,1 0-1,-1 1 1,0 0 0,0 0-1,1 0 1,-1 1 0,1 1-1,-1 0 1,1 0 0,0 0-1,0 1 1,0 0-1,1 1 1,-1 0 0,-1 1-29,-2 5 11,0 0 0,0 1 1,2 0-1,-1 0 0,1 1 1,1 1-1,1-1 0,0 1 1,0 0-1,1 1 0,1-1 1,1 1-1,-1 4-11,-3 20-257,2-1 0,1 1 0,2 0 0,2 27 257,5-3-1784,16-15-1517</inkml:trace>
  <inkml:trace contextRef="#ctx0" brushRef="#br0" timeOffset="319.388">489 157 7395,'0'0'192,"0"0"-192,0 0-416,0 116 416,0-70 400,7-1-47,6-3 239,3-3-432,3-9 48,4-5 144,2-7-224,4-7 176,1-11-224,0-4 33,1-33-226,1-15-79,-2-8-1328,-10 1-1954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1 320,'0'0'3140,"0"0"-1918,0 0-219,0 0 241,0 0-159,-3 0-572,-10 0-196,8 3 19,-3 20-150,2 0 0,0 1 0,2 0 0,0 0 0,2 0 0,0 0 0,2 11-186,0-21 80,6 89 268,-6-99-353,1-1 0,0 0 1,0 1-1,0-1 1,1 0-1,-1 0 1,1 1-1,0-1 0,0 0 1,0-1-1,0 1 1,0 0-1,1-1 1,-1 1-1,1-1 0,-1 0 1,1 1-1,0-1 1,0-1-1,0 1 1,0 0-1,0-1 1,1 1-1,-1-1 0,0 0 1,1 0-1,0 0 5,0-1-57,1 1-1,0-1 1,-1 0-1,1 0 0,-1-1 1,1 1-1,-1-1 1,1 0-1,-1 0 0,0 0 1,1-1-1,-1 1 1,0-1-1,0 0 0,0-1 1,0 1-1,0-1 1,-1 1-1,1-1 0,-1 0 1,1 0-1,0-2 58,58-84-1202,-62 88 1190,36-65-1290,7-36-5098,-33 74 6021</inkml:trace>
  <inkml:trace contextRef="#ctx0" brushRef="#br0" timeOffset="270.015">325 148 1153,'0'0'1616,"0"94"-223,2-50 384,3-7 320,-1-5-1521,7-5-528,3-4-48,4-6 496,5-10-480,4-7 0,8-19-16,4-26-480,4-12-945,-4-2-2176</inkml:trace>
  <inkml:trace contextRef="#ctx0" brushRef="#br0" timeOffset="517.315">653 101 3762,'0'0'2001,"0"0"-1969,0 0 880,0 0 833,0 0-721,0 0-607,0 64-369,3-37 176,6 0-224,6-4 32,0-6 160,3-8-192,4-9-48,-2 0-64,4-15-64,3-19-209,-4-11-2816,-5-2-2194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1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1030 4594,'0'0'0,"51"-116"-1425,-18 37 1409,0-10-64,-2-3-176,-6-2-176,-7 5-977,-9 10 433</inkml:trace>
  <inkml:trace contextRef="#ctx0" brushRef="#br0" timeOffset="285.203">150 150 272,'0'0'1454,"0"0"-275,0 0 729,0 0-326,0 0-352,-11-9-395,-31-26-555,30 30-195,-11 166 540,12-78-182,5 1-1,2 44-442,4-117 9,1 0-1,0-1 0,0 1 0,1-1 1,1 0-1,0 1 0,0-1 0,0 0 1,2-1-1,-1 1 0,1-1 0,0 1 0,1-2 1,0 1-1,1-1 0,0 1 0,0-2 1,0 1-1,1-1 0,1 0 0,-1-1 1,1 0-1,6 3-8,-6-4-34,0-1 0,1 0 0,0 0 0,-1-1 0,1-1 0,0 0 0,0 0 0,1-1 0,-1 0 0,0 0 0,4-2 34,-8-1-55,1 0 0,0 0 0,-1-1 0,0 0 1,1 0-1,-1-1 0,-1 1 0,1-1 0,0-1 0,-1 1 0,0-1 0,0 0 0,0 0 0,-1-1 0,0 1 0,0-1 0,0 0 0,0 0 0,-1 0 0,0-1 0,-1 1 0,1-1 0,-1 1 0,0-1 0,-1-1 55,87-224-6624,-73 198 4471</inkml:trace>
  <inkml:trace contextRef="#ctx0" brushRef="#br0" timeOffset="554.766">531 382 1024,'0'0'1633,"0"0"-256,0 0-465,6 126-47,0-79-145,4-4-256,1-2 545,0-4-657,-2-9-96,2-6-16,-1-9-208,1-8-64,3-5-160,2-10-1473,0-23-3233</inkml:trace>
  <inkml:trace contextRef="#ctx0" brushRef="#br0" timeOffset="802.151">655 0 10037,'0'0'0,"0"0"0,0 0 0,0 0-513,0 0-383,0 0-737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36 680 1681,'0'0'277,"0"0"-133,0 0 150,0 0 261,0 0 285,0 0 78,-6 1-337,-17 4-82,17-4-101,6-1-51,0 0 176,0 0-214,0 22-235,0 0 1,2 0-1,0-1 0,2 1 0,0-1 1,2 3-75,-5-20-13,-1 0 5,1-1 0,-1 1 0,1 0 0,0-1 0,0 1 0,0-1 0,0 1 0,1-1 0,-1 1 0,1-1 0,0 0 0,0 0 0,0 0 0,1 0 0,-1 0 0,1 0 0,-1-1 0,1 1 0,0-1 0,0 0-1,0 0 1,0 0 0,0 0 0,1 0 0,-1-1 0,1 0 0,-1 1 0,1-1 0,-1 0 0,1-1 8,1 1-11,1-1 1,-1 0-1,0-1 0,1 1 1,-1-1-1,0 0 0,0 0 1,1-1-1,-1 0 0,0 0 1,0 0-1,-1 0 0,1-1 1,0 0-1,-1 0 0,0 0 1,1 0-1,0-2 11,108-110 286,-104 101-253,0-1 0,-1-1 1,-1 1-1,0-1 1,-1 0-1,-1-1 1,-1 0-1,0 1 1,-1-1-1,-1 0 0,-1-1 1,0 1-1,-2-12-33,2 25 6,-1 0-1,0 0 0,0 1 0,0-1 1,-1 0-1,1 0 0,-1 0 0,0 1 1,0-1-1,0 1 0,-1-1 0,1 1 1,-1-1-1,0 1 0,0 0 0,0-1 1,0 1-1,-1 0 0,1 1 0,-1-1 0,0 0 1,1 1-1,-1-1 0,0 1 0,-1 0 1,1 0-1,0 0 0,-1 1 0,-2-2-5,-6-1 18,-1 1-1,0 0 0,0 1 1,0 0-1,-1 1 0,1 1 1,0 0-1,-13 2-17,23-2-2,0 0 0,-1 1 1,1 0-1,0-1 0,0 1 0,1 0 0,-1 0 0,0 1 1,0-1-1,0 1 0,1-1 0,-1 1 0,1 0 0,-1 0 1,1 0-1,0 0 0,0 1 0,0-1 0,0 1 0,0-1 0,0 1 1,1-1-1,-1 1 0,1 0 0,0 0 0,0 0 0,0 0 2,-14 85-97,15-83 90,-2 9-221,1 1 0,0 0 0,2 0 0,-1-1 0,2 1 0,0 0 0,1-1 0,0 1 0,1-1 0,0 0 0,6 11 228,37 39-3826,-22-38 1937</inkml:trace>
  <inkml:trace contextRef="#ctx0" brushRef="#br0" timeOffset="332.56">430 0 6915,'0'0'78,"0"0"170,0 0-32,0 0-75,-3 16 214,-8 121-8,54 176 136,-1 70-2257,-38-360-3122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56 496,'0'0'470,"0"0"282,0 0 409,0 0 274,0 0-488,-5-3 19,54-3-497,99 0 212,82-3-598,-168 9-65,151 33 43,-197-31-55,1-1 0,-1-1-1,1 0 1,-1-1 0,0-1-1,0 0 1,1-2 0,11-3-6,-1-4 3,-9 3-1,0 1 0,1 1 1,-1 1-1,1 0 0,0 1 0,0 1 0,5 1-2,-10 1-2,1 1-1,-1 1 0,0 1 1,0 0-1,0 0 0,0 2 1,0 0-1,13 5 3,-13-4 1,1 0-1,0-2 1,0 0 0,0 0-1,1-1 1,-1-1 0,1-1-1,7 0 0,5-1-24,-20 0 27,0 0 1,0 1 0,1 0 0,-1 0 0,0 1 0,0 0-1,0 1 1,0 0 0,0 0 0,3 2-4,-2 1 0,1 0-1,-1-1 1,1 0 0,0 0-1,1-1 1,-1 0 0,0-1 0,1 0-1,0-1 1,7 0 0,57-4 1067,17-17-981,-92 20-20,24-2-47,-4 5-542,-20 11-1227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39:5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25 251 3217,'0'0'1374,"0"0"-949,-3-16 20,-11-55 657,8-42 1753,5 111-2850,1 0 1,0 0-1,0 1 1,0-1 0,0 0-1,0 0 1,1 0-1,-1 1 1,0-1-1,1 0 1,-1 0 0,1 1-1,0-1 1,0 1-1,-1-1 1,1 0 0,0 1-1,0-1 1,1 1-1,-1 0 1,0-1-1,0 1 1,1 0 0,-1 0-1,1 0 1,-1 0-1,1 0 1,-1 0 0,1 0-1,-1 0 1,1 1-1,0-1 1,0 1-1,-1-1 1,1 1 0,0 0-1,0-1 1,-1 1-1,1 0 1,0 0 0,0 0-1,0 1 1,0-1-6,2 0 7,2-1-18,0 0-1,0 1 1,0 0 0,0 0-1,0 0 1,0 1 0,0 0 0,0 0-1,0 0 1,0 1 0,0 0-1,-1 0 1,1 1 0,-1-1 0,0 1-1,3 2 12,6 9-52,-1 1-1,0 1 1,-2 0-1,1 0 1,-2 1-1,-1 0 1,7 17 52,-9-21-1,227 552 161,-217-537-274,-12-29-639,-3-11-1509</inkml:trace>
  <inkml:trace contextRef="#ctx0" brushRef="#br0" timeOffset="448.569">288 387 4290,'0'0'1075,"0"0"-760,0 0 5,0 0 726,0 0-211,0 5-243,-1 7-561,-2 1 0,1-1 0,-1 0 0,-1 0 0,0 0-1,-1 0 1,-1 0 0,-2 4-31,1-3 20,-156 239-1327,141-212-777,3-2-2385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155 412 96,'0'0'899,"0"0"-21,0 0-83,0 0 224,0 0 246,-4-4-510,-22-14 274,25 18-990,-1-1 0,1 1 0,0 0 0,-1 0 0,1 0 0,-1 0 0,1 0-1,-1 0 1,1 0 0,-1 1 0,1-1 0,0 0 0,-1 1 0,1-1 0,-1 1 0,1 0-1,0-1 1,0 1 0,-1 0 0,1 0 0,0 0 0,0 0 0,0 0 0,0 0-1,0 0 1,0 0 0,0 0 0,0 0 0,1 0 0,-1 1 0,0-1 0,1 0 0,-1 1-1,1-1 1,-1 1 0,1-1 0,-1 0 0,1 1 0,0-1 0,0 1 0,0-1-1,0 1-38,-2 3 144,-19 44-98,3 1 1,1 1-1,-2 20-46,13 51 24,7-120-30,0 1 0,1 0 0,-1 0 0,0 0 1,1-1-1,0 1 0,-1-1 0,1 1 0,0-1 0,0 0 0,1 0 0,-1 0 0,0 0 1,1 0-1,-1 0 0,1-1 0,0 1 0,-1-1 0,1 0 0,0 0 0,0 0 1,0 0-1,0 0 0,0 0 0,0-1 0,0 0 0,0 1 0,0-1 0,0 0 0,0 0 1,0-1-1,0 1 0,0-1 0,1 0 6,3-1-6,0 0 0,0-1 0,0 0 0,0 0 0,-1-1 0,1 0 0,-1 0 0,0 0 0,0-1 0,0 0 1,-1 0-1,0 0 0,0-1 0,0 0 0,-1 0 0,0 0 0,0 0 0,0-1 0,-1 0 0,0 1 0,0-1 0,1-5 6,3-8 19,-1 0 1,-1 0-1,0-1 1,-2 0-1,0 0 0,-2 0 1,0 0-1,-2-20-19,1 31 7,-1 1 0,0 0 1,-1 0-1,0 0 0,0 0 1,-1 0-1,0 1 0,-1-1 1,1 1-1,-2 0 0,1 0 1,-1 0-1,0 0 0,-1 1 0,0 0 1,0 0-1,-1 1 0,1 0 1,-3-1-8,-46-9 69,54 17-81,-1 0 1,0 0-1,0 0 1,0 0-1,0 0 1,1 1-1,-1-1 1,1 0-1,-1 1 1,1-1-1,-1 1 1,1 0-1,0-1 1,0 1-1,0 0 1,0 0-1,0 0 1,0 0-1,0 0 1,0 0-1,1 0 1,-1 0-1,1 0 1,0 0-1,-1 0 1,1 0-1,0 0 1,0 0-1,1 0 12,-3 5-48,-4 117-1614,10-89-261,9-7-1457</inkml:trace>
  <inkml:trace contextRef="#ctx0" brushRef="#br0" timeOffset="284.846">352 0 6163,'0'0'176,"0"0"-176,0 0 32,0 0 656,0 0-272,0 97-400,0-28 161,0 15-49,0 12-112,0 1 192,0-11-208,0-15 0,0-16-48,0-8 112,0-1-160,0-6-32,0-10-3778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2721,'0'0'867,"0"0"-581,0 0 23,0 0 889,0 0 37,0 0-589,0 0-289,0 0-239,0 0 141,0 0 170,0 0-261,0 0 86,0 0-14,0 0-147,0 1-21,1 46-97,-12 146 90,-58 132-6,65-147-123,5-176 57,1 0 0,-1 0 0,1 0 0,-1-1 0,1 1 0,-1 0 1,1-1-1,0 1 0,0-1 0,0 0 0,0 0 0,0 1 0,0-1 0,0-1 0,0 1 0,1 0 1,-1 0-1,0-1 0,0 1 0,1-1 0,-1 0 0,0 0 0,1 0 0,-1 0 0,0 0 0,1 0 1,-1-1-1,0 1 0,1-1 0,-1 1 0,1-1 7,10 0-10,-3 1 25,-1 0 1,0 1-1,1 0 1,-1 0-1,0 1 1,1 0-1,-1 1 1,0 0-1,-1 0 1,2 2-16,10 4-40,-1 0 0,1-1 1,0-1-1,0-1 0,1-1 1,0 0-1,20 0 40,-14 1-3788,-19 0-868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0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3298,'0'0'1568,"0"0"140,0 0-257,0 0-387,0 0-151,-4-2-694,5 2-220,-1-1 1,0 1 0,1 0-1,-1 0 1,0 0-1,0 0 1,1 0 0,-1-1-1,0 1 1,0 0 0,1 0-1,-1 0 1,0-1-1,0 1 1,0 0 0,1 0-1,-1-1 1,0 1 0,0 0-1,0 0 1,0-1-1,0 1 1,0 0 0,1-1-1,-1 1 1,0 0 0,0-1-1,0 1 1,0 0-1,0-1 1,0 1 0,0 0-1,0 0 1,0-1 0,0 1-1,-1 0 1,1-1-1,0 1 1,0 0 0,0 0-1,0-1 1,0 1 0,0 0-1,-1-1 1,1 1-1,0 0 1,0 0 0,0 0-1,-1-1 1,1 1 0,0 0-1,0 0 1,-1 0-1,1-1 1,0 1 0,-1 0-1,1 0 1,0 0 0,0 0-1,-1 0 1,1 0-1,0 0 1,-1 0 0,1 0-1,0 0 1,-1 0 0,1 0-1,0 0 1,-1 0 0,35 5-1,-16 0-6,-1-2 0,1 0 0,0 0 0,0-2 0,-1 0 0,1-1 0,0-1 1,0-1-1,0 0 0,13-5 7,70-11-3525,-78 18-1987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25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6963,'0'0'2241,"0"0"-2049,0 0 128,0 0 49,0 0 159,0 0-240,38-3-160,-12-4 336,4 0-448,2 2 64,-1 0 48,-1 0 0,3-3-128,0-2 0,2-4-160,-4-6-224,1 3-880,-8 1-3218</inkml:trace>
  <inkml:trace contextRef="#ctx0" brushRef="#br0" timeOffset="450.254">12 231 6787,'0'0'1878,"0"0"-987,0 0 27,0 0-134,0 0-477,-1 0-216,21 0-170,18 2-32,1-2 0,-1-2 0,0-1 1,0-2-1,0-1 0,0-2 0,-1-2 0,15-6 111,-37 8-2430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0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6627,'0'0'595,"0"0"-214,0 0 289,0 0 18,4 0-13,346 0-394,-330 3-1173,-5 7-962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6723,'0'0'29,"0"0"-29,3 5 128,0-1-106,-3-3-7,1 1 0,0-1 1,-1 0-1,1 1 0,0-1 0,0 0 1,0 0-1,0 1 0,1-1 0,-1 0 1,0 0-1,0 0 0,1 0 0,-1 0 1,1-1-1,-1 1 0,0 0 1,1-1-1,-1 1 0,1-1 0,0 1 1,-1-1-1,1 0 0,-1 0 0,1 1-15,141-13 1051,-100 5-1040,-1 1 0,1 2-1,-1 3 1,1 1 0,19 3-11,41 0 67,160-11 21,-212 3-102,0 2 1,0 3 0,0 1-1,48 9 14,-39-5 50,0-3 0,1-3-1,28-4-49,61-1 22,29 16-25,-101 0 3,-1-4 0,1-3 0,0-3 0,3-4 0,73 1 3,537-1 8,-263-24-30,-113 32 80,113-1-53,-76 1-13,-239-1 5,0-5 0,58-10 0,-71 4 8,1 5 0,0 3 0,54 10-8,-12-1-125,111-9 125,1-10 66,-229 10-22,0-2 0,0 0 0,-1-2-1,0-1 1,23-7-44,-56 11-648,-14 5-2386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7267,'0'0'0,"0"0"-32,1 139 32,3-77 128,-1 4-128,3-2 369,2-5-369,-3-11 0,-4-9 256,-1-7-48,0-5 112,0-4-256,0-1 80,0-4-288,0-6 32,0-8-1425,0-4-2513</inkml:trace>
  <inkml:trace contextRef="#ctx0" brushRef="#br0" timeOffset="317.36">17 0 6627,'0'0'422,"0"0"4,0 0 407,0 0 66,12 1-123,119 15-685,35-16-147,-113 9-2993,-33-3-2703</inkml:trace>
  <inkml:trace contextRef="#ctx0" brushRef="#br0" timeOffset="687.216">1 313 7924,'0'0'544,"0"0"-128,0 0-368,0 0 400,0 0-416,0 0 176,39 3-208,-7-3 353,1 0-321,0 0 288,-3 0-320,0 0 0,-2 0 48,-3 3 64,1 6-224,-4 3 80,-5 1-1137,-9 0-4449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2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25 2065,'0'0'2113,"0"0"-982,0 0-200,0 0 339,0 0-462,-3 0-242,-155-20 875,120 17-1414,0 1 1,0 3-1,0 1 0,-1 1 1,2 3-1,-1 1 1,-27 9-28,58-14 0,4-2-1,-1 1 0,0 0 1,1 0-1,-1 0 0,0 0 0,1 0 1,-1 1-1,1 0 0,0 0 0,0-1 1,-1 2-1,1-1 0,0 0 0,1 1 1,-1-1-1,0 1 0,1 0 0,0 0 1,-1 0-1,1 0 0,0 0 0,0 1 1,1-1-1,-1 1 0,0 1 1,2 136 3,4-43 5,5-1 1,4 4-9,9 88-28,-15-54 100,-8 112-72,-12-108-10,-5 0 1,-11 17 9,-17 131 14,7 74-6,40-279-131,2-78 114,0 0-1,0-1 1,1 1-1,-1-1 0,1 0 1,0 0-1,0 0 1,0 0-1,0-1 1,1 0-1,-1 1 1,1-2-1,-1 1 1,1 0-1,0-1 1,0 0-1,-1 0 0,1 0 1,0-1-1,0 0 1,0 0-1,0 0 1,0 0-1,4-2 10,-8 2 0,3 0-2,19 1-7,-1 0-1,1-2 1,-1-1-1,0 0 0,0-2 1,1-1 9,139-52-1905,-130 42-1734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0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85 648 7075,'0'0'699,"0"0"-280,0 0 125,0 0-29,0 0 120,-14-2-168,-40-9-320,52 10-147,1 0 1,0 0 0,-1-1-1,1 1 1,0 0 0,0 0-1,0-1 1,0 1-1,0-1 1,0 1 0,1-1-1,-1 1 1,0-1-1,1 0 1,-1 1 0,1-1-1,0 0 1,-1 0 0,1 1-1,0-1 1,0 0-1,0 1 1,0-1 0,1 0-1,-1 0 1,0 1-1,1-1 1,-1-1-1,1-7-1,2-5-2,0 1 0,1 0 1,0 0-1,1 0 0,1 0 1,0 1-1,1 0 0,1 0 1,0 0-1,0 1 0,1 1 1,1-1-1,0 1 0,0 1 1,1 0-1,0 1 0,12-8 3,-20 14-4,0 0 0,0 1-1,0 0 1,0 0 0,0 0-1,0 0 1,1 0 0,-1 0-1,1 1 1,-1 0 0,1 0-1,0 0 1,-1 0 0,1 0-1,0 1 1,0-1 0,-1 1-1,1 0 1,0 0 0,0 1-1,-1-1 1,1 1-1,0 0 1,0 0 0,-1 0-1,1 0 1,1 1 4,2 6 2,-1 0 0,1 0 0,-2 1 0,1 0-1,-1 0 1,0 0 0,-1 0 0,0 1 0,0 0 0,-1 0-2,6 24 13,-1 0 0,-2 0 1,-1 0-1,-1 1 0,-2 0 1,-2-1-1,-2 12-13,2-3 16,-2-59-38,1 1 0,1-1 0,0 0 0,2 1-1,-1-1 1,2 0 0,0 1 0,1 0 0,0 0 0,1 0 0,1 0-1,0 1 1,1 0 0,1 0 0,0 1 0,1 0 0,0 0 0,1 1-1,1 0 1,4-3 22,-11 12-42,0 0-1,0 0 1,0 1 0,0-1-1,1 1 1,-1 0-1,1 0 1,-1 1 0,1 0-1,0-1 1,-1 2-1,1-1 1,0 0 0,0 1-1,0 0 1,0 0-1,-1 0 1,1 1 0,4 1 42,-5 1 2,1 1 0,-1-1 0,-1 1 0,1 0 0,0 1 0,-1-1 0,0 1 0,0-1 0,-1 1 0,1 0 0,-1 0 0,0 0 0,0 1 0,0-1 0,-1 0 0,0 1 0,0 0-2,0-2 0,11 50 88,-12-45-60,1 0 0,1 1 0,0-1 0,0 0 0,1 0 0,0 0 0,1 0 0,-1-1 0,2 1 0,-1-1 0,1 0 0,1 0 0,-1-1 0,3 3-28,-6-9-44,1 1-1,-1 0 1,1 0-1,-1-1 1,1 0-1,0 1 1,-1-1-1,1 0 0,0 0 1,0-1-1,0 1 1,0-1-1,0 1 1,0-1-1,0 0 0,0 0 1,0 0-1,0 0 1,0-1-1,0 1 1,-1-1-1,1 0 1,0 0-1,0 0 0,0 0 1,-1 0-1,2-1 45,24-24-1710</inkml:trace>
  <inkml:trace contextRef="#ctx0" brushRef="#br0" timeOffset="1080.857">931 794 3778,'0'0'1456,"0"0"-351,0 0-254,-2-15-312,1 5-492,-1 1-41,1 1 0,1-2 0,-1 1 0,1 0 0,1 0 0,0 0 0,0 0 0,1 0 0,0 1 0,2-8-6,6-9 34,0 0 1,1 1 0,2 0-1,0 1 1,1 0 0,2 1-1,12-13-34,-27 33-12,1 0 0,0 0-1,0 0 1,0 1-1,0-1 1,0 1 0,0-1-1,0 1 1,0 0-1,1 0 1,-1 0-1,0 0 1,1 0 0,-1 1-1,1-1 1,-1 1-1,1-1 1,-1 1 0,1 0-1,2 0 13,-3 1-1,-1-1 0,1 1 0,0 0 0,-1 0-1,1 0 1,0 1 0,-1-1 0,1 0 0,-1 0 0,0 1-1,0-1 1,1 1 0,-1-1 0,0 1 0,0 0-1,0-1 1,0 1 0,-1 0 0,1 0 0,0-1 0,-1 1-1,1 0 1,-1 0 0,0 0 0,0 1 1,2 3 0,7 32 12,-1 0-1,-2 1 1,-2 0 0,-1 0 0,-3 38-12,-2-12 10,-1-89 412,15-102-724,36-27-55,-48 152 350,0-1 0,0 1 0,0 0 0,1-1 0,-1 1 0,0 0 1,1-1-1,-1 1 0,1 0 0,0-1 0,-1 1 0,1 0 0,0 0 0,0 0 0,0 0 0,0 0 1,0 0-1,0 0 0,0 0 0,0 0 0,0 0 0,0 0 0,0 1 0,0-1 0,1 0 1,-1 1-1,0-1 0,1 1 0,-1 0 0,0-1 0,1 1 0,-1 0 0,1 0 0,-1 0 0,0 0 1,1 0-1,-1 0 0,0 0 0,1 0 0,-1 0 0,1 1 0,-1-1 0,0 1 0,1-1 0,-1 1 1,0-1-1,0 1 0,0 0 0,1 0 0,-1-1 0,0 1 0,0 0 0,0 1 7,51 142-98,-47-126 167,0 1 0,-1 1 1,0-1-1,-2 1 0,0 17-69,-2-36 120,0-1 1,1-3 92,9-33-831,1 1 1,3 0-1,0 0 1,2 2-1,2-1 0,13-17 618,-29 47 1,0 2 8,-1 0 0,0 0 0,0 0 0,1 0 1,-1 0-1,1 1 0,-1-1 0,1 0 0,0 1 0,-1-1 0,1 1 0,0 0 0,0-1 0,0 1 0,1 0 0,-1 0 1,0 0-1,0 1 0,2-1-9,7 22 1158,23 194 1496,-13-145-2875,-15-66-1623,0-4-2963</inkml:trace>
  <inkml:trace contextRef="#ctx0" brushRef="#br0" timeOffset="2222.601">91 1044 5795,'0'0'931,"0"0"-486,0 0-82,0 0-13,0 0 170,0 0-133,0 0-289,226 20 191,-2 38-313,-190-51 47,0-2 1,1-2-1,-1-1 1,1-1-1,17-3-23,14 0-21,126 4-57,-171 0 90,0 2-1,0 1 1,0 0 0,-1 2-1,0 0 1,0 1-1,1 2-11,112 36 47,51-40-31,-16-40-90,-167 34 212,-66 8-829,48-8-1339</inkml:trace>
  <inkml:trace contextRef="#ctx0" brushRef="#br0" timeOffset="3242.293">189 1558 7555,'0'0'841,"0"0"-617,0 0-163,0 21 73,-1 152 98,-1-127 73,-2-1-1,-3 1 1,-1-1 0,-7 20-305,10-52 86,4-18-206,5-22 23,6-3-11,0-1-1,2 1 0,2 1 1,0 0-1,2 0 1,1 2-1,3-3 109,-5 9-157,2 1 0,0 1 0,0 0 0,2 1 1,11-8 156,-28 25-6,-1-1 7,0 1-1,0 0 0,0 0 1,0 0-1,0 0 1,0 0-1,1 0 0,-1 0 1,0 1-1,0-1 1,1 0-1,-1 1 0,1-1 1,-1 1-1,1-1 1,-1 1-1,1 0 0,-1 0 1,1-1-1,-1 1 1,1 0-1,-1 0 0,1 1 1,-1-1-1,1 0 1,-1 0-1,2 1 0,13 76 512,-15-60-320,3 180 809,-2-182-996,14-21-429,36-78 170,-44 72 224,-2 2-1,0 0-1,1 0 1,0 0 0,0 1-1,1 0 1,1 0-1,-1 1 1,1 0 0,1 1-1,4-3 32,-11 9-2,0 0 1,-1 0-1,1 0 0,0 0 0,0 1 0,0-1 0,0 1 0,0 0 1,0 0-1,0 0 0,0 0 0,0 0 0,0 1 0,0 0 1,0-1-1,0 1 0,-1 0 0,1 0 0,0 1 0,-1-1 0,1 0 1,0 1-1,-1 0 0,0-1 0,1 1 0,1 2 2,46 64-48,-22 57 510,-29-124-521,1 0 1,0 0 0,0 0 0,0 0-1,0 0 1,0 0 0,0 0 0,0 0-1,1 0 1,-1 0 0,0 0 0,1 0-1,-1 0 1,0 0 0,1 0 0,-1 0-1,1 0 1,-1 0 0,1 0 0,0-1-1,-1 1 1,1 0 0,0 0-1,-1-1 1,1 1 0,0 0 0,0-1-1,0 1 1,0-1 0,0 1 0,0-1-1,0 0 1,0 1 0,0-1 0,0 0-1,0 0 1,0 1 58,12-1-5989</inkml:trace>
  <inkml:trace contextRef="#ctx0" brushRef="#br0" timeOffset="4028.715">1063 1541 9124,'-3'20'-280,"-22"136"269,7 134 369,18-289-297,2-11-154,57-120-950,-45 104 704,-9 18 223,4-10-166,1 0 0,0 1 0,2 1 0,0 0 0,10-11 282,-21 27-4,-1-1 1,0 1-1,0 0 1,0 0-1,0-1 1,1 1 0,-1 0-1,0 0 1,0 0-1,1-1 1,-1 1-1,0 0 1,1 0-1,-1 0 1,0-1-1,0 1 1,1 0-1,-1 0 1,0 0-1,1 0 1,-1 0-1,0 0 1,1 0 0,-1 0-1,0 0 1,1 0-1,-1 0 1,0 0-1,1 0 1,-1 0-1,0 0 1,1 0-1,-1 0 1,0 1-1,1-1 1,-1 0-1,0 0 1,1 0-1,-1 0 1,0 1-1,0-1 1,1 0 0,-1 0-1,0 1 1,0-1-1,0 0 1,1 0-1,-1 1 1,0-1-1,0 0 1,0 1-1,0-1 1,0 0-1,1 0 1,-1 1-1,0-1 1,0 0-1,0 1 1,0-1 0,0 0-1,0 1 1,0-1 3,3 31 282,-2-19-261,47 295 2818,-38-296-2807,2-28-209,34-100-913,-34 83 488,1 1 1,1 0-1,2 1 1,1 0 0,14-18 601,-31 50 8,0-1 1,0 1 0,0-1 0,0 1 0,1 0 0,-1-1-1,0 1 1,0-1 0,0 1 0,1 0 0,-1-1 0,0 1-1,1 0 1,-1-1 0,0 1 0,1 0 0,-1 0-1,0-1 1,1 1 0,-1 0 0,0 0 0,1-1 0,-1 1-1,1 0 1,-1 0 0,0 0 0,1 0 0,-1 0 0,1 0-1,-1 0 1,1 0 0,-1-1 0,0 2 0,1-1 0,-1 0-1,1 0 1,-1 0 0,1 0 0,-1 0 0,0 0 0,1 0-1,-1 0 1,1 1 0,-1-1 0,0 0 0,1 0-1,-1 1 1,0-1 0,1 0 0,-1 1 0,0-1 0,1 0-1,-1 1 1,0-1 0,0 0 0,1 1-9,7 26 1231,-6-18-1286,22 66 1215,13 74-157,-35-23-701,0-119-2733,-1-15-3761</inkml:trace>
  <inkml:trace contextRef="#ctx0" brushRef="#br0" timeOffset="5132.224">1844 1 9364,'0'0'-1440,"0"0"738,0 0 550,0 0 104,15 3 219,0 1-26,-6-2-60,0 0 0,0 0 0,-1-1 0,1 0 0,0-1 0,0 0 0,0 0-1,0-1 1,4-1-85,-2 0 39,1 0 0,-1 0 0,0 1 0,1 1 0,-1 0 0,0 0 0,1 1-1,-1 0 1,0 1 0,1 1 0,-1 0 0,-1 0 0,1 1 0,7 4-39,-7-2-142,0 1 0,0 1 0,-1 0 0,0 1 0,0 0 1,-1 0-1,-1 1 0,1 0 0,-2 0 0,1 1 0,-1 0 1,-1 1-1,0-1 0,-1 1 0,0 1 0,0-1 0,-2 0 0,2 5 142,1 18 271,-2-1-1,-1 0 1,-1 1-1,-2 0 1,-1-1-1,-2 1 1,-2-1-1,-1 3-270,-16 67 130,5 1-1,-2 69-129,8 514 101,12-467-31,1 229-25,-2-449-37,0 0 1,0 0-1,0 0 1,-1 0-1,1 0 1,0 0-1,0 0 1,-1 0-1,1 0 0,0-1 1,-1 1-1,1 0 1,-1 0-1,0 0 1,1-1-1,-1 1 0,1 0 1,-1-1-1,0 1 1,0 0-1,1-1 1,-1 1-1,0-1 1,0 1-1,0-1 0,0 0 1,1 1-1,-1-1 1,0 0-1,0 1 1,0-1-1,0 0 0,0 0 1,0 0-1,0 0 1,0 0-1,0 0 1,0 0-1,0 0 1,0 0-1,0-1 0,1 1 1,-1 0-1,0-1 1,0 1-1,0 0 1,0-1-1,0 1 1,0-1-9,-62-47 320,51 42-356,-1 1 0,1 0 0,-1 0 0,0 1 0,-1 1 0,1 0 0,-1 1 0,1 1 0,-1 0 0,1 0-1,-1 2 1,0 0 0,1 0 0,-1 1 0,1 1 0,-4 1 36,-115 37 998,132-41-1017,-1 0 0,1 0-1,-1 1 1,1-1 0,-1 0 0,1 0 0,-1 0-1,1 1 1,-1-1 0,1 0 0,-1 0-1,1 1 1,-1-1 0,1 0 0,0 1-1,-1-1 1,1 0 0,0 1 0,-1-1 0,1 1-1,0-1 1,-1 1 0,1-1 0,0 1-1,0-1 1,0 1 0,-1-1 0,1 1-1,0-1 1,0 1 0,0-1 0,0 1-1,0-1 1,0 1 0,0-1 0,0 1 0,0-1-1,0 1 1,0-1 0,0 1 0,1 0-1,-1-1 1,0 1 19,11 0-2033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3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4946,'0'0'3530,"0"0"-2839,0 0-635,0 20 112,-4 126 224,-11-33-19,7-67-183,3 0 0,1 0 1,2 1-1,3 2-190,-1-40-26,1-1 0,1 0 0,-1 1 0,2-1 0,-1 0 0,1 0 0,0 0 1,0 0-1,1-1 0,0 1 0,1-1 0,-1 0 0,2 0 0,-1-1 0,1 1 0,-1-1 0,2 0 0,3 2 26,-3-5-33,0-1 0,1 0 1,0-1-1,-1 0 0,1 0 0,0 0 0,0-1 1,-1 0-1,1-1 0,0 1 0,0-2 0,-1 1 1,1-1-1,-1 0 0,1-1 0,-1 1 0,0-2 0,0 1 1,0-1-1,1-1 33,83-35-1502,-43 27-2212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6643,'0'0'1553,"0"0"-465,0 0-303,0 0-321,0 0-320,0 0-144,7 2-32,18 8-48,6 0 160,4 1-48,3 0-32,-1-5 0,0-4-224,-1-2-352,-1 0-97,-4 0-1056,-7-7-2753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3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9412,'0'0'1297,"0"0"-1137,0 0 672,0 0-31,0 0-401,0 0-400,-6-15-80,25 15-16,7 0 48,4 0-128,2 7-256,2 8-65,0 2-175,0-2-16,-4-2-1841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3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37 575 8052,'0'0'141,"0"0"24,0 0-95,0 0 71,-6 6 211,4-3-326,0-1-22,-1 0 0,1 1 0,0 0 0,0-1 0,0 1 1,0 0-1,0 0 0,0 0 0,1 0 0,0 0 0,-1 1 1,1-1-1,1 0 0,-1 1 0,0-1 0,1 1 0,-1 2-4,1-2 8,0 1-7,-1 1 0,1 0 0,0 0 0,0-1 0,1 1 0,-1 0 0,1-1 0,1 1 0,-1 0 0,1-1 0,0 0 0,0 1 0,0-1 0,1 0 0,0 0 0,0 0 0,0 0 0,1-1 0,1 3-1,1-3 8,0 1-1,0-1 1,1-1-1,-1 1 1,1-1-1,0 0 1,0 0-1,0-1 1,0 0-1,0 0 1,0-1-1,0 0 1,1 0-1,-1-1 1,0 0-1,7 0-7,-5-3-9,-1 1 1,0-1-1,0-1 0,-1 0 0,1 0 1,-1 0-1,0-1 0,0 0 0,0 0 0,0-1 1,-1 1-1,0-2 0,0 1 0,-1-1 0,0 1 1,0-1-1,0-1 0,-1 1 0,0-1 1,-1 0-1,0 0 0,0 0 0,0 0 0,0-5 9,0 6 8,0 0-1,-1-1 1,0 1 0,0 0-1,-1-1 1,0 1-1,0-1 1,0 0-1,-1 1 1,0-1-1,-1 0 1,0 1-1,0-1 1,-1 1-1,1-1 1,-2 1-1,1 0 1,-1 0-1,0 0 1,0 0-1,-1 0 1,0 1-1,-1-1 1,1 1-1,-1 0 1,0 0-1,0 1 1,-1 0-1,0 0 1,0 0 0,0 0-1,0 1 1,-7-3-8,9 5 14,1 0 1,-1 1 0,1-1 0,-1 1 0,0 0 0,1 0 0,-1 1 0,0-1 0,0 1 0,0-1 0,0 1 0,0 1 0,1-1-1,-1 0 1,0 1 0,0 0 0,0 0 0,1 0 0,-1 0 0,0 0 0,1 1 0,-1 0 0,1 0 0,0 0 0,-1 0-1,1 0 1,0 1-15,-1 4-86,-1 1 0,1 0 0,1 0-1,0 1 1,0-1 0,0 1 0,1 0-1,0-1 1,1 1 0,0 0 0,0 0-1,1 0 1,0 0 0,1 0-1,1 6 87,4 12-2723</inkml:trace>
  <inkml:trace contextRef="#ctx0" brushRef="#br0" timeOffset="272.917">418 1 7379,'0'0'0,"0"136"32,0-47-32,0 1 208,0-1 401,0-10-417,0-13 272,0-17 208,0-12-528,0-14-144,6-8 0,4-13-1760,1-2-4515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100 839 4514,'0'0'181,"0"0"-111,0 0 178,0 0 910,-14 0 88,-65 0 58,72 37-1090,7 76-329,1-109 113,-1 0 0,1 1-1,0-1 1,0 0 0,1 0 0,-1 0-1,1 0 1,0 0 0,0 0 0,0 0 0,0 0-1,1-1 1,-1 1 0,1-1 0,0 0-1,0 1 1,0-1 0,1-1 0,-1 1-1,1 0 1,0-1 0,-1 0 0,1 0 0,3 1 2,4 3-31,1-1 0,0-1 0,0 0 0,0-1 0,1 0 0,-1-1 0,1 0 0,1-1 31,-6 0-92,1 0-1,-1-1 1,0 0 0,1-1 0,-1 0 0,1 0 0,-1 0 0,0-1 0,0-1 0,0 1 0,0-1 0,-1-1 0,1 0 0,4-2 92,9-9-223,0-1 1,0 0-1,-2-2 0,0-1 1,-1 0-1,-1-1 1,-1 0-1,-1-2 0,6-10 223,-15 21-18,-1-1 0,0 1 0,0-2-1,-1 1 1,-1 0 0,0-1 0,-1 1 0,0-1-1,-1 0 1,0 0 0,-1 0 0,-1-4 18,0 10 15,0 0 1,-1 0 0,0 1-1,0-1 1,0 1 0,-1 0 0,0-1-1,0 1 1,-1 0 0,0 1 0,0-1-1,0 1 1,0 0 0,-1 0-1,0 0 1,0 0 0,0 1 0,-1 0-1,0 0 1,-3-1-16,-3-3 77,0 2 1,0-1-1,-1 2 1,0 0-1,0 0 0,0 1 1,-1 1-1,1 0 1,-13 0-78,20 1 98,0 1 0,0 1 0,0-1-1,0 1 1,0 0 0,0 0 0,0 1 0,0 0 0,0 0 0,0 1 0,0-1 0,0 1 0,0 0 0,0 1 0,1 0 0,0-1 0,-5 5-98,-1 5 16,1 1 0,1 0 0,0 1 0,0 0 0,2 1 0,0 0 0,0 0 0,1 0 0,1 1 0,1 0 0,0 0 0,1 0 0,1 0 0,0 1-16,-2 99-1324,10-79-1882</inkml:trace>
  <inkml:trace contextRef="#ctx0" brushRef="#br0" timeOffset="300.739">687 1 6499,'0'0'1088,"0"0"-943,0 0-81,-16 109 256,16-47-144,0 14 48,0 3 16,0 5-208,0-2 288,0-1-128,0-7-112,0-7-64,0-9-16,0-12-1424,0-21-5924</inkml:trace>
  <inkml:trace contextRef="#ctx0" brushRef="#br0" timeOffset="801.824">900 545 9620,'-1'-19'307,"0"-64"-248,2 71-50,0 0 0,0 0 0,2 0 0,-1 0 0,2 0 0,-1 1 0,2-1-1,-1 1 1,1 0 0,1 0 0,0 0 0,1 1 0,0 0 0,0 1 0,1-1 0,1 1 0,3-3-9,-8 8-24,0 0 0,0 1 0,1 0 0,-1-1 0,1 1 0,0 1 0,-1-1 0,1 1 0,0 0 0,1 0 0,-1 0 0,0 1 0,0 0 0,1 0 0,-1 0 0,1 0 0,-1 1 0,1 0 0,-1 0 0,1 1 0,0 0 24,-2 0-3,0 2 0,-1-1 0,1 0 0,0 1 0,-1-1 0,1 1 0,-1 0 1,0 0-1,0 1 0,0-1 0,-1 1 0,1-1 0,-1 1 0,0 0 0,0 0 0,0 0 0,0 0 1,-1 0-1,1 0 0,-1 1 0,0-1 0,-1 0 0,1 4 3,34 155 11,-27-112 68,3-1 0,1-1 0,16 37-79,-21-66-118,1-1-1,0 0 1,2-1-1,0 1 1,1-2-1,1 0 1,1 0 0,0-1-1,1-1 1,11 10 118,-4-12-1332,-7-8-3086</inkml:trace>
  <inkml:trace contextRef="#ctx0" brushRef="#br0" timeOffset="1102.638">1252 564 7684,'0'0'720,"0"0"-720,-69 107 64,46-63-64,-3-6 464,9-6-208,4-8-16,4-7-144,3-4-96,-1-1-624,-2-9-4578</inkml:trace>
  <inkml:trace contextRef="#ctx0" brushRef="#br0" timeOffset="1704.515">54 1198 2497,'0'0'2329,"0"0"-949,0 0-978,0 0 87,0 0 156,-6 0-391,645-5 1226,-570 9-1471,0 2 0,-1 3-1,5 5-8,-70-14 4,58 10 40,1-2-1,1-3 1,-1-3 0,1-3 0,-1-3 0,0-2-1,43-10-43,35-13-2217,-97 24-3809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35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85 720,'0'0'2855,"0"0"-1108,0 0-565,0 0 238,0 0-260,0 0-413,0 0 19,0-6-526,-1-46 19,-2 50-373,0-1 0,0 0 0,0 1 0,-1 0 0,1 0 1,-1 0-1,1 0 0,-1 0 0,0 1 0,1 0 0,-1-1 0,0 1 0,0 1 1,0-1-1,0 1 0,0-1 0,0 1 0,0 0 0,0 1 0,0-1 0,0 1 1,-2 0 113,1 1 5,0 1 1,0-1 0,1 1 0,-1 0-1,1 1 1,0-1 0,0 1 0,0-1-1,0 1 1,1 1 0,0-1 0,-1 0-1,2 1 1,-1-1 0,0 3-6,-3 1-6,-1 6 112,0 1 0,0 0 0,1 0 0,1 1 0,1 0 0,0 0 0,1 0 0,1 0 0,0 0 0,1 1 0,1-1 0,0 0 1,2 4-107,-2-12 8,0-3-9,1 0 1,-1 0-1,1 0 1,0 0-1,0 0 1,1-1-1,0 1 1,-1 0-1,2-1 1,-1 1-1,0-1 1,1 1-1,0-1 1,0 0-1,0 0 1,0-1-1,1 1 1,0-1-1,-1 1 0,1-1 1,1 0-1,-1-1 1,0 1-1,1-1 1,-1 0-1,1 0 1,-1 0-1,3 0 1,10 4-22,1-1 0,-1-1-1,1-1 1,0 0 0,1-1-1,-1-1 1,5-1 22,15-1-725,1-5-1138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8324,'0'0'363,"0"0"373,0 0-333,0-9 371,0 3-2138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4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2161,'0'0'1449,"0"0"314,0 0-109,0 0-368,0 0-614,0 0-191,2-13-119,12-44-263,17 0-53,94-115-158,-91 149-177,-18 66 31,-6 9 355,-2-1-1,-2 2 1,-2 33-97,7-96-306,7-26 412,-13 22-97,0 0-1,2 1 1,-1 0 0,2 0-1,0 1 1,0 0-1,1 0 1,1 1 0,0 0-1,0 0 1,1 1 0,1 1-1,1-1-8,78-34-104,-90 44 96,0 0-1,1 0 0,-1 0 0,0 0 0,1 0 1,-1 0-1,0 0 0,0 0 0,1 0 0,-1 1 0,0-1 1,0 0-1,1 1 0,-1-1 0,0 1 0,0 0 1,0-1-1,0 1 0,0 0 0,0 0 0,0-1 1,0 1-1,0 0 0,0 0 0,0 0 0,-1 0 1,1 0-1,0 0 0,-1 0 0,1 1 0,-1-1 1,1 0-1,-1 0 0,1 0 0,-1 1 0,0-1 1,0 0-1,1 0 0,-1 1 0,0-1 0,0 0 1,0 1-1,-1-1 0,1 0 0,0 0 0,0 1 1,-1-1-1,1 0 0,-1 1 9,1-1-1,2 55 64,-3-32 17,2 0 1,1 1-1,0-1 0,2-1 0,1 1 0,1 0 0,5 13-80,-10-34 1,0 0-1,0 0 1,1 0-1,-1 0 1,1 0-1,-1-1 1,1 1-1,0-1 1,0 1-1,0-1 0,0 0 1,0 1-1,1-1 1,-1 0-1,1-1 1,-1 1-1,1 0 1,0-1-1,0 1 1,0-1-1,0 0 1,0 0-1,2 0 0,16-31 136,1-20 0,-21 50-112,3 6-365,-4 2 361,3 5-1569,8-10-2223,1-3 15</inkml:trace>
  <inkml:trace contextRef="#ctx0" brushRef="#br0" timeOffset="843.262">701 140 448,'0'0'283,"0"0"883,0 0 709,0 0-122,0 0-811,2 18 784,51 175 523,-26-127-2130,-26-65-132,0 1 1,1 0-1,-1-1 1,0 1-1,1 0 0,-1-1 1,1 0-1,-1 1 1,1-1-1,0 0 1,-1 0-1,1 0 0,0 0 1,0 0-1,0 0 1,0 0-1,0-1 1,0 1-1,0-1 0,0 1 1,0-1-1,0 0 1,0 0-1,0 0 1,0 0-1,0 0 0,0 0 1,0-1-1,0 1 1,0-1-1,0 1 1,0-1-1,0 0 13,30-21-902,6-21-1059</inkml:trace>
  <inkml:trace contextRef="#ctx0" brushRef="#br0" timeOffset="2145.751">1164 382 5314,'0'0'1897,"0"0"-747,0 0-467,0 0-128,-1-18-235,-2 1-265,1 7-36,1 1-1,0-1 1,0 0-1,1 0 1,0 0-1,1 0 1,0 0-1,1 1 1,0-1-1,3-8-18,61-126 243,-65 142-249,0-1 0,0 1-1,0-1 1,1 1 0,-1 0-1,1-1 1,0 1 0,-1 0-1,1 0 1,0 0 0,0 0 0,1 1-1,-1-1 1,0 1 0,0-1-1,1 1 1,-1 0 0,1-1 0,-1 1-1,1 0 1,0 1 0,-1-1-1,1 1 1,0-1 0,0 1 0,-1 0-1,1 0 1,0 0 0,0 0-1,0 0 1,-1 0 0,1 1 0,0 0-1,-1-1 1,1 1 0,0 0-1,-1 0 1,1 1 0,-1-1 0,0 0-1,1 1 1,0 1 6,6 9 10,-2 1-1,1 0 1,-2 1-1,0 0 1,0 0-1,-1 0 1,-1 1-1,-1-1 1,0 1-1,0 0 1,-2 0-1,0 0 1,0 0-1,-3 12-9,3 21-333,5-117-97,-6 61 430,1-1 0,0 0-1,0 0 1,1 1 0,0-1-1,1 1 1,-1-1 0,2 1-1,-1 0 1,1 0 0,0 0-1,1 1 1,0-1-1,0 1 1,1 0 0,-1 1-1,1-1 1,1 1 0,-1 0-1,1 1 1,0 0 0,1 0-1,4-2 1,-4 2 1,1 1-1,-1 0 0,1 0 0,0 1 0,1 0 1,-1 1-1,0 0 0,1 0 0,-1 1 1,1 1-1,0-1 0,4 2 0,-10 1 13,-1 0-1,0 0 1,0 1 0,0-1 0,0 1-1,0 0 1,-1 0 0,1 0 0,-1 0-1,0 0 1,0 0 0,0 1 0,0-1-1,-1 1 1,1 0 0,-1-1-1,0 1 1,0 0 0,0 0 0,0 0-1,-1 0 1,0 1-13,21 138 352,-20-143-357,-1 0 0,1 0 0,0 0 0,-1 0 0,1 0-1,-1 0 1,1 0 0,0 0 0,-1 0 0,1-1 0,-1 1 0,1 0-1,-1 0 1,1-1 0,-1 1 0,1 0 0,-1-1 0,1 1 0,-1 0-1,1-1 1,-1 1 0,1-1 0,-1 1 0,0-1 0,1 1 0,-1-1-1,0 1 1,1-1 0,-1 1 0,0-1 0,0 0 0,0 1 0,0-1-1,1 1 1,-1-1 0,0 0 0,0 1 0,0-1 0,0 1 0,0-1-1,0 0 1,-1 0 5,2 1 0,-1-2 0,10-25-31,0 1 0,1 0 0,2 1-1,0 0 1,2 1 0,1 0-1,3-1 32,-18 23-7,1 0-1,-1 0 1,1 0-1,0 0 1,-1 1-1,1-1 1,0 1-1,0 0 1,0-1-1,0 1 1,0 0-1,0 0 1,1 0-1,-1 0 1,0 1-1,0-1 1,1 1-1,-1-1 1,0 1-1,1 0 1,-1 0-1,1 0 1,-1 0-1,0 0 1,1 0-1,-1 1 1,0-1-1,1 1 1,-1 0-1,0-1 1,0 1-1,2 1 8,1 4 13,0 1-1,-1 0 1,1 0-1,-1 1 1,-1-1-1,1 1 1,-1-1-1,-1 1 1,2 5-13,-1-2 31,49 169 447,-45-173-1086,-1-14-1038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4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7 356 9780,'0'0'105,"0"0"-41,5-16-32,16-49 16,-19 62-51,-1 1 1,0-1 0,1 1 0,-1 0 0,1-1 0,0 1 0,0 0-1,0 0 1,0 0 0,0 0 0,0 0 0,0 1 0,1-1-1,-1 1 1,1-1 0,-1 1 0,1 0 0,-1 0 0,1 0 0,0 0-1,0 0 1,-1 1 0,1-1 0,0 1 0,0 0 0,0 0-1,0 0 1,-1 0 0,1 0 0,0 1 0,0-1 0,0 1 2,11 0-70,-11-1 62,0-1-1,-1 1 1,1 0 0,0 0 0,-1 1 0,1-1 0,0 1-1,-1-1 1,1 1 0,-1 0 0,1 0 0,-1 0 0,1 0-1,-1 0 1,1 0 0,-1 1 0,0-1 0,0 1-1,0 0 1,0-1 0,0 1 0,0 0 0,0 0 0,-1 1-1,1-1 1,-1 0 0,1 0 0,-1 1 0,0-1-1,0 2 9,5 11 4,-2 0 0,0 0 0,-1 1 0,-1-1 0,0 1-1,-1 0 1,-1-1 0,0 1 0,-1 2-4,0 13-80,-1-19 49,0-1-1,-1 0 0,-1 0 1,0 0-1,0 0 1,-1-1-1,-1 0 1,1 0-1,-2 0 1,1 0-1,-1-1 0,-1 0 1,0-1-1,-2 2 32,-2 4 74,-97 121 628,108-133-706,0 0 1,-1 1-1,1-1 1,0 1-1,0 0 1,0-1-1,1 1 1,-1 0 0,1-1-1,-1 1 1,1 0-1,0 0 1,0-1-1,0 1 1,1 0-1,-1-1 1,0 1-1,1 0 1,0 0 0,0-1-1,0 1 1,0-1-1,0 1 1,0-1-1,1 1 1,-1-1-1,1 0 1,-1 0 0,1 0-1,0 0 1,0 0-1,0 0 1,0 0-1,0-1 1,1 1-1,-1 0 1,0-1-1,1 0 1,-1 0 0,1 0-1,0 0 4,12 4-43,0 0-1,0-2 1,1 0 0,-1-1-1,1 0 1,-1-1-1,1-1 1,0-1 0,-1 0-1,1 0 1,-1-2-1,0 0 1,1-1 0,-1 0-1,11-6 44,28-8-2206,-3 1-2039</inkml:trace>
  <inkml:trace contextRef="#ctx0" brushRef="#br0" timeOffset="538.834">600 90 5843,'0'0'1238,"0"0"-748,0 0-60,0 0 357,0 18-424,4 57-48,-4-72-300,0-1 1,1 1-1,-1-1 1,1 1-1,0-1 1,-1 0 0,1 1-1,0-1 1,1 0-1,-1 0 1,0 1-1,1-1 1,-1 0 0,1 0-1,-1-1 1,1 1-1,0 0 1,0 0-1,0-1 1,0 1 0,0-1-1,2 1-15,3 3 29,-2-2-22,0 1 1,1-1 0,-1-1 0,1 1 0,-1-1 0,1 0-1,0 0 1,0-1 0,0 1 0,0-1 0,0-1 0,0 1 0,1-1-1,-1 0 1,0 0 0,0-1 0,0 0 0,0 0 0,0 0 0,0-1-1,0 0 1,0 0 0,-1-1 0,1 1 0,-1-1 0,1 0-1,-1-1 1,0 1 0,0-1 0,-1 0 0,1 0 0,-1-1 0,0 1-1,0-1 1,0-1-8,2 0-71,-2 0-1,1 0 1,-1-1-1,0 0 1,0 0-1,-1 0 1,0 0 0,0 0-1,-1-1 1,0 1-1,0-1 1,0 0-1,-1 0 1,-1 1-1,1-1 1,-1 0-1,0 0 1,-1 0-1,-1-6 72,-1 11-16,0-1-1,0 0 1,0 0-1,0 1 1,-1 0-1,1-1 1,-1 2-1,0-1 1,0 0-1,0 1 1,0-1-1,0 1 1,-1 0-1,1 1 1,-1-1-1,1 1 1,-1 0-1,0 0 1,1 0-1,-1 1 1,0-1-1,0 1 1,1 0-1,-1 1 1,0-1-1,0 1 1,1 0-1,-1 0 1,0 0-1,1 1 1,-1 0-1,-3 1 17,-3 5-68,1-1 0,-1 2 0,1-1 0,1 1 1,0 1-1,0 0 0,0 0 0,2 1 0,-1 0 0,1 0 0,-1 3 68,-16 34-2068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4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231 253 4290,'0'0'1977,"0"0"-1190,0 0-451,0 0 294,0 0-121,2-6 25,-1 3-665,0 0 263,0 0-1,0 0 1,0 1 0,-1-1-1,1 0 1,-1 0 0,1 0-1,-1 0 1,0 0 0,0 0-1,0 0 1,-1 0 0,1 0-1,-1 0 1,1 0 0,-1 0-1,0 0-131,-3-1-10,1 1-1,-1 0 0,1 0 0,-1 0 1,0 0-1,0 1 0,0 0 0,-1 0 0,1 0 1,0 0-1,-1 0 0,1 1 0,-1 0 1,0 0-1,1 0 0,-1 1 0,0 0 0,0-1 1,1 2-1,-1-1 0,0 0 0,1 1 1,-1 0-1,0 0 0,0 1 11,-1 1-6,-1 1-1,1 0 1,0 0-1,0 1 1,0 0 0,1 0-1,-1 0 1,1 1-1,0-1 1,1 1 0,0 0-1,0 1 1,0-1-1,0 1 1,0 3 6,3-9 0,-5 10 3,1 0 0,0 0 0,0 0 0,1 1 0,1 0-1,0 0 1,0 0 0,2 1 0,-1-1 0,1 0 0,1 10-3,0-15 1,0-3-2,-1-1 0,1 1 0,0 0-1,1-1 1,-1 1 0,0 0 0,1-1 0,0 1 0,0-1-1,0 1 1,0-1 0,1 1 0,-1-1 0,1 0 0,0 0-1,0 1 1,1-1 1,5 5-14,1-1-1,0 0 0,0 0 1,1-1-1,0 0 0,0 0 1,0-2-1,1 1 0,0-1 1,0-1-1,0 0 0,0 0 1,0-1-1,1 0 0,-1-1 1,1-1-1,-1 0 0,1 0 0,-1-1 1,10-2 14,-2 0-185,1-2 0,-1 0 0,0-1 0,-1-1 0,1-1 0,-1 0 0,-1-1 0,0-2 0,0 1 0,-1-2 0,0 0 0,11-12 185,-18 17-101,-1 0-1,0-1 1,-1 0 0,0 0-1,0-1 1,-1 0-1,0 0 1,-1 0 0,0-1-1,0 0 1,-1 0 0,0 0-1,-1 0 1,0-1-1,-1 1 1,0-1 0,0 0-1,-1 0 1,-1-2 101,0-9 1497,0 22-638,-3 2-363,-17 70-419,17-63-72,1 1 0,0 0 0,0-1-1,1 1 1,1 0 0,-1 0 0,1 0-1,1 0 1,0 0 0,1 0 0,-1 0 0,2-1-1,-1 1 1,2 0 0,-1-1 0,1 0-1,0 0 1,1 0 0,2 2-5,-3-8-3,0-1 0,0 1 0,1-1 0,-1 0 0,1 0 1,-1 0-1,1-1 0,0 1 0,0-1 0,0 0 0,0 0 0,0-1 0,0 0 0,0 0 0,0 0 1,-1 0-1,4-1 3,7 1-39,-5-2-55,1-1 1,0 1-1,-1-1 1,0-1-1,0 0 1,0-1-1,0 0 1,-1 0-1,1-1 1,-1 0-1,-1-1 1,1 0-1,-1 0 1,0-1-1,-1 0 1,0 0-1,0-1 1,-1 0-1,4-6 94,-5 6-13,0 1-1,-1-1 1,0-1-1,-1 1 0,1 0 1,-2-1-1,1 0 1,-2 0-1,1 0 1,-1 0-1,0 0 1,-1 0-1,-1 0 1,0-5 13,0 10 21,0 0-1,0 1 1,0-1 0,-1 0 0,1 1 0,-1-1 0,0 1 0,-1 0-1,1 0 1,-1 0 0,0 0 0,0 0 0,0 0 0,0 1-1,-1-1 1,1 1 0,-1 0 0,0 0 0,0 0 0,0 1 0,0 0-1,0-1 1,-1 1 0,1 1 0,-1-1 0,0 1 0,1 0 0,-1 0-1,0 0 1,0 0 0,1 1 0,-1 0 0,0 0 0,0 0 0,0 1-1,1-1 1,-1 1 0,-2 1-21,2 0-2,-1 0 1,1 0-1,-1 0 1,1 1-1,0 0 1,0 0-1,0 0 0,0 1 1,1 0-1,-1-1 1,1 2-1,0-1 1,0 0-1,0 1 0,1 0 1,0 0-1,0 0 1,0 0-1,0 1 0,1-1 1,0 0-1,0 1 1,1 0-1,-1 0 1,1-1-1,0 1 0,1 0 2,-1 22-2187</inkml:trace>
  <inkml:trace contextRef="#ctx0" brushRef="#br0" timeOffset="401.079">1201 146 9044,'0'0'184,"-17"0"59,-58 4 128,69-3-307,1-1 1,0 1 0,0 0-1,0 0 1,0 1-1,0-1 1,0 1 0,0 0-1,0 1 1,1-1-1,-1 1 1,1 0 0,0 0-1,-4 3-64,6-4 6,0 1 1,0 1-1,0-1 0,1 0 0,-1 0 0,1 1 1,0-1-1,0 1 0,0-1 0,0 1 0,0-1 1,1 1-1,0-1 0,0 1 0,0 0 0,0-1 1,0 1-1,1 0 0,-1-1 0,1 1 0,0-1 1,0 1-1,0-1 0,1 1 0,-1-1 0,1 0 0,0 0 1,2 3-7,41 48-422,-39-49 365,-1 0 0,1 0 0,-1 1 0,0 0 0,-1 0 0,1 0 0,-1 1 0,0 0 0,-1-1 0,0 1 0,0 0 1,0 1-1,-1-1 0,0 1 0,0-1 0,-1 1 0,0 1 57,0-5 4,-1 0 1,0 0 0,0-1-1,-1 1 1,1 0-1,-1 0 1,0 0 0,0-1-1,0 1 1,0 0 0,-1-1-1,1 1 1,-1-1 0,0 0-1,0 1 1,-1-1-1,1 0 1,0 0 0,-1 0-5,-2 3 63,0-1 0,0 1 0,0-1-1,-1 0 1,0 0 0,0-1 0,0 0 0,0 0 0,-1 0 0,0-1 0,0 1 0,1-2 0,-2 1 0,1-1 0,0 0 0,0-1 0,-5 1-63,8-3-47,1 0 1,0-1 0,0 1-1,0-1 1,0 0 0,0 1-1,0-1 1,0-1 0,1 1-1,-1 0 1,1-1 0,-1 1-1,1-1 1,0 0 0,0 0-1,0 1 1,0-2 0,1 1-1,-1 0 1,1 0 0,0 0-1,0-1 1,0 1 0,0 0-1,1-1 1,-1 1 0,1-1-1,0 1 1,0-1 0,0-1 46,-1-27-2575</inkml:trace>
  <inkml:trace contextRef="#ctx0" brushRef="#br0" timeOffset="1034.271">1444 675 8500,'0'0'213,"0"0"-34,8-17-187,98-179 296,-67 128-218,-4-1-1,-3-2 0,-3-1 1,11-46-70,-28 55-22,-6 73-383,-3 188 920,-24 219 176,23-415-1278,8-2-1179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7924,'0'0'1024,"0"0"-544,0 0 358,0 0-278,0 0-112,0-2 86,0-10-40,22 12-1823,49 9 1257,-50-2 67,0-1 1,1 0-1,-1-2 0,1-1 0,0 0 1,1-2-1,-1 0 0,0-2 1,13-1 4,117 6-22,71 24-39,-215-28 53,83 1-610,-1 4 0,49 11 618,-24-2-63,1-4-1,15-6 64,1 1-438,231 19 331,-49-34 118,36 7 245,-323 3-202,116 2 297,94-13-351,-110 3 11,0 5 0,107 12-11,45-4 119,-156-6-36,113 15-83,-112 0 97,95-2-97,1204-12 410,-622-9-156,-692 1-380,-108 8-359,-3 0-75,-7 0-606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8420,'0'0'712,"0"0"-421,0 0-142,0 0-61,-4 8-8,-23 40-88,56-94-501,5-19-1265,-34 66 1107,0 4-1329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5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89 220 7043,'0'0'336,"-10"21"-74,-31 66 229,34-70-315,1 0 0,0 0 0,1 1 0,1 0 0,1 0 0,1 0 0,0 0 0,1 1 0,1-1 0,1 6-176,0 6 169,-3-23-165,1 0 1,1 0-1,-1 0 1,1 0-1,0 0 1,1 0-1,0 0 1,0 0-1,0 0 1,1 0-1,0 0 1,0 0 0,1-1-1,0 1 1,0-1-1,1 0 1,-1 0-1,1 0 1,1 0-1,-1-1 1,1 1-1,0-1 1,0 0-1,0-1 1,1 1 0,0-1-1,-1 0 1,2-1-1,-1 1 1,1-1-5,1-1-89,0-1 0,0 0 0,0 0 1,0 0-1,0-1 0,0 0 0,0-1 1,0 0-1,1 0 0,-2-1 0,1 0 0,0-1 1,0 1-1,-1-1 0,1-1 0,-1 1 1,1-2 88,108-86-1061,-96 74 89,-1-1-1,-1-1 0,-1-1 0,0 0 0,-2-2 0,0 1 0,-2-2 1,8-17 972,-5-20 451,-15 52-251,1-1-1,-1 0 1,-1 1-1,0-1 1,0 0-1,0 1 1,-1-1 0,-1 0-1,1 1 1,-1-1-1,-1 1 1,0 0-1,0 0 1,0 0 0,-1 0-1,0 0 1,-1 1-1,0 0 1,0 0-1,0 0 1,-1 0-1,0 1 1,0 0 0,-1 0-1,-1 0-199,-1 0 301,0 1-1,0 0 1,0 1 0,-1 0-1,0 1 1,0 0 0,0 0-1,0 1 1,0 0-1,0 1 1,0 0 0,-1 0-1,1 2 1,-1-1 0,1 1-1,-4 1-300,8-1 26,0 1-1,0 0 1,1 0-1,-1 1 0,0-1 1,1 1-1,0 1 1,0-1-1,0 1 0,0-1 1,0 1-1,1 1 1,-1-1-1,1 1 0,0 0 1,1 0-1,-1 0 1,1 0-1,0 0 0,0 1 1,1 0-1,-1 1-25,-4 10-42,1 0-1,1 0 1,0 1-1,2 0 1,0 0-1,-1 17 43,3-13-515,1 0 0,0 0-1,2 0 1,0 0-1,4 10 516,14 28-4524</inkml:trace>
  <inkml:trace contextRef="#ctx0" brushRef="#br0" timeOffset="516.876">797 142 9236,'-10'15'-427,"-35"56"363,40-62 105,0 1 0,0 0 0,1 0 0,1 0 0,-1 1 0,2-1 0,-1 1 0,1 0 0,1 0 0,0 0 0,1 0 0,0-1 0,1 5-41,-1-1-10,-1-4-26,1-1-1,0 1 0,1 0 0,0-1 1,1 1-1,0 0 0,1-1 1,-1 0-1,2 1 0,-1-1 0,1-1 1,1 1-1,0 0 0,0-1 1,0 0-1,1 0 0,1-1 1,-1 1-1,1-2 0,0 1 0,1-1 1,-1 0-1,1 0 0,0-1 1,1 0-1,-1 0 0,1-1 0,0 0 1,4 1 36,99-5-707,-103-3 477,0-2 1,0 1-1,0-1 0,-1-1 1,0 1-1,0-1 1,0-1-1,-1 0 0,0 0 1,0 0-1,-1-1 1,0 0-1,0 0 0,-1 0 1,0-1-1,0 0 1,-1 0 229,5-4 141,-1 0 1,-1 0 0,0-1-1,-1 1 1,0-2-1,-1 1 1,-1-1 0,0 0-1,-1 0 1,-1 0 0,0 0-1,-1 0 1,0 0-1,-2-1 1,0 1 0,0 0-1,-1 0 1,-1 0 0,-1 0-1,0 0 1,-1 1 0,0 0-1,-5-7-141,5 11 106,-1 0 0,-1 0 1,0 1-1,0 0 0,0 0 0,-2 0 0,1 1 0,-1 0 1,0 1-1,0 0 0,-1 1 0,0 0 0,0 0 0,0 1 1,-1 0-1,0 1 0,0 0 0,0 1 0,-1 0 0,1 0 0,-1 2 1,1-1-1,-1 1 0,0 1-106,7 1-1,0 0-1,1 1 1,-1-1 0,1 1-1,-1 0 1,1 0 0,0 0 0,-1 1-1,1 0 1,1-1 0,-1 1-1,0 1 1,1-1 0,-1 0 0,1 1-1,0 0 1,0 0 0,1 0-1,-1 0 1,1 1 1,-37 92-59,26 31-2033,13-71-2345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1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1 817 10069,'0'0'-22,"8"-19"-349,73-134 451,46-24-260,8 6 0,32-22 180,-160 184-51,-5 6 31,0 1 0,0-1 0,0 1 0,0-1 0,1 1 0,-1 0 0,1 0 0,-1 0 0,1 0-1,0 0 1,0 1 0,-1-1 0,1 1 0,0 0 0,0 0 0,1 0 0,0 0 20,5 23-512,-7 212 1771,-2-182-1144,2 0 0,2 0-1,11 47-114,-4-70-1592,-4-25-2141</inkml:trace>
  <inkml:trace contextRef="#ctx0" brushRef="#br0" timeOffset="586.163">911 82 8020,'0'0'328,"0"0"-163,0 0-31,0 0 55,-3 18-29,-10 59 22,12-74-178,1 0 0,0-1 0,-1 1 1,1 0-1,0 0 0,0 0 1,0 0-1,1-1 0,-1 1 1,1 0-1,0 0 0,0 0 1,0-1-1,0 1 0,0 0 1,0-1-1,1 1 0,-1-1 1,1 0-1,-1 1 0,2-1-4,2 5 0,161 172 35,-155-164-38,0 0 1,-1 1 0,0 0-1,-1 1 1,-1 0-1,-1 0 1,0 1-1,-2 0 1,1 0-1,-2 0 1,-1 1-1,0 0 1,-1 12 2,-1-26-10,0 1 0,-1-1 0,0 1 0,0-1 0,0 1 0,0-1 0,-1 1-1,0-1 1,0 0 0,-1 1 0,1-1 0,-1 0 0,0 0 0,-1 0 0,1 0 0,-1 0 0,0-1 0,0 1 0,-1-1 0,1 0 0,-1 1 0,0-2 0,0 1 0,0 0 0,-1-1-1,0 0 11,3-2 15,0 0 0,0 0-1,0-1 1,-1 1-1,1-1 1,0 0-1,0 1 1,-1-1-1,1 0 1,0 0-1,0-1 1,-1 1-1,1 0 1,0-1-1,0 0 1,-1 1 0,1-1-1,0 0 1,0 0-1,0 0 1,0 0-1,0 0 1,0-1-1,1 1 1,-1-1-1,0 1 1,1-1-1,-1 1 1,1-1-1,-1 0 1,1 0 0,0 0-1,0 0 1,0 0-1,-1-1-14,-25-77-122,24 66 95,0 0-1,2-1 1,0 1-1,0-1 0,1 1 1,1-1-1,1 0 1,0 1-1,1 0 1,0 0-1,1 0 0,3-7 28,37-63 3,-34 69 0,0-1 0,-1-1 0,-1 0 1,-1 0-1,0 0 0,-1-1 0,-1 0 1,-1 0-1,-1 0 0,1-13-3,-3 9-52,0 9-306,0-1-1,0 1 1,-2 0 0,1-1 0,-2 1-1,0 0 1,0 0 0,-2 0 0,1 0-1,-1 0 1,-1 1 0,-5-9 358,10 20 47,-1 0 0,1 0-1,-1 0 1,1 0 0,-1 0 0,1 0 0,-1 0 0,1 0 0,-1 1-1,0-1 1,0 0 0,1 0 0,-1 1 0,0-1 0,0 1 0,0-1-1,0 1 1,0-1 0,1 1 0,-1-1 0,0 1 0,0 0-1,0-1 1,0 1 0,-1 0 0,1 0 0,0 0 0,0 0 0,0 0-1,0 0 1,0 0 0,0 0 0,0 0 0,0 1 0,0-1 0,0 0-1,0 1 1,0-1 0,0 0 0,0 1 0,1-1 0,-1 1 0,0 0-1,0-1 1,0 1 0,0 0 0,1-1 0,-1 1 0,0 0 0,1 0-1,-1 0-46,-29 49 218,29-47-243,-18 41-466,3 1-1355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0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4866,'0'0'755,"0"0"-517,0 0 205,0 0 514,0 0-458,1 5-208,4 24 281,-1-1-1,-1 1 1,-2 0-1,-3 28-571,2-56 6,-1 14 88,0 0 0,-1 0 1,-1 0-1,-1 0 0,0-1 0,-5 12-94,19-34-752,16-28 569,-2 0-1,-1-1 1,-3-2-1,15-34 184,-3 5-194,-29 60 193,1-1 1,0 1-1,0 0 1,1 1-1,0-1 1,1 1-1,0 0 1,0 0 0,0 1-1,1 0 1,-1 0-1,6-3 1,-11 9-4,0-1-1,1 0 1,-1 1-1,0-1 1,1 1-1,-1-1 1,1 1-1,-1 0 1,1-1-1,-1 1 1,1 0-1,-1 0 1,1 0-1,-1 0 1,1 0-1,-1 1 1,1-1-1,-1 0 1,1 1 0,-1-1-1,0 1 1,1-1-1,-1 1 1,1 0-1,-1-1 1,0 1-1,0 0 1,0 0-1,1 0 1,-1 0-1,0 0 1,0 0-1,0 1 1,0-1-1,-1 0 1,1 0-1,0 1 5,18 56 260,-19-57-247,16 219 769,-16-220-784,0 1 1,1-1-1,-1 0 1,0 0-1,0 1 1,0-1-1,0 0 0,0 0 1,0 1-1,1-1 1,-1 0-1,0 0 1,0 1-1,0-1 1,1 0-1,-1 0 1,0 0-1,0 1 1,1-1-1,-1 0 1,0 0-1,0 0 1,1 0-1,-1 0 1,0 0-1,0 0 1,1 1-1,-1-1 1,0 0-1,1 0 1,-1 0-1,0 0 1,0 0-1,1 0 0,-1 0 1,0 0-1,1-1 1,-1 1-1,0 0 1,0 0-1,1 0 1,-1 0-1,0 0 1,1 0-1,-1-1 1,0 1-1,0 0 1,0 0-1,1 0 1,-1 0-1,0-1 1,0 1-1,0 0 1,1 0-1,-1-1 1,0 1-1,0 0 1,0 0-1,0-1 1,0 1-1,0 0 0,1-1 1,-1 1-1,0 0 1,0-1 1,79-113-371,-62 95 349,-9 9 20,1-1-1,1 1 0,0 0 1,0 1-1,0 1 1,1-1-1,11-5 3,-21 14-4,0-1 0,-1 1 0,1-1-1,0 1 1,0-1 0,0 1 0,0-1 0,-1 1 0,1 0 0,0 0-1,0-1 1,0 1 0,0 0 0,0 0 0,0 0 0,0 0 0,0 0-1,0 0 1,0 0 0,0 1 0,0-1 0,0 0 0,-1 0 0,1 1-1,0-1 1,0 0 0,0 1 0,0-1 0,-1 1 0,1-1-1,0 1 1,0 0 0,-1-1 0,1 1 0,0 0 0,-1-1 0,1 1-1,-1 0 1,1 0 0,-1 0 0,1-1 0,-1 2 4,7 43 248,-7-35-178,3 116 509,-3-125-626,-1 0 0,1 1 1,0-1-1,0 0 0,0 0 0,0 1 0,0-1 1,0 0-1,0 0 0,0 0 0,1 1 0,-1-1 1,0 0-1,1 0 0,-1 0 0,1 0 0,-1 0 1,1 0-1,-1 0 0,1 0 0,0 0 0,0 0 1,-1 0-1,1 0 0,0 0 0,0 0 0,0-1 1,0 1-1,0 0 0,0-1 0,0 1 0,0 0 1,1-1-1,-1 0 0,0 1 0,0-1 0,0 0 0,0 1 1,1-1-1,-1 0 0,0 0 0,0 0 0,1 0 1,-1 0-1,0 0 0,0-1 47,18-8-5064</inkml:trace>
  <inkml:trace contextRef="#ctx0" brushRef="#br0" timeOffset="864.465">815 26 9332,'0'0'368,"0"0"-231,0 0-178,-3 18 76,-12 116 163,-3 16 485,24-162-852,1 1 0,1 1 0,-1-1 0,2 1 0,-1 1 0,1-1 0,1 1 0,9-6 169,-13 9-148,140-138-4758,-107 123 5255,-38 22-295,1 0 0,-1 1 0,0-1 0,1 0 0,-1 1 0,0-1 0,0 1 0,0-1 0,0 1 0,0-1 0,0 1 0,0 0 0,-1-1 0,1 1 0,0 0 0,-1 0 0,0 0 0,1-1 0,-1 1-1,0 0 1,0 0 0,0 0 0,0 0 0,0 1-54,0 1 173,3 196 1865,-5-129-1342,50-187-2951,-33 87 1464,52-82-858,-64 110 1679,0-1 0,0 1 0,0-1 1,0 1-1,0 0 0,0 0 0,0 0 0,1 1 0,-1-1 0,0 1 1,1 0-1,-1-1 0,0 2 0,1-1 0,-1 0 0,4 1-30,8 0 566,-11 0-492,0 1-1,0-1 0,0 1 1,0 0-1,-1 0 0,1 0 1,0 1-1,-1-1 0,0 1 1,0 0-1,1 0 0,-2 0 1,1 0-1,0 0 0,-1 1 1,1-1-1,-1 1 0,0 0 1,0 0-1,0 0 0,-1 0 1,0 0-1,1 0 0,-1 0 1,-1 0-1,1 0 0,0 1 1,-1-1-1,0 0 0,0 0 1,-1 1-1,1-1 0,-1 3-73,4 103 1870,-1-104-2777,1-5-1043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0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3426,'0'0'2198,"0"0"-1264,0 0-481,0 0 244,14-15-175,49-55-17,-43 48-233,0 1 0,1 0 0,1 2 0,1 0 0,6-2-272,-20 16-2,0 0 0,0 1-1,0 0 1,1 1 0,-1 0 0,1 0-1,0 1 1,-1 0 0,1 1-1,0 0 1,0 1 0,0 0 0,0 0-1,7 2 3,-12-1-16,-1 1 0,0 0 0,1 0 0,-1 0 0,0 0 0,0 1 0,0-1 0,-1 1 0,1 0 0,-1 0-1,1 0 1,-1 1 0,0-1 0,0 1 0,0 0 0,-1 0 0,0 0 0,1 0 0,-1 0 0,-1 0 0,1 1 0,0-1 0,-1 1 0,0-1-1,0 1 1,-1-1 0,1 1 0,-1 0 0,0-1 0,0 1 0,0 0 0,-1-1 0,0 1 0,0-1 0,0 1 0,0-1 0,-1 1-1,0-1 1,1 0 0,-3 3 16,-4 7-52,0 1-1,-1-2 0,-1 1 0,0-1 0,-1-1 1,0 0-1,-1 0 0,0-1 0,-9 5 53,21-16-29,0 1-1,0-1 0,0 1 1,0-1-1,0 1 0,-1-1 0,1 0 1,0 1-1,0-1 0,0 1 1,0-1-1,0 1 0,1-1 0,-1 1 1,0-1-1,0 1 0,0-1 1,0 0-1,0 1 0,1-1 0,-1 1 1,0-1-1,0 1 0,1-1 1,-1 0-1,0 1 0,1-1 1,-1 0-1,0 1 0,1-1 0,-1 0 1,0 0-1,1 1 0,-1-1 1,1 0-1,-1 0 0,0 0 0,1 1 1,-1-1-1,1 0 0,-1 0 1,1 0-1,-1 0 0,1 0 30,160 53-3,-158-50 51,0-1 0,-1 1 0,1 0 0,-1 0 0,0 0 0,0 0-1,0 0 1,0 1 0,-1-1 0,1 1 0,-1-1 0,0 1 0,0 0-1,0-1 1,-1 1 0,1 0 0,-1-1 0,0 1 0,0 0 0,0 0-1,0-1 1,-1 1 0,0 0-48,1 7 375,-1-8-333,-1 0 1,0 0-1,0 0 1,0 0-1,0 0 1,0 0 0,0-1-1,-1 1 1,1-1-1,-1 0 1,0 0-1,0 1 1,0-2-1,0 1 1,0 0-1,0-1 1,0 1-1,-1-1 1,1 0-1,-1 0 1,1 0-1,0-1 1,-1 1-1,1-1 1,-1 0 0,-2 0-43,1 1 41,-151 16-156,153-31-1878,3-4-570</inkml:trace>
  <inkml:trace contextRef="#ctx0" brushRef="#br0" timeOffset="702.997">861 170 3778,'0'0'4642,"0"0"-4261,7-6-485,-4 4 114,2-3-10,0 1 0,0 0 1,0 0-1,1 1 0,-1-1 1,1 1-1,0 0 0,0 1 1,0-1-1,1 1 0,-1 1 1,2-1-1,-7 1-1,1 1 0,0-1 1,0 1-1,0 0 0,0 0 1,0-1-1,0 1 0,0 0 1,0 1-1,0-1 0,0 0 1,0 0-1,0 1 1,0 0-1,0-1 0,-1 1 1,1 0-1,0 0 0,0 0 1,-1 0-1,1 0 0,0 0 1,-1 0-1,1 0 0,-1 1 1,0-1-1,1 1 0,-1-1 1,0 1-1,0 0 0,0-1 1,0 1-1,0 0 0,0 0 1,-1-1-1,1 1 1,0 0-1,-1 0 0,1 0 1,-1 0-1,0 0 0,0 0 1,0 0-1,0 0 0,0 0 1,-1 15 57,0 0 0,-1 0 0,-1-1 0,-1 1 0,0-1 0,-1 0 0,-1 0 1,-1 0-1,0-1 0,0 0 0,-2 0 0,0-1 0,-1 0 0,0-1 0,-1 0 0,-1 1-57,7-8 28,3-3-24,-1 1 0,1-1 0,-1 0 0,1 1 0,-1-1 0,0 0 0,0 0 0,-1-1 0,1 1 0,-1-1 0,1 0 1,-1 1-1,1-2 0,-1 1 0,0 0 0,0-1 0,0 0 0,0 1 0,0-2 0,-1 1 0,1 0 0,0-1 0,0 0 0,-1 0-4,-14-21-1144,19 21 730,47 12-39,-35-6 561,0 0 0,0-1 0,1 0 1,0-1-1,0-1 0,0 0 0,0 0 1,0-1-1,1-1 0,-1 0 0,0-1 1,1-1-1,2 0-108,-1 1 20,-9 0-147,0-1 0,0 1 0,0-1 0,1 0 0,-1 0 0,0-1 0,0 0 0,0 0 0,-1-1 0,1 1-1,-1-1 1,1 0 0,1-2 127,19-15-216</inkml:trace>
  <inkml:trace contextRef="#ctx0" brushRef="#br0" timeOffset="1174.528">1278 216 7043,'0'0'491,"0"0"-336,-5 19 40,-18 63 405,18-11 107,6-66-695,0-1 0,0 0 0,0 0 0,1 0-1,0 0 1,-1 0 0,1 0 0,1 0 0,-1-1 0,1 1 0,-1-1 0,1 1 0,0-1 0,0 0 0,0 0 0,1-1 0,-1 1-1,1-1 1,0 1 0,-1-1 0,1 0 0,0 0 0,0-1 0,0 1 0,0-1 0,1 0 0,-1 0 0,0 0 0,1-1-1,-1 0 1,0 1 0,1-1 0,-1-1 0,0 1 0,1-1 0,-1 1 0,0-1 0,0-1 0,0 1 0,0-1 0,0 1 0,0-1-1,0 0 1,0 0 0,0-1 0,-1 1 0,1-2-12,17-13-180,-1-1 0,-1 0 0,-1-2 0,0-1 0,-2 0 1,0-1-1,-1 0 0,-2-1 0,6-14 180,-14 26-104,-1 1 1,-1-1-1,0 0 1,0-1-1,-1 1 1,0 0 0,-1-1-1,0 1 1,-1-6 103,-1 13 13,1 0 1,-1-1-1,1 1 1,-1 0-1,0 0 1,-1 0-1,1 0 1,-1 1-1,1-1 1,-1 0-1,0 1 1,-1-1-1,1 1 1,-1-1 0,1 1-1,-1 0 1,0 0-1,0 0 1,0 1-1,-1-1 1,1 1-1,-1 0 1,1-1-1,-1 2 1,0-1-1,-3-1-13,-5-2 235,-1 1-1,0 0 1,0 1-1,0 0 1,0 1-1,-1 1 1,-11 0-235,16 0 38,1 1 1,-1 0 0,1 1-1,0 0 1,-1 0 0,1 1-1,0 0 1,0 0 0,0 1-1,0 0 1,0 0 0,1 1-1,0 0 1,-1 0 0,1 1-1,-5 4-38,2 0-44,0 0 0,1 0-1,0 1 1,1 1-1,0-1 1,1 1 0,0 0-1,1 1 1,0 0-1,0 0 1,2 0-1,-1 0 1,2 1 0,-1 0-1,2 0 1,0 0-1,0 0 1,1 0 0,1 0-1,1 13 45,6 20-2217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36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50 308 800,'0'0'2231,"0"0"-772,0 0-424,-7 16 222,-23 51-262,27-60-865,1 0 0,0 0 1,0 0-1,1 0 0,0 0 0,0 0 1,0 0-1,1 0 0,0 0 0,2 6-130,-1 10 253,-2-4-15,1-14-218,-1 1 1,1-1-1,-1 0 0,1 1 1,1-1-1,-1 0 1,1 1-1,0-1 0,0 0 1,1 0-1,-1 0 1,1 0-1,0 0 0,1 0 1,-1 0-1,1-1 1,0 1-1,0-1 1,0 0-1,2 2-20,2-2-24,-1 1 0,2-1 0,-1 0 0,0-1 1,1 1-1,-1-1 0,1-1 0,0 0 0,0 0 0,0 0 0,0-1 1,1 0-1,-1-1 0,0 0 0,0 0 0,7-1 24,-13 1-2,7-3-49,-1 1 0,1-1 1,0 0-1,-1-1 0,0 0 1,0 0-1,0-1 0,0 0 1,-1 0-1,0-1 0,0 0 0,0 0 1,-1-1-1,0 0 0,0 0 1,-1 0-1,0-1 0,0 1 1,-1-1-1,1-1 0,-2 1 1,1 0-1,-1-2 51,3-6-77,0 0 1,-1 0 0,0-1-1,-2 0 1,0 0-1,-1 0 1,0 0 0,-2 0-1,0 0 1,-1 0-1,-1-4 77,1 15 46,-1 0-1,0 1 0,0-1 1,0 1-1,-1 0 0,0 0 0,0 0 1,0 0-1,-1 0 0,1 1 0,-1-1 1,0 1-1,-1 0 0,1 0 1,-1 1-1,1-1 0,-1 1 0,0 0 1,0 0-1,-1 1 0,1-1 0,-1 1 1,1 0-1,-1 1 0,0-1 1,1 1-1,-1 0 0,0 1 0,0-1 1,0 1-1,1 1 0,-1-1 0,-4 1-45,2 2-1,0 1 0,0-1 0,1 1 0,-1 0-1,1 1 1,0 0 0,1 0 0,-1 0 0,1 1-1,0 0 1,0 1 0,1-1 0,0 1 0,0 0-1,0 0 1,1 0 0,0 1 0,1 0 0,0-1-1,-2 7 2,-3 6-151,0 0 0,1 1 0,2-1 0,0 1 0,1 1 0,1-1 0,1 0 0,1 1 0,1-1 0,2 10 151,-2-23-241,0-1-1,1 0 0,0 1 1,0-1-1,1 0 0,0 0 1,0 0-1,1 0 0,-1 0 1,2 0-1,-1-1 0,3 4 242,23 24-3094</inkml:trace>
  <inkml:trace contextRef="#ctx0" brushRef="#br0" timeOffset="484.267">828 196 8852,'0'0'422,"0"0"-60,-14-1-41,-45-2 143,53 4-419,0 0 0,-1 0 0,1 0 0,0 0 0,0 1 1,0 0-1,0 1 0,0-1 0,0 1 0,1 0 0,-1 1 0,1-1 1,0 1-1,0 0 0,0 0 0,0 1 0,1 0 0,-4 4-45,2-3 28,-51 69-7,56-73-43,-1 1 0,1 0 0,-1 1 0,1-1-1,0 0 1,0 0 0,0 0 0,0 1 0,1-1 0,0 1 0,-1-1-1,1 0 1,0 1 0,1-1 0,-1 0 0,1 1 0,-1-1-1,1 0 1,0 1 0,0-1 0,0 0 0,1 0 0,-1 0 0,1 0-1,0 0 1,1 2 22,63 50-1210,-59-51 853,0-1 0,-1 1-1,0 1 1,1-1 0,-2 1 0,1 0-1,-1 0 1,1 1 0,-1-1-1,-1 1 1,1 1 0,-1-1-1,0 0 1,-1 1 0,0 0 0,0 0-1,0 0 1,-1 0 0,0 0-1,1 3 358,-3-7 176,1 0 1,-1 0-1,0 0 0,0 1 0,0-1 0,0 0 0,-1 0 0,1 1 0,-1-1 0,0 0 0,0 0 0,0 0 0,0 0 1,0 0-1,-1 0 0,1 0 0,-1-1 0,0 1 0,0 0 0,0-1 0,0 1 0,0-1 0,-1 0 0,1 0 0,-1 0 1,1 0-1,-1 0 0,0-1 0,0 1 0,0-1 0,0 1 0,-1-1-176,-7 2 293,0-1 0,0 0 0,0-1 0,0 0 0,-1 0 0,1-2 0,0 1 0,-4-2-293,12 2 14,-2 0-46,1 0-1,-1-1 1,1 1-1,-1-1 1,1 0-1,-1-1 1,1 1-1,0-1 0,0 1 1,0-1-1,0-1 1,0 1-1,0 0 1,0-1-1,0-1 33,2-3-1835,2-2-2119</inkml:trace>
  <inkml:trace contextRef="#ctx0" brushRef="#br0" timeOffset="1306.252">1067 145 8324,'0'0'280,"0"0"-67,-10 10 81,1-4-230,6-4-53,-1 1 1,1-1 0,0 1-1,0 0 1,0 0-1,0 0 1,0 0 0,0 1-1,1-1 1,0 1 0,-1-1-1,1 1 1,1 0-1,-1 0 1,1 0 0,-1 0-1,1 0 1,0 0-1,0 0 1,1 3-12,-3 29 66,2 1 1,2 0-1,1 0 1,2-1-1,2 1 0,1-1 1,2 0-1,1-1 1,2 0-67,-9-25-11,0-1 0,0 0-1,1 1 1,0-2 0,1 1 0,0 0 0,1-1 0,-1 0 0,1 0 0,1-1 0,0 1 0,0-2 0,0 1 0,1-1 0,0 0 0,0 0 0,0-1 0,1 0 0,-1-1 0,1 1 0,1-2 0,6 3 11,0-5-5,0 0 0,0-2 0,0 1 0,0-2 1,0 0-1,0-1 0,0-1 0,-1 0 0,0-1 0,0-1 1,0 0-1,0-1 0,-1-1 0,0 0 0,-1-1 0,0 0 0,0-1 1,7-8 4,-5 5-105,-1-1 0,0-1 0,-1 0 0,-1-1 0,0 0 0,-1-1 1,-1 0-1,-1-1 0,0 0 0,-1-1 0,-1 0 0,-1 0 0,-1 0 0,3-17 105,-3-82-53,-7 104 85,-1 1 0,0-1 0,-1 1 0,0 0 0,-1 0 0,-1 1 0,0-1 0,0 1 0,-1 0 0,-1 1 0,0 0 0,-1 0 0,0 0 0,0 1 0,-1 1 0,-1 0 0,1 0 0,-1 1 0,-1 0 0,1 1 0,-10-4-32,15 7 67,0 1 1,-1-1-1,1 1 0,-1 1 0,0-1 0,0 1 0,0 1 0,0-1 0,0 1 1,0 0-1,0 1 0,-1-1 0,1 2 0,0-1 0,0 1 0,0 0 0,0 0 0,0 1 1,-2 0-68,-4 6-23,1-1 1,1 2 0,0-1-1,0 2 1,1-1 0,0 1-1,0 1 1,1 0 0,1 0-1,0 1 1,-1 3 22,-6 7-124,0 1 0,2 1 0,1 0 0,1 1 0,1 1 0,1-1 0,2 1 0,0 1 0,2 0 0,1-1 0,0 1-1,3 1 1,0-1 0,3 22 124,-1-38-505,1 0 1,0-1-1,0 1 0,1-1 0,1 1 0,0-1 0,0 0 0,5 8 505,16 19-3007</inkml:trace>
  <inkml:trace contextRef="#ctx0" brushRef="#br0" timeOffset="1806.129">1239 478 8356,'0'0'664,"0"0"-336,0 0-69,0 0-163,-10-18-45,-29-56-41,29 27-10,11 37 0,-1 8 1,0 1-1,0-1 1,1 0-1,-1 0 0,1 1 1,-1-1-1,1 0 0,-1 1 1,1-1-1,0 0 0,0 1 1,0-1-1,0 1 0,0 0 1,0-1-1,1 1 0,-1 0 1,0-1-1,1 1 1,-1 0-1,1 0 0,-1 0 1,1 0-1,-1 1 0,1-1 1,0 0-1,0 1 0,-1-1 1,1 1-1,0-1 0,0 1 1,-1 0-1,1 0 1,0 0-1,0 0 0,2-1 13,0 1 1,1 0 0,-1 0-1,1 1 1,-1-1-1,0 1 1,0 0 0,1 0-1,-1 0 1,0 1-1,0-1 1,0 1 0,0 0-1,2 2-13,27 27 330,-30-27-294,0 0-1,1 0 1,-1 0-1,1 0 1,0-1-1,0 1 1,0-1-1,0 0 1,1-1-1,0 1 0,-1-1 1,1 1-1,0-1 1,0-1-1,0 1 1,0-1-1,0 0 1,2 0-36,-3-2-12,-1-1 1,1 1 0,-1-1-1,0 0 1,1 0 0,-1 0-1,0-1 1,0 1 0,0-1-1,-1 1 1,1-1 0,-1 0-1,1 0 1,-1 0 0,0 0-1,0-1 1,0 1 0,-1-1-1,1 1 1,-1-1 0,0 1-1,0-1 1,1-3 11,3-6-134,24-63-2097,-28 68 20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48 176,'0'0'4125,"0"0"-1732,0 0-1254,0 0-11,0 0-234,-4-2-411,-14-9 288,18 11-769,0-1-1,1 1 1,-1-1 0,1 0-1,-1 1 1,1-1 0,-1 1 0,1-1-1,-1 1 1,1-1 0,-1 1-1,1-1 1,0 1 0,-1-1-1,1 1 1,0 0 0,-1 0-1,1-1 1,0 1 0,-1 0-1,1 0 1,0 0 0,0 0-1,-1-1 1,1 1 0,0 0-1,-1 0 1,1 1 0,0-1-1,0 0 1,-1 0 0,1 0-1,0 0 1,0 1 0,-1-1 0,1 0-2,0 0 14,228 0-956,-113-18-2404,-81 9 180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2145,'0'0'702,"0"0"445,0 0 1000,0 0-266,0 0-747,4-2-232,21-6-820,1 2 0,0 0 0,0 2 0,0 1 0,1 1 0,-1 1 0,25 3-82,-10 13-2196,-28-4-942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2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1631 9236,'0'0'-243,"5"-21"134,43-149 93,-6 66-150,4 2 0,5 2 0,4 2 0,32-39 166,-55 96-232,-31 40 85,-1 9-219,-23 197 1707,0-35-686,15 223 57,15-338-3147,3-45-2032</inkml:trace>
  <inkml:trace contextRef="#ctx0" brushRef="#br0" timeOffset="247.795">638 1853 7668,'0'0'960,"0"0"-832,-17 119-128,17-94 0,0-11-336,5-14-1761,7-8-4146</inkml:trace>
  <inkml:trace contextRef="#ctx0" brushRef="#br0" timeOffset="872.211">1558 978 6867,'0'0'2231,"-15"-6"-1535,-119-50 422,128 53-1094,1 0 0,-1 0 1,0 1-1,1 0 0,-1 0 1,0 0-1,0 1 0,-1 0 0,1 0 1,0 1-1,0 0 0,0 0 1,-1 0-1,1 0 0,0 1 1,0 0-1,0 1 0,-3 1-24,-1 4 23,0 1-1,1 1 1,0 0-1,0 0 1,1 1-1,1 0 1,0 0-1,0 1 1,-5 11-23,-2 3 15,2 1 0,0 1 1,2 0-1,1 1 0,1 0 0,1 0 0,1 0 0,2 1 1,1 0-1,1 0 0,2 0 0,1 0 0,2 9-15,-1-23-27,0 0 0,2 0 0,0 0 0,1-1 0,0 1 0,1-1 0,0 0 0,1 0 0,1-1 0,1 0 0,-1-1 0,2 1 0,0-2 0,0 1 0,1-1 0,11 8 27,-14-14-75,0-1 0,0 1 0,1-1-1,0-1 1,-1 1 0,1-2 0,0 1-1,0-1 1,1-1 0,-1 1 0,0-2 0,1 1-1,-1-1 1,0-1 0,1 1 0,-1-2 0,0 1-1,0-1 1,0-1 0,0 0 0,0 0-1,0 0 1,-1-1 0,1-1 0,-1 1 0,3-4 75,-3 3-154,0-1 1,-1 1-1,1-2 1,-1 1-1,-1-1 1,1 0-1,-1-1 1,0 1-1,-1-1 1,0 0-1,0-1 1,-1 1-1,0-1 1,0 0 0,-1 0-1,0 0 1,-1 0-1,0-1 1,0-1 153,-3 8 55,-1 0 0,1 0 1,0 0-1,-1 0 1,0 0-1,0 0 0,0 0 1,0 1-1,0-1 1,-1 1-1,1-1 0,-1 1 1,1 0-1,-1 0 1,0 0-1,0 1 1,0-1-1,0 1 0,0-1 1,0 1-1,0 0 1,-1 0-1,1 1 0,0-1 1,-1 0-1,0 1-55,0-1 62,-30-7 244,0 2 0,0 2 0,-1 1 1,1 2-1,-34 2-306,65-1 1,-1-1-1,1 1 1,0 0 0,-1 0-1,1 1 1,0-1 0,-1 1-1,1-1 1,0 1-1,-1 0 1,1 0 0,0 0-1,0 1 1,0-1 0,0 1-1,0 0 1,0 0 0,1 0-1,-1 0 1,1 0 0,-1 1-1,1-1 1,0 1 0,0-1-1,0 1 1,0 0-1,0 0 1,1 0 0,-1 0-1,1 0 1,0 0 0,0 0-1,-1 3 0,1-1-111,1 1-1,-1-1 1,1 1-1,1-1 0,-1 1 1,1-1-1,-1 1 0,2-1 1,-1 1-1,0-1 1,1 0-1,0 0 0,1 0 1,-1 0-1,1 0 1,0 0-1,0 0 0,1 0 112,26 25-3217</inkml:trace>
  <inkml:trace contextRef="#ctx0" brushRef="#br0" timeOffset="1273.122">2103 1013 1969,'0'0'240,"0"0"704,0 0 350,0 0-176,0 0-3,-6 13-111,-19 43-31,12 22 40,13-58-798,0-17-207,-1 5-13,0 0 0,0 0-1,1 0 1,0 0 0,0 0-1,1 0 1,0 0-1,0 0 1,1 0 0,0 0-1,1-1 1,0 1 0,0-1-1,0 1 1,1-1-1,0 0 1,0 0 0,1-1-1,0 1 1,0-1-1,2 1 6,-1-3-201,0 0-1,0-1 0,1 0 1,-1 0-1,1 0 0,0-1 1,-1 1-1,1-2 0,0 1 1,0-1-1,1 0 0,-1-1 0,0 1 1,0-2-1,4 1 202,33-5-2145,-1-16 16</inkml:trace>
  <inkml:trace contextRef="#ctx0" brushRef="#br0" timeOffset="1520.662">2424 1077 1008,'0'0'1441,"0"0"0,-110-72 111,66 60-223,0 7-529,3 5-47,3 7-529,7 18-224,5 7-32,15 5-336,11-2-481,0-6-3873</inkml:trace>
  <inkml:trace contextRef="#ctx0" brushRef="#br0" timeOffset="1774.846">2366 1085 6371,'0'19'-1705,"-3"121"2377,-24 311 2405,26-438-2997,1-9-45,1 0 0,-1 0 0,0 0 0,0 0 0,0 0 0,-1 0 0,0 0 1,1 0-1,-1 0 0,-1 0 0,1 0 0,0 0 0,-1-1 0,0 1 0,0-1 0,0 1 0,0-1 0,-1 0 0,1 0 0,-1 0 1,0 0-1,0 0 0,0 0 0,0-1 0,0 0 0,-4 2-35,-2-2-5,-1-1 0,1 0 0,-1-1 0,1 0 0,0-1 0,-1 0 0,1 0 0,-1-1 0,1 0 0,0-1 0,0 0 0,0 0 0,1-1 0,-1 0 0,1-1 0,0 0 0,0 0 0,0 0 1,1-1-1,-1-1 0,2 1 0,-2-2 5,-10-21-2594,18 14-2253</inkml:trace>
  <inkml:trace contextRef="#ctx0" brushRef="#br0" timeOffset="9273.697">6480 592 10405,'0'0'0,"0"0"16,0 0-48,0 0-16,0 0 48,0 0 224,105-27-128,-47 13 32,-1 6-128,-2 6 0,-3 2-64,-5 0-945,-6 0-1744</inkml:trace>
  <inkml:trace contextRef="#ctx0" brushRef="#br0" timeOffset="10229.484">7246 98 9364,'0'0'-1555,"0"0"688,17-14 651,52-41 133,-65 52 59,0-1 0,1 1 0,-1 1 0,0-1 1,1 1-1,0 0 0,0 0 0,-1 0 0,1 1 0,0-1 0,0 1 0,0 0 0,1 1 0,-1-1 1,0 1-1,0 0 0,0 0 0,4 1 24,1 0-26,-8 0 19,-1 0 0,0-1 0,0 1 0,0 0 0,0 0-1,1 0 1,-1 0 0,0 0 0,-1 0 0,1 1 0,0-1 0,0 0 0,0 0 0,-1 1 0,1-1 0,-1 0 0,1 1 0,-1-1 0,1 0 0,-1 1 0,0-1 0,0 1-1,1-1 1,-1 1 0,0-1 0,-1 1 0,1-1 0,0 0 0,0 1 0,0-1 0,-1 1 0,1-1 0,-1 1 7,1 7 105,-3 8 115,0 1 1,-2-1-1,0 0 1,0 0 0,-2 0-1,0-1 1,-1 0-1,-1 0 1,0-1-1,-1 0 1,0-1-1,-1 0 1,-1-1-1,-1 0 1,-9 8-221,22-21-23,1 0-1,-1 0 1,0 0 0,0 0-1,1 0 1,-1 0 0,0 0 0,0 0-1,1 1 1,-1-1 0,0 0-1,1 0 1,-1 0 0,0 0-1,0 0 1,0 0 0,1 1-1,-1-1 1,0 0 0,0 0 0,0 0-1,1 1 1,-1-1 0,0 0-1,0 0 1,0 1 0,0-1-1,1 0 1,-1 0 0,0 1 0,0-1-1,0 0 1,0 1 0,0-1-1,0 0 1,0 0 0,0 1-1,0-1 1,0 0 0,0 0-1,0 1 1,0-1 0,0 0 0,0 1-1,0-1 1,-1 0 0,1 0-1,0 1 1,0-1 0,0 0-1,0 0 1,0 1 0,-1-1 0,1 0 23,4 0 191,21 0-56,-19-2-160,-1 1 0,0 0-1,1 1 1,-1-1-1,1 1 1,-1 0-1,1 1 1,-1-1 0,1 1-1,-1 0 1,0 1-1,1-1 1,-1 1 0,0 0-1,0 0 1,0 1-1,0-1 1,-1 1-1,1 0 1,-1 0 0,0 1-1,1-1 1,-2 1-1,1 0 1,0 0-1,-1 0 1,1 1 0,-1 0 25,1 10-17,1 0 0,-2 1 1,0 0-1,-1 0 0,-1 0 1,0 0-1,-1 0 1,-1 8 16,1 1 10,1 14 42,0-21-46,-1 0 0,0-1 0,-1 1 0,-1 0 0,-1-1 0,-1 6-6,3-20 19,0-1 0,-1 1 1,1-1-1,0 1 0,-1-1 1,1 1-1,-1-1 0,0 0 0,0 1 1,0-1-1,0 0 0,0 0 1,0-1-1,-1 1 0,1 0 0,-1-1 1,1 0-1,-1 1 0,1-1 1,-1 0-1,0 0 0,0 0 1,1-1-1,-1 1 0,0-1 0,0 1 1,0-1-1,0 0 0,0 0 1,0 0-1,1-1 0,-1 1 0,0-1 1,-1 0-20,0 1 48,-5-1 2,0 0 1,1-1-1,-1-1 0,0 1 1,1-1-1,0-1 0,0 1 0,0-1 1,0-1-1,0 0 0,1 0 1,0 0-1,0-1 0,0 0-50,-29-20-570,20 18-839,0 5-2043</inkml:trace>
  <inkml:trace contextRef="#ctx0" brushRef="#br0" timeOffset="8171.445">5993 1042 9236,'0'0'38,"0"0"34,0 0 72,0 0 128,0 0 237,0-5-63,0-2-348,0 13-96,0 16-27,-6 103 156,-6-1 1,-9 29-132,2-14 54,-10 127-1985,29-260-2141</inkml:trace>
  <inkml:trace contextRef="#ctx0" brushRef="#br0" timeOffset="8756.719">6297 1284 4418,'-10'17'192,"-61"124"606,64-116-291,0 1 1,2 0 0,1 0-1,1 0 1,1 0 0,2 0-1,0 7-507,1-18 57,1-1-1,0 0 0,0 0 0,2 0 1,0-1-1,0 1 0,1-1 1,1 0-1,0 0 0,4 5-56,-7-11-27,1-1-1,0 0 1,0 0-1,1-1 1,0 1 0,0-1-1,0 0 1,0 0-1,1-1 1,-1 1-1,1-1 1,1-1 0,-1 1-1,0-1 1,1 0-1,0 0 1,-1-1-1,1 0 1,0 0 0,0-1-1,3 0 28,-4-2-113,0-1 0,0 0 0,-1 0 0,1-1 1,-1 1-1,0-1 0,1-1 0,-1 1 0,-1-1 0,1 0 0,0 0 0,-1 0 0,0 0 0,0-1 0,0 0 1,-1 0-1,1 0 0,-1 0 0,0 0 0,-1-1 0,1 1 0,-1-1 0,1-5 113,3 0-159,11-26 345,-1-1 0,-2-1 0,-2 0 0,-1-1 0,-3 0 0,0 0 0,-3-1 0,-2 0 0,-1 0 0,-2-9-186,0 41 17,1 0 0,-2 0 1,1 1-1,-1-1 0,-1 0 0,1 1 1,-2-1-1,1 1 0,-1-1 1,0 1-1,-1 0 0,0 1 1,0-1-1,-1 0 0,1 1 0,-2 0 1,1 0-1,-1 1 0,0-1 1,0 1-1,-1 1 0,0-1 0,0 1 1,0 0-1,-1 1 0,1 0 1,-1 0-1,0 0 0,-7-1-17,10 4-9,0 0-1,1 0 0,-1 1 0,0 0 1,0-1-1,0 2 0,0-1 1,0 0-1,1 1 0,-1 0 1,0 0-1,0 1 0,1-1 0,-1 1 1,1 0-1,-1 0 0,1 1 1,0-1-1,0 1 0,0 0 1,0 0-1,-1 2 10,-3 7-104,0 0 0,0 1 0,1 0 0,1 0 0,0 1 0,1 0-1,0 0 1,2 0 0,-1 0 0,2 1 0,0 0 0,0-1 0,1 1 0,1 0 0,1 3 104,-2 52-4586</inkml:trace>
  <inkml:trace contextRef="#ctx0" brushRef="#br0" timeOffset="2508.002">2828 1027 9300,'0'0'310,"0"0"-59,0 0-81,0 0-20,-7 7 26,3-2-158,1-3-21,1 1 0,-1 0 0,1 0 0,0 0-1,0 0 1,0 0 0,0 1 0,0-1-1,1 1 1,-1-1 0,1 1 0,0-1-1,0 1 1,1 0 0,-1-1 0,1 1 0,0 0-1,-1 0 1,2 2 3,3 14-6,2 0-1,0 0 1,1 0 0,1-1-1,1 0 1,1-1 0,1 2 6,28 58 55,-25-42-518,-2 0 1,-1 1-1,-2 0 1,-1 1-1,-2 0 0,-1 0 1,-3 0-1,-1 4 463,-1-37 45,1 0 0,-2-1 0,1 1-1,-1 0 1,1 0 0,-1 0-1,-1-1 1,1 1 0,-1-1 0,1 1-1,-1-1 1,-1 0 0,1 1-1,-1-1 1,1 0 0,-1-1 0,0 1-1,0 0 1,-1-1 0,1 0-1,-1 1 1,0-1 0,0-1 0,0 1-1,-3 1-44,0 1 155,-1-1 1,1 0-1,-1 0 0,0-1 0,-1 0 0,1 0 0,0-1 0,-1 0 1,0-1-1,1 0 0,-1 0 0,0 0 0,-2-2-155,9 1 35,-1 0 0,1-1 0,0 1 0,0-1 0,0 0 0,-1 0 0,1 0 0,0 0 1,0 0-1,0 0 0,0-1 0,0 1 0,1-1 0,-1 1 0,0-1 0,1 1 0,-1-1 0,1 0 0,0 0 0,-1 0 0,1 0 0,0 0 0,0 0 0,0 0 0,0-1 0,1 1 0,-1 0 0,0-1-35,-10-70 225,10 59-247,0 0 0,1 0 0,1-1 0,0 1 0,1 0 0,0 0 0,1 1-1,1-1 1,0 1 0,1-1 0,4-8 22,9-8-247,2 1 0,0 1 0,2 1 0,21-21 247,57-74-2752,-80 91 1912,-1-1 0,-1 0 0,-2-2 0,-2 0 0,-1-1 0,-1 0 0,-2-2 840,-2-43 112,-8 78-44,0 0 0,0-1 1,0 1-1,0 0 0,-1 0 1,1 0-1,-1-1 0,1 1 0,-1 0 1,0 0-1,0 0 0,1 0 1,-2 0-1,1 0 0,0 1 0,0-1 1,0 0-1,-1 0 0,1 1 1,-1-1-1,0 1 0,1-1 0,-1 1 1,0 0-1,0 0 0,0 0 1,0 0-1,0 0 0,0 0 0,0 0 1,0 0-1,0 1 0,0-1 1,0 1-1,0 0 0,-1 0 0,0 0-68,-3-2 99,1 2 0,-1-1 0,0 1 1,1 0-1,-1 0 0,0 1 0,1-1 0,-1 1 0,0 0 0,1 1 0,0 0 0,-1 0 0,1 0 0,0 0 0,0 1 0,0 0 0,0 0 0,0 0 0,1 0 0,-1 1 0,1 0 0,0 0 0,0 0 0,0 0 0,0 2-99,-4 6-281,0 0 1,0 0-1,1 1 0,1 0 0,0 1 0,1-1 1,0 1-1,1 0 0,1 0 0,0 1 0,1-1 1,0 2 280,0 59-2463</inkml:trace>
  <inkml:trace contextRef="#ctx0" brushRef="#br0" timeOffset="2755.548">3349 1485 10661,'0'0'0,"0"0"-4770</inkml:trace>
  <inkml:trace contextRef="#ctx0" brushRef="#br0" timeOffset="3680.223">3607 1735 7491,'0'0'1582,"10"-15"-1312,122-216-49,-59 97-1912,-5-4-1,31-97 1692,-83 193-602,-14 45 196,-15 311 2767,-46 118-1550,55-370-2142,4-52-2498</inkml:trace>
  <inkml:trace contextRef="#ctx0" brushRef="#br0" timeOffset="4112.602">4232 1156 4914,'-6'18'179,"-36"123"869,35-106-569,1 0 0,2 0 0,2 0 0,1 1 0,2-1 0,2 13-479,-1-33 25,2 0-1,0 0 1,0 0 0,1 0 0,1-1 0,0 0-1,1 0 1,1-1 0,0 0 0,1 0 0,0-1-1,1 0 1,0 0 0,1-1 0,0 0 0,1-1-1,5 3-24,-13-10-95,0-1 0,1 1 0,-1-1 0,0 0 0,1 0 0,-1-1 0,1 1 0,0-1 0,-1 0 0,1 0 0,0 0 0,0-1 0,0 1 0,-1-1 0,1-1 0,0 1 0,0-1 0,0 0 0,-1 0 0,1 0 0,0 0 0,-1-1 0,1 0 0,-1 0 0,1 0 0,-1 0 0,0-1 0,0 0 0,0 0 0,0 0 0,0-1 95,16-20-454,0-1 1,-1-1-1,-2 0 1,-1-2-1,-1 0 1,-1-1-1,-2 0 1,0-1-1,5-28 454,-6 21 373,-2 0 0,-2-1 0,-1 0 0,-2-1 0,-1 1 0,-3-6-373,0 31 86,0 0-1,-1 1 0,-1-1 0,0 0 0,-1 1 0,0 0 0,-1-1 0,0 1 1,-1 0-1,-3-3-85,5 10 104,0 0 1,0 0-1,0 0 1,-1 1 0,1 0-1,-1-1 1,0 1-1,-1 1 1,1-1 0,-1 0-1,1 1 1,-1 0-1,0 0 1,0 1 0,0 0-1,-1-1 1,1 2-1,-1-1 1,1 0 0,-1 1-1,1 0 1,-1 1-1,0-1 1,0 1-105,-3 2-98,0 0 0,0 0 0,0 1-1,0 0 1,1 1 0,-1 0 0,1 0 0,0 1 0,0 0 0,1 0 0,-1 1-1,1 0 1,1 0 0,-1 1 0,1 0 0,0 0 0,0 0 0,1 1-1,0 0 1,1 0 0,-1 0 0,1 0 0,0 4 98,-24 54-1844,10 1-751</inkml:trace>
  <inkml:trace contextRef="#ctx0" brushRef="#br0" timeOffset="6614.048">4593 550 7091,'0'0'1073,"0"0"-140,0 0-258,0 0 129,0 0-183,-1-2-642,2 0 17,0 1 0,0 0-1,0 0 1,0 0 0,0 0 0,0 0 0,1 1 0,-1-1 0,0 0-1,1 0 1,-1 1 0,0-1 0,1 1 0,-1-1 0,0 1 0,1 0 0,-1-1-1,1 1 1,-1 0 0,1 0 0,-1 0 0,1 0 0,-1 0 0,1 0 0,-1 1-1,1-1 1,-1 0 0,0 1 0,1-1 0,0 1 4,9 0 30,171 9 77,-81 8-4269,-72-11-2369</inkml:trace>
  <inkml:trace contextRef="#ctx0" brushRef="#br0" timeOffset="7122.376">5393 412 8900,'-15'-7'-333,"-48"-21"578,61 27-216,-1 0 0,0 0 0,0 0-1,0 0 1,1 1 0,-1 0 0,0-1 0,0 1 0,0 0-1,0 0 1,0 1 0,0-1 0,0 1 0,0-1 0,0 1-1,1 0 1,-1 0 0,0 0 0,1 0 0,-1 1 0,0-1-1,1 1 1,0 0 0,-1-1 0,1 1 0,0 0 0,0 0-1,0 1 1,0-1 0,0 0 0,0 1 0,1-1 0,-1 1-1,1-1 1,0 1 0,0 0 0,0 0 0,0-1 0,0 1-1,1 0 1,-1 0 0,1 0-29,-5 9 80,-11 23-64,2 1 0,1 1-1,3 0 1,0 0 0,3 1-1,1 0 1,1 1 0,2 29-16,3-63-9,0 1 0,0-1 0,0 1 0,1-1 0,0 0 0,0 1 0,0-1 0,1 0 0,0 1 0,0-1 0,0 0 0,1-1 0,-1 1 0,1 0 0,0-1 0,1 1 0,-1-1 0,1 0 1,0 0-1,0 0 0,0-1 0,0 1 0,1-1 0,-1 0 0,1 0 0,0-1 0,0 0 0,0 1 9,1-1-73,0 1 1,0-1-1,1-1 0,-1 1 0,1-1 1,-1 0-1,0-1 0,1 1 1,0-1-1,-1-1 0,1 1 1,-1-1-1,0 0 0,1 0 1,-1-1-1,0 0 0,1 0 1,-1-1-1,0 1 0,-1-1 1,1-1-1,0 1 0,-1-1 1,0 0-1,0 0 0,0 0 0,0-1 1,-1 0-1,0 0 0,0 0 1,0 0-1,0-1 0,-1 1 1,0-1-1,0 0 0,-1 0 1,0 0-1,0 0 0,0-1 1,0 1-1,-1-3 73,-1 7 7,0 0 0,-1 0 0,1 0-1,-1 0 1,0 0 0,1 0 0,-1 0 0,0 1 0,0-1 0,0 0 0,0 1 0,-1-1 0,1 1-1,0-1 1,-1 1 0,1 0 0,-1-1 0,1 1 0,-1 0 0,1 0 0,-1 0 0,0 0-1,0 0 1,0 0 0,1 1 0,-1-1 0,0 1 0,0-1 0,0 1 0,-2 0-7,-65-7 550,63 7-477,2-1-76,0 0 0,0 0-1,0 1 1,0-1 0,0 1 0,0 0 0,0 1 0,0-1 0,1 1 0,-1-1 0,0 1 0,0 1 0,0-1 0,1 0 0,-1 1 0,0 0 0,1-1 0,0 1 0,-1 1 0,1-1 0,0 0 0,0 1 0,0 0 0,0 0 0,1 0 0,-1 0 0,1 0 0,0 0 0,-1 2 3,-5 21-1817,6-2-2553</inkml:trace>
  <inkml:trace contextRef="#ctx0" brushRef="#br0" timeOffset="7523.866">5461 1611 13254,'0'0'0,"0"0"-48,0 0 48,0 0-144,0 0-1361,0 0-79,-26-30-3923</inkml:trace>
  <inkml:trace contextRef="#ctx0" brushRef="#br0" timeOffset="13240.103">7728 1332 320,'0'0'971,"0"0"577,0 0 111,0 0-482,1-2-481,1 112 1468,-50 161-1687,50-265-764,6-17-120,-6 7 365,171-322-4323,-171 321 4375,0 0 0,1 0 0,0 0 1,0 0-1,0 0 0,0 1 0,1 0 0,0-1 0,0 1 0,0 1 0,0-1 1,1 0-1,-1 1 0,1 0 0,0 0 0,0 1 0,0-1 0,0 1 0,1 0 0,-1 0 1,0 1-1,1-1 0,-1 1 0,1 1-10,-4 1 27,0 0 1,0 0-1,0 0 1,0 0-1,-1 1 0,1-1 1,0 1-1,-1-1 1,1 1-1,-1-1 0,0 1 1,0 0-1,1 0 1,-1 0-1,0 0 0,0 0 1,-1 0-1,1 0 1,0 0-1,-1 0 1,1 0-1,-1 2-27,3 3 123,4 21 329,-1 0 0,-1 0 0,-2 0 0,-1 0 1,-1 0-1,-1 1 0,-3 20-452,3-47 20,-17 118 330,17-119-476,3-4-26,216-242-4250,-217 242 4405,1 0 0,-1 0 1,1 1-1,0 0 0,0-1 0,0 1 0,1 0 1,-1 0-1,0 1 0,1-1 0,0 1 0,-1 0 1,1 0-1,-1 0 0,5-1-3,-7 3 34,0 0 0,0 0-1,0 1 1,-1-1 0,1 0-1,0 0 1,0 0 0,-1 1 0,1-1-1,0 0 1,-1 1 0,0-1 0,1 1-1,-1-1 1,0 0 0,1 1 0,-1-1-1,0 1 1,0-1 0,0 1 0,-1-1-1,1 0 1,0 1 0,0-1-1,-1 1 1,1 0-34,-1 5 305,-3 286 3134,4-287-4704</inkml:trace>
  <inkml:trace contextRef="#ctx0" brushRef="#br0" timeOffset="15977.659">369 2160 512,'0'0'2452,"0"0"-1206,0 0-881,0 0 430,0 0 342,0 0-35,0 0-150,0 0-544,0 0 1,0 0-4,0 0-90,0 0-14,0 0-351,0 0-6,6 0-3,94-8-10,40 25-542,57-2-320,-130-4 940,1-3 0,68-2-9,150 18 62,8 3-249,43 15-904,-250-24 1138,101 12-57,152-35 39,-144 37-29,-104-30 107,0-4-1,23-5-106,8-1 100,437 0 532,-290-3-621,22 13-11,-72 0-129,97 2 103,-90 19-337,439-20-24,-517-3 777,103-13-390,119 5 241,-242 9-112,-74-1-77,6-1-3,1 2 0,57 10-49,-23 2 48,0-4 0,78-3-48,255-6 173,-235-25 16,-101 10-154,155-8-16,-230 23-21,1-2 0,-1 0-1,0-1 1,-1 0 0,1-2 0,10-3 2,-29 8-23,1 0 1,0 0 0,-1 0-1,1 0 1,0 0-1,-1 0 1,1-1 0,0 1-1,0 0 1,-1 0-1,1 0 1,0 0 0,-1 0-1,1-1 1,0 1-1,0 0 1,0 0 0,-1 0-1,1-1 1,0 1-1,0 0 1,0 0 0,-1-1-1,1 1 1,0 0-1,0-1 1,0 1 0,0 0-1,0 0 1,0-1-1,0 1 1,0 0 0,0-1-1,-1 1 1,1 0-1,0-1 1,1 1 0,-1 0-1,0-1 1,0 1-1,0 0 1,0 0-1,0-1 1,0 1 0,0 0-1,0-1 1,0 1-1,1 0 1,-1 0 0,0-1-1,0 1 1,0 0-1,1 0 1,-1-1 0,0 1-1,0 0 1,1 0-1,-1 0 1,0 0 0,0-1-1,1 1 1,-1 0-1,0 0 23,-22-6-4754</inkml:trace>
  <inkml:trace contextRef="#ctx0" brushRef="#br0" timeOffset="20144.591">8763 2234 2209,'0'0'1729,"0"0"-689,0 0 86,0 0-195,0 0-461,-1 0-174,29 1 536,115 45-488,17-43-6106,-126-6 2547</inkml:trace>
  <inkml:trace contextRef="#ctx0" brushRef="#br0" timeOffset="20523.06">8771 2446 6931,'0'0'1649,"0"0"-1169,0 0-480,0 0 16,0 0 32,0 0 32,22 15-64,-2-5 128,4 2-64,0-2 16,-1 2-96,1-2 0,0-2-48,-1-1-32,-1-2-512,-3-3-1505,-5 1-3153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4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5 119 9060,'0'0'475,"0"0"-139,0 0-184,0 0 168,0 0 97,-1-6-103,-2-18-116,10 90-569,1 151-154,-8-151 316,11-68-322,29-44 273,15-32-944,-13 17-310,3 2 1,2 2 0,32-27 1511,-75 79 8,0 0 0,1 1 0,-1 0 0,1 0 0,0 1 0,0-1 0,1 1 0,-1 0 0,1 0 0,0 1 0,-1 0 0,1 0 0,0 0 0,0 1 0,0 0 0,1 0 0,-1 0 0,0 1 0,0 0 0,5 0-8,-5 3 111,-1 0 0,1 1 0,-1 0 0,0 0 1,0 0-1,0 0 0,-1 1 0,1 0 0,-1 0 0,0 0 1,-1 0-1,1 1 0,-1-1 0,0 1 0,0 0 0,-1 0 0,0 0 1,0 0-1,0 0 0,-1 1 0,1 4-111,4 23 766,-1 1 1,-2-1-1,-1 1 0,-3 31-766,1-23 267,4-44-291,27-39-298,-4-1-289,3 1 1,1 1 0,2 2-1,2 1 611,-30 31-75,-3 3 60,0-1 0,0 1 0,0 0 0,1 0 0,-1 0 0,1 1 0,-1-1 0,1 0 0,0 1 0,-1 0 0,1-1 0,0 1 0,0 0 1,0 1-1,0-1 0,1 0 15,-3 2-4,0 0 0,1 0 0,-1-1 1,0 1-1,0 0 0,0 0 1,0 0-1,0 0 0,0 1 1,0-1-1,0 0 0,0 0 0,-1 1 1,1-1-1,0 0 0,-1 1 1,1-1-1,-1 0 0,0 1 1,1-1-1,-1 1 0,0-1 0,0 1 1,0-1-1,0 1 0,0-1 1,0 1-1,0-1 0,0 1 1,-1-1-1,1 1 4,0 4 53,1 193 2244,6-160-4124,-2-26-2498</inkml:trace>
  <inkml:trace contextRef="#ctx0" brushRef="#br0" timeOffset="988.846">1058 83 1553,'0'0'5786,"0"0"-4366,0 0-1418,-2 11 201,-7 126 283,-5 56-11,48-248-1481,-12 22 437,15-23-955,-2 0 0,-3-3 0,2-10 1524,-32 65-29,-2 4 80,0 1-1,1-1 0,-1 0 1,0 0-1,0 0 0,1 1 1,-1-1-1,0 0 0,0 0 1,1 0-1,-1 1 0,0-1 1,1 0-1,-1 0 0,0 0 1,1 0-1,-1 0 1,0 0-1,1 0 0,-1 0 1,0 0-1,0 0 0,1 0 1,-1 0-1,0 0 0,1 0 1,-1 0-1,0 0 0,1 0 1,-1 0-1,0 0 0,1 0 1,-1 0-1,0-1 0,1 1 1,-1 0-1,0 0 0,0 0 1,1-1-1,-1 1 0,0 0 1,0 0-1,0-1 0,1 1 1,-1 0-1,0 0 0,0-1 1,0 1-1,0 0-50,22 195 422,-18-20 658,-4-174-928,0-4-61,5-14-291,1 1 0,1 0-1,0 0 1,1 1 0,1-1 0,0 2-1,1-1 1,4-3 200,1-3-631,-13 17 466,83-111-4678,-17 48 4521,-66 65 539,0 0 0,0 0 1,0 0-1,1 1 0,-1-1 1,1 1-1,-1 0 0,1-1 1,0 1-1,0 0 1,-1 1-1,1-1 0,0 0 1,0 1-1,0 0 0,0-1 1,0 1-1,-1 0 0,4 1-217,-4 0 110,-1 1-1,0-1 0,0 1 0,0-1 0,0 1 0,0 0 0,0 0 1,0-1-1,0 1 0,-1 0 0,1 0 0,-1 0 0,1 0 1,-1 0-1,0 0 0,1 0 0,-1 0 0,0 0 0,-1 0 0,1 0 1,0 1-110,0 1 223,0 205 2354,0-208-2656,0 1-1,-1-1 0,1 1 1,0-1-1,0 0 1,1 1-1,-1-1 0,0 1 1,0-1-1,1 1 0,-1-1 1,1 0-1,-1 1 0,1-1 1,-1 0-1,1 1 1,0-1-1,0 0 0,0 0 1,0 0-1,0 0 0,0 0 1,0 0-1,0 0 0,0 0 1,0 0-1,1 0 80,4 0-2876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7187,'0'0'1102,"0"0"-285,0 0-348,0 0 35,0 0-117,0 0-259,0 0 32,-1-7-61,0 4-84,0 1-9,1 1-1,-1-1 1,1 1 0,-1 0 0,1-1-1,0 1 1,0-1 0,0 1 0,0-1-1,0 1 1,0-1 0,0 1 0,0-1-1,0 1 1,1 0 0,-1-1 0,0 1-1,1-1 1,0 1 0,-1 0 0,1-1-1,0 1 1,-1 0 0,1 0 0,0-1 0,0 1-1,0 0 1,1 0-6,7-3 25,1 0 0,0 1 0,0 0 0,0 1 0,1 0 0,-1 0 0,1 2 0,-1-1 0,1 1 0,-1 0 0,4 2-25,12-2 16,4 1-5,0-2-1,0-1 1,0-1 0,0-2-1,8-2-10,25-15 14,-48 16-427,1 0 0,0 1 0,0 1-1,1 0 1,-1 1 0,15-1 413,-19 4-4170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6739,'0'0'2081,"0"0"-1793,0 0-288,0 0 64,0 0 80,0 0-144,89-13 208,-49 11-208,5 2 337,0 0-145,2 0-144,4 0 16,2 0-32,7 0-64,0-19-2578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0 983 9172,'0'0'646,"7"-16"-542,104-218 627,-21 45-571,164-315-934,-250 497 760,24-26-481,-20 46-148,2 51 962,-3 0 1,0 59-320,-5-60 78,2 31 244,16 161 829,-20-250-1156,25 68-1372,-14-64-1093,1-7-2962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11109,'0'0'560,"0"0"-400,18 106-288,-14-69 128,0-10-352,0-12-912,1-15-3395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61 9076,'0'0'1385,"0"0"-1020,0 0-154,0 0-107,0 0-8,-16-10-104,-52-29-35,65 37 29,0 1-1,0-1 0,0 1 0,-1 0 0,1 0 0,0 0 0,0 0 0,-1 0 0,1 1 0,0 0 0,-1 0 0,1 0 1,-1 0-1,1 0 0,0 0 0,-1 1 0,0 0 15,-2 0-11,-3 3 18,-1 0 0,1 1-1,0 0 1,0 1 0,1 0-1,0 0 1,0 1 0,0 0-1,1 0 1,0 1 0,0 0-1,1 0 1,0 1 0,-5 8-7,-3 4 24,0 1 1,1 1-1,1 0 1,1 1-1,2 0 1,0 0 0,1 1-1,2 0 1,1 1-1,0-1 1,2 1-1,1 0 1,1 0-1,1 0 1,3 17-25,1-20-7,0-1 0,1 1 0,1-1 0,2-1 0,0 1 0,1-1 0,1 0 0,1-1 0,1 0 0,0-1 0,3 1 7,-10-12-45,1-1 0,0 1 0,1-2 0,-1 1 0,1 0 0,0-1 0,1-1 0,-1 1 0,1-1 0,1 0 0,-1-1 0,0 0 0,1 0 0,0-1 0,0 0 0,0-1 0,0 0 0,1 0 0,-1-1 0,0 0 45,8 0-19,0-1-1,-1-1 1,1 0-1,-1-1 1,0 0-1,1-2 0,-1 0 1,13-5 19,-22 6-39,0 0 1,0-1-1,0 1 1,0-1 0,-1-1-1,0 1 1,0-1-1,0 0 1,0 0-1,-1-1 1,0 0-1,0 0 1,0 0-1,-1-1 1,0 1 0,0-1-1,-1 0 1,0 0-1,0 0 1,0-1 38,-1 4-8,-1-1 0,1 0 1,-1 0-1,1 0 0,-1 0 1,-1 0-1,1-1 0,-1 1 1,0 0-1,0 0 1,-1 0-1,1 0 0,-1 0 1,0 0-1,0 0 0,-1 0 1,0 0-1,0 0 0,0 0 1,0 1-1,-1-1 0,1 1 1,-1 0-1,0-1 0,-1 1 1,1 1-1,-1-1 1,0 0-1,0 1 0,0 0 8,-4-2 30,-1 0 0,0 0 0,0 1 0,0 1 0,-1-1 0,1 2 0,-1-1 0,0 1 0,0 1-1,0 0 1,0 0 0,0 1 0,0 0 0,0 1-30,1 1-111,1 1 0,-1 1 1,1-1-1,0 1 0,0 1 0,1 0 0,-1 0 0,1 0 1,0 1-1,1 0 0,-1 0 0,1 1 0,1-1 0,-1 1 1,1 1-1,0-1 0,1 1 0,-1 0 0,1 0 1,1 0-1,0 1 0,0-1 0,1 1 0,-1 1 111,-6 27-3009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22 103 9652,'0'0'451,"0"0"-168,0 0 29,0 0 110,-4 6-30,2-4-394,0 1 0,0-1 0,1 1 0,-1 0 0,1 0 0,-1-1 0,1 1 0,0 0 0,0 0 0,0 0 0,1 0 0,-1 1 0,1-1 0,0 0 0,0 0 0,0 0 0,0 0 0,0 0 0,1 0 1,-1 0-1,1 1 0,0-1 0,0 1 2,94 235-8,-60-156-60,-16-43-170,-1 0 1,-2 1 0,-2 1 0,-2 1-1,-1-1 1,-3 2 0,-1-1-1,-1 13 238,-6-45-21,1-10 10,-1 0-1,0 0 1,1 0-1,-1 0 0,0 0 1,0 0-1,1 0 1,-1 0-1,0 0 1,0 0-1,0 0 0,0 0 1,0-1-1,-1 1 1,1 0-1,0 0 0,0 0 1,-1 0-1,1 0 1,0 0-1,-1 0 0,1 0 1,-1 0-1,1-1 1,-1 1-1,1 0 0,-1 0 1,0-1-1,1 1 1,-1 0-1,0-1 1,0 1-1,0-1 0,1 1 1,-1-1-1,0 1 1,0-1-1,0 0 0,0 1 1,0-1-1,0 0 1,0 0-1,0 1 0,0-1 12,-2 0 21,-1 0-1,1 0 1,0-1-1,-1 1 0,1-1 1,0 0-1,-1 0 1,1 0-1,0 0 0,0 0 1,0-1-1,0 1 0,0-1 1,0 0-1,0 0 1,1 0-1,-1 0 0,1 0 1,-1-1-1,1 1 0,0-1 1,0 0-1,0 0 1,0 1-1,0-3-20,-11-18-21,1-1 1,2-1-1,0 0 1,1 0-1,2-1 0,1 0 1,1 0-1,1 0 0,1-1 1,1 1-1,2-25 21,0 39-95,0 1 1,1-1-1,0 0 0,1 1 0,0-1 0,0 1 0,2 0 0,-1 0 1,6-11 94,-9 22-10,20-37-83,-2 1 0,-1-2 0,-2-1 0,-2 0 0,-2 0 1,-1-1-1,-2 0 0,-2-1 0,-1-5 93,-5 45 27,0 0 1,1-1-1,-1 1 1,0-1 0,0 1-1,0-1 1,0 0-1,0 1 1,0-1-1,-1 1 1,1 0-1,0-1 1,-1 1-1,1-1 1,-1 1-1,0-1 1,1 1 0,-1 0-1,0-1 1,0 1-1,0 0 1,0 0-1,0 0 1,0 0-1,0 0 1,0 0-1,0 0 1,0 0 0,-1 0-1,1 0 1,0 1-1,-1-1 1,1 0-1,-1 1 1,1-1-1,0 1 1,-2 0-28,0-1-3,-1 1 1,1 0-1,-1 0 0,1 0 1,-1 0-1,1 1 0,0-1 1,-1 1-1,1 0 0,-1 0 1,1 1-1,0-1 0,0 0 1,0 1-1,0 0 0,0 0 1,0 0-1,0 0 0,1 0 1,-1 1-1,1-1 0,-1 1 1,1-1-1,0 1 0,0 0 1,0 0-1,0 0 0,1 0 1,-1 0-1,1 1 0,0-1 1,-1 2 2,-36 97-2527,27-53-1040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40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1905,'0'0'2462,"0"0"-1120,0 0-821,0 0-1,0 0 259,0-3 1542,60 2-2061,143 10-187,-70 14-75,-19-21-92,-57-6 195,-44 3-100,0-1 0,0 1 0,0 1 0,0 1 0,0-1 0,0 2 1,0 0-1,7 2-1,18 10-22,-22-7 30,0-1 1,1-1-1,-1 0 1,1-2-1,0 1 1,1-2-1,6 0-8,91-2 27,-56 26-237,1-2-10,54-23 185,-57 13-119,11-25 212,-58 8-29,1 0 0,0 1 0,0 1 0,0-1 0,0 2 0,0-1 0,0 2 0,10 0-29,13 0 41,118-22 47,47 19-56,-122 2 65,0-4-1,0-3 1,22-7-97,-46 7 41,0 3-1,0 2 1,36 3-41,-12 0 12,109 13 20,-134-7-26,1-2 0,1-2-1,22-3-5,103 7-52,128 20 92,242-17-40,-197-2-61,66 0 87,-118-1 15,-24 5 41,42-5-1429,-315-7-3514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11925,'0'0'0,"0"0"-112,0 0-2257,0 0-368,0 0-2817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3 196 5202,'0'0'1537,"0"0"-579,0 0-414,0 0-186,0 0-198,0 10-56,-2 198 125,2-204-231,0 0-1,0 0 1,1 0-1,-1 0 1,1 0-1,0 0 1,0 0-1,1 0 1,-1 0-1,1-1 1,0 1-1,0 0 1,0-1-1,0 0 1,0 1-1,1-1 1,0 0-1,0 0 1,-1 0-1,2-1 1,-1 1-1,0-1 1,0 0-1,1 0 1,-1 0-1,1 0 1,0 0-1,0-1 1,0 1-1,-1-1 1,2 0 2,3-1-131,-1 0-1,1 0 1,-1-1 0,0 0-1,1 0 1,-1-1 0,0 0 0,0 0-1,0-1 1,0 0 0,0 0-1,-1 0 1,1-1 0,-1 0 0,0 0-1,0-1 1,0 0 0,-1 0-1,0 0 1,0 0 0,0-1 0,-1 0-1,1 0 1,2-6 131,14-15-1127,-1-1 1,-1-1-1,-2 0 0,7-17 1127,-17 32 45,-1 0 0,-1 0-1,-1-1 1,0 1 0,0-1-1,-1 0 1,-1 0 0,-1 0-1,0 0 1,-1 0 0,-1-8-45,0 19 136,0 1 1,0-1-1,0 1 0,0 0 1,0-1-1,-1 1 0,0 0 1,1 0-1,-1 0 0,0 0 1,-1 0-1,1 0 0,0 1 1,-1-1-1,0 1 0,1 0 1,-1 0-1,0-1 0,0 2 1,0-1-1,-1 0 0,1 1 1,0-1-1,-1 1 0,1 0 1,-2 0-137,-96-10 1676,92 13-1808,-1 0 0,0 0 0,1 0 0,0 1 0,0 1 0,0 0-1,0 0 1,0 0 0,1 1 0,-1 1 0,1-1 0,1 1 0,-1 1 0,1-1 0,0 1 0,1 0 0,0 1 0,0 0 0,0 0 0,1 0 0,0 1 0,0 1 132,-17 37-2788</inkml:trace>
  <inkml:trace contextRef="#ctx0" brushRef="#br0" timeOffset="347.707">340 455 784,'1'15'2327,"1"111"-105,-2 33 1783,0-158-3948,1 1 1,-1-1 0,-1 0 0,1 1 0,0-1-1,0 1 1,0-1 0,-1 0 0,1 1 0,0-1-1,-1 0 1,0 1 0,1-1 0,-1 0 0,0 0-1,1 0 1,-1 0 0,0 1 0,0-1 0,0 0-1,0 0 1,0-1 0,0 1 0,0 0 0,0 0 0,-1 0-1,1-1 1,0 1 0,0-1 0,-1 1 0,1-1-1,0 1 1,-1-1 0,1 0 0,0 1 0,-1-1-1,1 0 1,-1 0 0,0 0-58,-183 13-662,165-11-223,7-2-916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6131,'0'0'307,"0"0"-700,0 0 340,7 0 373,114 0 2292,172 1-2164,105 40-418,-273-30-15,615 40 172,-449-50-155,-270-2-537,-1-1 0,0-1 0,0-1-1,0 0 1,-1-2 0,0 0 0,0-1 0,5-4 505,-8 1-5595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12 201 7491,'0'0'-154,"0"0"79,0 0 633,-2-7 490,-7-17-841,9 43-361,29 150 667,-16-60-76,-12-108-449,-1-1-1,0 1 1,0-1-1,1 1 1,-1-1-1,0 1 1,1-1-1,-1 1 1,0-1-1,1 1 1,-1-1 0,1 0-1,-1 1 1,1-1-1,-1 0 1,1 1-1,-1-1 1,1 0-1,-1 0 1,1 1-1,-1-1 1,1 0-1,0 0 1,-1 0-1,1 0 1,-1 0 0,1 0-1,0 0 1,-1 0-1,1 0 1,-1 0-1,1 0 1,-1 0-1,1 0 1,0-1-1,-1 1 1,1 0-1,-1 0 1,1-1-1,-1 1 1,1 0-1,-1-1 1,1 1 0,-1 0-1,0-1 1,1 1 12,31-57-878,-12 17-789,79-133-4166,-10 76 6103,-86 94-154,0 0 1,0 1-1,0 0 0,0-1 1,1 1-1,-1 0 0,1 1 1,-1-1-1,1 1 0,0-1 1,0 1-1,0 0 0,0 1 1,-1-1-1,1 1 0,0-1 1,0 1-1,0 0 0,0 1 1,0-1-1,0 1 0,0-1 1,3 2-117,-1 3 124,1 1 0,-1-1 1,0 1-1,0 0 0,0 1 0,-1 0 1,0 0-1,-1 0 0,1 0 1,-1 0-1,-1 1 0,1 1-124,6 16 300,-1 0-1,-2 1 1,0 0-1,-2 0 1,0 1-1,-2 0-299,4 22 794,-7-49-784,0-1 1,1 1-1,-1-1 1,0 1-1,0 0 1,1-1-1,-1 1 1,0 0-1,1 0 1,-1-1-1,0 1 1,1 0-1,-1 0 1,0-1-1,1 1 1,-1 0-1,1 0 1,-1 0-1,0 0 1,1 0-1,-1-1 1,1 1-1,-1 0 1,0 0-1,1 0 1,-1 0-1,1 0 1,-1 0-1,0 0 1,1 1-1,-1-1 1,1 0-1,-1 0 1,1 0-1,-1 0 1,0 0-1,1 1 1,-1-1-1,0 0 1,1 0-1,-1 1 1,0-1-1,1 0 1,-1 0-1,0 1 1,0-1-1,1 0 1,-1 1-11,18-48 17,-11 24-589,1 0 1,1 1-1,1 0 1,1 1-1,1 0 0,1 0 1,1 1-1,0 1 1,2 0-1,11-10 572,-23 26 8,-1 0 0,1 0 0,0 1 0,0 0 0,0 0-1,0 0 1,0 0 0,0 0 0,0 1 0,1 0 0,-1 0 0,0 0-1,1 0 1,-1 1 0,1-1 0,0 1 0,-1 0 0,3 1-8,-4 0 94,0 1 0,0 0 0,-1-1 0,1 1 1,-1 0-1,1 0 0,-1 1 0,0-1 0,0 0 1,0 1-1,0-1 0,0 1 0,0 0 0,-1-1 1,1 1-1,-1 0 0,0 0 0,0 0 0,1 2-94,2 4 332,78 209 4086,-53-172-4600,-17-43-1659</inkml:trace>
  <inkml:trace contextRef="#ctx0" brushRef="#br0" timeOffset="617.287">1190 18 10005,'0'17'-374,"0"109"417,0-111 76,1 10 13,-1 0-1,-1 0 1,-1 0-1,-2-1 1,0 1 0,-1-1-1,-7 17-131,13-62-112,5 3-11,1 1 0,0 0 1,2 0-1,0 1 0,11-15 123,-12 19-141,129-198-3479,-136 208 3636,0 0 0,-1 1 0,1-1 0,0 0 0,0 1 0,0-1 0,0 1 1,0-1-1,1 1 0,-1-1 0,0 1 0,1 0 0,-1 0 0,1-1 0,-1 1 0,1 0 0,-1 1 0,1-1 0,0 0 0,-1 0 1,1 1-1,0-1 0,0 1 0,0-1 0,-1 1 0,1 0 0,0-1 0,0 1 0,0 0 0,0 1 0,0-1 0,0 0 1,-1 0-1,1 1 0,0-1 0,1 1-16,33 82 1009,-31-65-882,52 238 1784,-49-221-1882,-3-39-448,61-182-4647,-45 141 2497,-1 11 1749</inkml:trace>
  <inkml:trace contextRef="#ctx0" brushRef="#br0" timeOffset="817.535">1736 84 192,'0'0'2081,"0"0"64,0 0-1937,0 0 0,95 72 32,-80-43 753,-2 8-753,-5 5 736,-3 3-127,-4-1-849,-1-9-240,0-17-3394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2:5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36 532 6643,'0'0'499,"0"0"-46,0 0 476,0 0-22,0 0-283,-6-12-165,-18-42-235,18-7 48,9 39-292,1 1-1,1 0 1,0 0-1,2 0 1,0 1-1,2 0 1,0 1-1,5-7 21,0-4-145,-3 6 58,0-2-35,2 1-1,0 0 1,1 1-1,1 1 1,4-3 122,-18 25-12,-1 0 0,0 1 0,1-1 1,-1 1-1,0-1 0,1 0 0,-1 1 0,1-1 0,-1 1 1,1-1-1,-1 1 0,1 0 0,0-1 0,-1 1 0,1 0 1,-1-1-1,1 1 0,0 0 0,-1-1 0,1 1 0,0 0 1,-1 0-1,1 0 0,0 0 0,0 0 0,-1 0 0,1 0 1,0 0-1,-1 0 0,1 0 0,0 0 0,-1 0 1,1 0-1,0 1 0,-1-1 0,1 0 0,0 1 0,-1-1 1,1 0-1,-1 1 0,1-1 0,0 0 0,-1 1 0,1-1 1,-1 1-1,1-1 0,-1 1 0,0 0 0,1-1 0,-1 1 1,1-1-1,-1 1 0,0 0 0,0-1 0,1 1 0,-1 0 1,0 0 11,12 43 3,-11-38 1,10 63 111,-2 0-1,-4 0 1,-3 26-115,21-161-403,-14 50 238,85-161-190,-94 175 349,1-1 0,0 1 0,0 0 0,0-1 0,0 1 0,1 0 0,-1 0 0,0 0-1,1 0 1,0 0 0,-1 0 0,1 1 0,0-1 0,0 1 0,0-1 0,0 1 0,0-1 0,0 1 0,1 0 0,-1 0 0,0 0 0,0 0 0,1 1-1,-1-1 1,1 1 0,-1-1 0,1 1 0,-1 0 0,1 0 0,-1 0 0,1 0 0,-1 0 0,0 1 0,1-1 0,-1 1 0,1-1 0,-1 1 0,0 0 0,1 0-1,-1 0 1,0 0 0,0 1 0,0-1 0,0 1 6,7 12 66,0 0 0,-1 1 0,-1 0 0,-1 0 0,0 1 0,-1-1 0,-1 1 0,0 1 0,-1-1 0,0 12-66,24 87 786,-26-112-789,0 0-1,0 1 0,0-1 0,0 0 1,1 0-1,-1-1 0,1 1 1,-1 0-1,1 0 0,0-1 0,0 1 1,1-1-1,-1 0 0,0 0 1,1 1-1,-1-2 0,1 1 0,0 0 1,0 0-1,-1-1 0,1 1 1,0-1-1,0 0 0,1 0 0,-1 0 1,0-1-1,0 1 0,0-1 1,0 1-1,1-1 0,-1 0 1,0 0-1,0-1 0,1 1 0,-1-1 1,0 0-1,0 1 0,0-1 1,0 0-1,0-1 0,2 0 4,96-87-2121,-43 31-1683</inkml:trace>
  <inkml:trace contextRef="#ctx0" brushRef="#br0" timeOffset="851.42">998 433 5170,'0'0'4101,"-4"-14"-3210,0 2-881,1 1-28,0 0 0,0 1-1,1-1 1,0 0 0,1 0-1,0 0 1,0-1 0,2 1-1,-1-3 19,5-6-3,0 0 0,1 0 1,1 1-1,1 0 0,0 0 0,1 1 0,2 0 0,0 0 0,0 1 0,2 1 0,9-10 3,-20 23-6,0 0 0,-1 0 0,2 1 0,-1-1 0,0 1 0,0-1 0,1 1 0,0 0 0,-1 0 0,1 0 0,0 1 0,0-1 0,0 1 0,0-1 0,0 1 1,0 0-1,0 0 0,0 0 0,1 1 0,-1-1 0,0 1 0,1 0 0,-1 0 0,0 0 0,1 0 0,-1 0 0,0 1 0,0-1 0,1 1 0,-1 0 0,0 0 0,0 0 0,1 1 6,4 9-15,0 1 0,-1-1 0,-1 1 0,0 0 1,0 1-1,-1-1 0,-1 1 0,0 0 0,-1 1 1,0-1-1,0 7 15,-3-16 0,30 238-1305,-24-242 1329,52-154-2553,-56 147 2399,45-115-1587,-17 39 3348,-29 83-1608,0 0-1,0-1 0,0 1 1,0 0-1,0-1 0,0 1 1,-1 0-1,1 0 1,0 0-1,0 0 0,0 0 1,0 0-1,0 0 0,0 0 1,0 0-1,0 0 1,0 1-1,0-1 0,-1 0 1,1 0-1,0 1 0,0-1 1,0 1-1,0-1 1,-1 1-1,1-1 0,0 1 1,0 0-1,-1-1 0,1 1 1,-1 0-1,1-1 1,0 1-1,-1 0 0,1 0 1,-1-1-1,0 1 0,1 0 1,-1 0-1,0 0 1,1 0-1,-1 0 0,0 0 1,0 0-23,10 21 230,-1-1 0,-2 2 0,0-1 0,-1 1-1,-1 0 1,2 23-230,4 18 539,-2-34-23,-8-29-536,-1-1 1,0 0 0,1 1 0,-1-1-1,0 1 1,1-1 0,-1 0-1,0 1 1,1-1 0,-1 0-1,1 0 1,-1 1 0,1-1 0,-1 0-1,1 0 1,-1 1 0,1-1-1,-1 0 1,1 0 0,-1 0-1,1 0 1,-1 0 0,1 0 0,-1 0-1,1 0 1,-1 0 0,1 0-1,-1 0 1,1 0 0,-1-1-1,1 1 1,-1 0 0,1 0 0,-1 0-1,1-1 1,-1 1 0,1 0-1,-1 0 1,1-1 0,-1 1-1,0-1 1,1 1 0,-1 0 0,0-1-1,1 1 1,-1-1 0,0 1-1,1 0 1,-1-1 0,0 1-1,0-1 1,0 1 0,0-1 0,1 1-1,-1-1 1,0 0 0,0 0 19,81-160-2754,-74 149 2295,0 0 1,1 1-1,0 0 0,0 1 0,1-1 0,1 2 0,0-1 0,0 1 0,7-4 459,2 4-32</inkml:trace>
  <inkml:trace contextRef="#ctx0" brushRef="#br0" timeOffset="1081.988">1797 82 1008,'0'0'561,"0"0"15,31 96 2161,-26-51-1280,1-1-1265,1-2-48,0-10-144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3:0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5843,'0'0'1518,"0"0"-931,0 0-291,0 0 128,0 0 40,0 0-330,25 0 10,-17 0-145,0-1 1,-1 0 0,1-1 0,0 1-1,-1-1 1,1-1 0,-1 0 0,1 0-1,-1 0 1,0-1 0,0 0 0,10-2 3,0 0 0,0 1 0,0 1 0,1 1 1,-1 1-1,1 0 0,0 1 0,0 1 0,-1 0 0,1 2 0,0 0 0,4 1-3,213 4-216,-143-12 117,1-4 0,-1-4 0,2-5 99,60-8-66,-44 9 52,26-4-50,1 5 1,79 3 63,25 26 32,-76-3-167,98-10 135,-173-1-20,74-2-34,6-1 68,117 14-14,-62 4-34,182-14 34,123-45-587,271 41 645,-685-6-49,-1-5 0,99-27-9,-73 13-12,5 2-328,1 7 0,1 6 1,53 5 339,-134 9-1318,-15 0-1548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3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37 217 2481,'0'0'1782,"0"0"-917,0 0-36,0 0 364,0 0-350,-6-4-187,-17-17-386,16-17 466,9 36-735,-1 0 0,1 1 0,1-1 0,-1 0 1,0 1-1,0 0 0,0-1 0,1 1 0,-1 0 0,1 0 0,-1 1 0,1-1 0,-1 0 0,1 1 1,-1 0-1,1-1 0,0 1 0,-1 0 0,3 0-1,-4 0 0,264-12-552,-123 36 262,-27-1-124,149-26-904,-97-4 1387,31 18-13,129-4-136,-208-8-26,-113 1 112,72-1 36,-1 4-1,1 3 0,1 4-41,-25-1-112,1-2-1,0-3 1,0-2-1,0-2 1,0-3-1,45-9 113,-32 2-85,0 3 0,53 1 85,206 16 56,-110-7-331,-153-6-280,1-4-1,-1-2 1,27-9 555,112-15 9,155 22 206,-212 10-14,110-15-201,-83-8 182,-57 7 160,2 4 1,49 4-343,240 8 291,-61-28 77,-333 29-404,13 0-2686,-27 0 1777,-3 3-1648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1249,'0'0'1670,"0"0"-841,0 0-268,0 0 194,0 0 53,0 0-328,6 2 1428,2 88-1851,-5 0 0,-3 18-57,-1-27-50,1-26 3,0 117-3497,0-161 2215,1-7-522</inkml:trace>
  <inkml:trace contextRef="#ctx0" brushRef="#br0" timeOffset="462.204">98 51 2049,'3'15'2695,"21"98"-1105,2-25-746,5-1 0,3-2 1,23 38-845,-15-35 31,-4 2 0,21 81-31,-50-142-1560,-8-28-545,-1-4-742</inkml:trace>
  <inkml:trace contextRef="#ctx0" brushRef="#br0" timeOffset="899.642">526 1 7027,'-1'16'755,"-18"220"534,15-166-1155,0 40 34,-5 0 1,-5-1 0,-12 36-169,4-73 11,22-70-1278,0-2-1073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1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3826,'0'0'469,"0"0"134,0 0 616,2 13-234,14 94 1603,-42 343-1257,28-421-1614,25-28-50,32-38 415,-46 31-78,0 0 0,1 1-1,0 1 1,0 0-1,1 1 1,-1 0-1,1 1 1,-1 1-1,1 0 1,0 1-1,5 2-3,26-3-81,-39 0 90,0-1 0,0 0 0,-1 0 0,1-1 1,-1 1-1,0-1 0,0-1 0,0 1 0,0-1 0,0 0 0,-1 0 1,0-1-1,0 0 0,1 0-9,45-32-22,-28 32-2694,-19 5 422,-4 0-1422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1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27 688,'0'0'1454,"0"0"-248,0 0-219,0 0 142,0 0 410,-7-4-493,-36-19 267,41 24-1342,1-1 0,0 1 0,0-1-1,0 1 1,-1-1 0,1 1 0,0 0 0,0-1 0,0 1 0,0 0 0,0 0 0,0 0 0,1 0 0,-1 0 0,0 0 0,0 0 0,1 0 0,-1 0 0,1 0 0,-1 1 0,1-1 0,-1 0 0,1 0 0,-1 1 0,1-1 0,0 0 0,0 0 0,0 1-1,0-1 1,0 0 0,0 1 29,-2 5-217,-7 28-1464,14-38 1452,-3 1 285,0 1 0,0-1 0,0 1 0,0-1 0,0 0 0,0 0 1,-1 0-1,1 0 0,-1 0 0,1 0 0,-1 0 0,0-1 1,0 1-1,0 0 0,0-1 0,0 1 0,-1-1 0,1 1 0,-1-1 1,0 1-1,1-1-56,-8 4 910,12 34-2834,3-29-813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43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23 195 2305,'0'0'3073,"0"0"-2302,0 0-506,0 0 258,0 0 125,0 6 1545,1 70-2184,1-25 25,-3-1 0,-1 1 0,-2 0 0,-3-1 0,-3 2-34,9-18-4992,1-21 2140</inkml:trace>
  <inkml:trace contextRef="#ctx0" brushRef="#br0" timeOffset="494.574">18 85 1969,'0'0'2265,"0"0"-1747,0 0-340,0 0 359,7 18 596,51 109 433,-34-91-1098,1-1 0,2-2-1,1 0 1,20 15-468,-48-47 2,156 190 892,-153-187-894,0 0 0,1 0 0,-1-1 0,1 0 0,0 0 0,0 0 0,0 0 0,0 0 0,1-1 0,-1 0 0,1 0 0,-1 0 0,1 0 0,0-1 0,-1 1 0,1-1 0,0-1 0,0 1 0,0-1 0,1 0 0,-2 0-178,9-1-686,-11-7-2824,-2 2-1955</inkml:trace>
  <inkml:trace contextRef="#ctx0" brushRef="#br0" timeOffset="979.013">497 1 4418,'0'0'1105,"0"0"-580,0 0 793,0 0 67,0 19-564,4 126 231,-38 125 375,26-114-1342,8-89-2662,0-66-1331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 11109,'-15'0'374,"-89"-1"-185,100 0-184,0 1 1,0 0-1,0 1 1,0-1-1,0 1 1,0 0-1,0 0 0,1 0 1,-1 0-1,0 1 1,1-1-1,-1 1 0,1 0 1,-1 0-1,1 1 1,0-1-1,0 1 1,0-1-1,0 1 0,0 0 1,1 0-1,-1 0 1,1 0-1,0 1 0,0-1 1,0 1-1,0-1 1,1 1-1,-1 0 1,1-1-1,0 1 0,0 2-5,-1-1-36,1 0-1,-1 0 0,1 0 0,1 0 1,-1 0-1,1 1 0,0-1 0,0 0 0,0 0 1,1 0-1,0 0 0,0 0 0,0 0 1,0 0-1,1 0 0,0 0 0,0 0 1,0-1-1,1 1 0,-1-1 0,1 0 0,0 1 1,2 0 36,59 35-631,-59-38 528,1 0 0,0 0 0,-1 1 0,0 0 0,1 0 0,-1 0 0,0 0 0,-1 1 0,1 0 0,0 0 0,-1 0 0,0 1 0,0-1 0,-1 1 0,1 0 0,-1 0 0,0 0 0,0 0 0,0 1 0,-1-1 0,0 1 0,0 0 0,-1 0 0,1 2 103,-1-2-29,-1-4 34,1 1 0,-1-1 0,0 0 0,0 1 0,0-1 0,0 0-1,0 1 1,0-1 0,-1 0 0,1 0 0,-1 1 0,1-1 0,-1 0-1,0 0 1,0 0 0,0 0 0,0 0 0,0 0 0,-1 0 0,1 0-1,-1 0 1,1 0 0,-1-1 0,0 1-5,-11 6 179,0-1-1,0-1 1,-1 0-1,0-1 1,0 0-1,-1-1 1,1-1-1,-1 0 1,0-1-1,1-1 1,-1 0-1,-10-1-178,24 0-73,0 0-1,-1 0 0,1 1 0,0-1 0,0 0 1,-1 0-1,1 0 0,0-1 0,-1 1 1,1 0-1,0 0 0,-1-1 0,1 1 1,0-1-1,0 1 0,-1-1 0,1 1 0,0-1 1,0 0-1,0 0 0,0 1 0,0-1 1,0 0-1,0 0 0,0 0 0,0 0 1,1 0-1,-1 0 0,0-1 0,1 1 0,-1 0 1,0 0-1,1 0 0,0-1 0,-1 1 1,1 0-1,0 0 0,-1-1 0,1 1 0,0 0 1,0-1-1,0 1 0,0 0 74,0-23-5530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59 198 7780,'0'0'152,"-7"20"-152,-25 68 114,27-70 62,0-1 0,2 1 0,0 0 0,1 0 0,1 0 0,0 0-1,2 0 1,0 1-176,0 23 170,-1-32-158,0 0-1,1 0 1,0 0 0,0 0-1,1 0 1,1-1-1,0 1 1,0-1 0,1 0-1,0 1 1,0-1 0,1-1-1,1 1 1,3 4-12,-2-3-81,1-1 0,0 0 0,1 0 0,-1-1 0,2 0-1,-1-1 1,1 0 0,0 0 0,0-1 0,1 0 0,0-1 0,0-1 0,0 1 0,1-2 0,-1 1 0,1-2 0,0 0 0,0 0 0,0-1 0,0 0 0,3-1 81,10 0-546,-17 2 550,-1-2-1,0 1 1,1-1 0,-1 0-1,1 0 1,-1-1 0,0 0-1,1 0 1,-1-1 0,0 0-1,0 0 1,0-1 0,0 1-1,0-2 1,-1 1 0,1-1-1,-1 0 1,0 0 0,0-1-1,4-4-3,2-9 86,-2 0-1,-1-1 0,0 0 0,-1 0 0,-1-1 0,-1 0 0,-1 0 0,2-17-85,4-22 403,-4 1 1,-1-1-1,-4-1 1,-2-8-404,0 58 3,0 0 0,0 0 0,-1 0 0,0 1 0,-1-1 0,0 0 0,0 1 0,-1 0 0,-1-1 0,1 1-1,-1 0 1,-1 1 0,0-1 0,0 1 0,0 0 0,-1 0 0,-1 1 0,1-1 0,-1 1 0,0 1 0,-1-1 0,0 1 0,0 1 0,0-1 0,0 1 0,-1 1 0,0-1-3,4 3-93,0 0 0,1 1 1,-1-1-1,0 1 0,0 0 0,1 0 1,-1 1-1,0-1 0,0 1 1,0 0-1,0 0 0,0 1 0,0 0 1,0 0-1,0 0 0,1 0 0,-1 0 1,0 1-1,1 0 0,-1 0 0,1 1 1,0-1-1,-1 1 0,1 0 1,-2 2 92,-19 25-288,1 2 1,1 1 0,2 0 0,1 2 0,2 0 0,-8 24 287,25-58-6,-5 12-325,0-1-1,0 2 1,1-1 0,1 0 0,0 1 0,1 0 0,0 0 0,0 14 331,3-14-2970</inkml:trace>
  <inkml:trace contextRef="#ctx0" brushRef="#br0" timeOffset="500.032">204 529 7395,'0'0'611,"0"0"-213,-4-16-227,-13-54-259,16 65 49,0-1 0,0 1 1,0-1-1,1 1 0,0-1 1,0 1-1,0-1 1,1 1-1,0-1 0,0 1 1,0-1-1,1 1 0,-1 0 1,1-1-1,1 1 1,-1 0-1,1 0 0,0 1 1,0-1-1,0 0 1,2-1 38,-4 5 5,0 0 1,0 0-1,0 1 1,0-1-1,1 0 1,-1 0 0,0 1-1,0-1 1,0 1-1,1-1 1,-1 1-1,0 0 1,1-1 0,-1 1-1,0 0 1,1 0-1,-1 0 1,0 0-1,1 0 1,-1 0 0,0 0-1,1 0 1,-1 1-1,0-1 1,0 0-1,1 1 1,-1-1 0,0 1-1,0 0 1,0-1-1,1 1 1,-1 0-1,0 0 1,0-1 0,0 1-1,0 0 1,0 0-1,-1 0 1,1 0-1,0 1 1,0-1 0,-1 0-1,1 0 1,0 0-1,-1 1-5,11 21 188,31 50 1180,-39-71-1329,-1 0-1,1 0 1,-1 0-1,1 0 1,0 0-1,-1 0 0,1-1 1,0 1-1,0-1 1,0 0-1,0 0 1,1 0-1,-1 0 0,0 0 1,0-1-1,0 1 1,1-1-1,-1 0 1,0 0-1,1-1 0,-1 1 1,0 0-1,0-1 1,3-1-39,-2 0-37,1 0 0,-1-1 1,0 0-1,0 0 1,0 0-1,-1-1 0,1 1 1,-1-1-1,1 0 0,-1 0 1,-1 0-1,1-1 0,0 1 1,-1 0-1,0-1 0,0 0 1,-1 1-1,1-1 0,0-4 37,0-3-2214,-2 5-2719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1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81 3778,'0'0'1048,"0"0"-698,0 0 29,0 0 357,0 0 262,0 0-195,5-9 1278,-5-2-1899,1 9-177,-1 0 1,1 1 0,-1-1-1,0 0 1,1 0 0,-1 0-1,0 0 1,0 0 0,0 1-1,0-1 1,-1 0 0,1 0-1,0 0 1,-1 0-1,1 0 1,-1 1 0,0-1-1,1 0 1,-1 1 0,0-1-1,0 0 1,0 1 0,0-1-1,-1 1 1,1-1 0,0 1-1,-1 0 1,1 0 0,0-1-1,-1 1 1,0 0 0,1 0-1,-1 1 1,0-1 0,1 0-1,-1 0 1,0 1 0,0-1-1,0 1 1,-1-1-6,1 1-16,-1 0-21,-1-1 0,1 1 0,-1-1-1,1 1 1,0 0 0,-1 1 0,1-1-1,-1 1 1,1-1 0,0 1 0,-1 0-1,1 0 1,0 0 0,0 1 0,0-1 0,-1 1-1,2 0 1,-1 0 0,0 0 37,-7 11 3,1 0 0,0 1 0,1 0-1,0 0 1,2 1 0,-1-1 0,2 2 0,0-1 0,1 1 0,0-1 0,2 1 0,-2 12-3,-4 136 144,8-160-149,0 1 0,0-1 0,0 0 0,1 0 0,-1 0 0,1 0 0,0 1 0,0-1 0,1 0 0,-1-1 0,1 1 0,0 0 0,0 0 0,0-1 0,1 1 0,-1-1 0,1 0 0,0 1 0,-1-1 0,2 0 1,-1-1-1,0 1 0,0-1 0,1 1 0,0-1 0,-1 0 0,1 0 0,0-1 0,0 1 0,0-1 0,0 0 0,0 0 0,0 0 0,0 0 0,2-1 5,2 1-122,0 0-1,-1-1 1,1 0-1,0 0 0,-1-1 1,1 0-1,-1 0 1,1-1-1,-1 0 1,1 0-1,-1-1 1,0 0-1,0 0 1,0-1-1,5-4 123,18-14-1785,-3-1-1093</inkml:trace>
  <inkml:trace contextRef="#ctx0" brushRef="#br0" timeOffset="415.344">348 246 1489,'0'0'1278,"0"0"-886,0 0 93,0 16 41,0 54-94,-1-62-333,1 0 0,0 1 0,0-1 0,1 0 0,0 0 0,1 0 0,0 0 0,0 0 0,0 0 0,1 0 0,0-1 0,1 1 0,0-1 0,0 0 0,1 0 0,-1 0 0,1-1 0,1 1 0,2 1-99,-4-5 18,1 0 0,0-1 0,0 0 0,0 0 0,0 0 0,0 0 0,0-1 0,0 0 0,0 0 0,0 0 0,1-1 0,-1 0 0,0 0 0,1 0 0,-1 0 0,0-1 0,0 0 0,1 0 0,-1-1 0,0 1 0,0-1 0,0 0 0,-1 0 0,1-1 0,0 1 0,-1-1 0,0 0 0,3-3-18,6-3-4,-1 0-1,-1-1 1,0 0-1,0-1 1,-1 0-1,0-1 1,-1 0-1,0-1 1,-1 1-1,-1-2 1,0 1-1,0-1 1,-2 0-1,1-1 1,-2 1-1,0-1 1,-1 0-1,0 0 1,-1 0-1,-1 0 1,-1 0-1,0-8 5,-2 17 88,0 0 0,0 1 0,-1-1 0,0 1 0,0-1 0,0 1 0,0 0-1,-1 0 1,0 1 0,0-1 0,0 1 0,-1 0 0,1 0 0,-1 0 0,0 0-1,0 1 1,-1 0 0,1 0 0,0 0 0,-1 1 0,0 0 0,0 0 0,1 0-1,-1 1 1,0 0 0,0 0 0,-1 1 0,1-1 0,0 1 0,0 0 0,0 1-1,-4 0-87,3 2-2,0 1 0,1-1-1,-1 1 1,1 0 0,0 1-1,0 0 1,0-1 0,0 2-1,1-1 1,0 1 0,0 0-1,1 0 1,0 0 0,0 1-1,0-1 1,0 1 0,1 0-1,1 0 1,-1 0 0,1 0-1,0 1 1,1-1 0,-1 1-1,1 1 3,-6 126-2820,7-94-354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9332,'0'0'0,"0"0"-2273,0 0 2273,0 0 208,80 0 209,-50 0 15,5 2 432,2-2-672,0 0-64,-1 0-128,-1 0-64,-5 0-160,-7 0-1265,-12 0-2672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1681,'0'0'8484,"0"0"-8228,0 0 80,0 0-304,0 0-16,0 0-16,5 10 64,15-2-64,4-3 0,4 0 32,3-2-96,4-3 16,3 4-1889,1-1-4402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0 587 7379,'0'0'1537,"0"0"-1428,0 0-175,12-22 119,78-150 294,-48 86-168,-4-2-1,14-56-178,-23 70 121,-30 74-123,1 0 1,0 1-1,0-1 1,-1 0-1,1 1 1,0-1-1,0 1 1,0-1 0,0 1-1,0-1 1,0 0-1,0 1 1,0-1-1,-1 1 1,1-1 0,1 1-1,-1-1 1,0 0-1,0 1 1,0-1-1,0 1 1,0-1 0,0 1-1,0-1 1,1 0-1,-1 1 1,0-1-1,0 0 1,1 1-1,-1-1 1,0 0 0,0 1-1,1-1 1,-1 0-1,0 1 1,1-1-1,-1 0 1,0 0 0,1 1-1,-1-1 1,1 0-1,-1 0 1,0 0-1,1 0 1,-1 1 0,1-1-1,-1 0 1,1 0-1,-1 0 1,0 0-1,1 0 1,-1 0-1,1 0 1,-1 0 0,1 0-1,-1-1 1,0 1-1,1 0 1,-1 0-1,1 0 1,-1 0 0,0 0-1,1-1 1,-1 1-1,1 0 1,-1 0-1,0-1 2,1 4-2,7 71 169,-3 0 1,-4 59-168,7 92 233,-8-219-320,0 0-147,1 0 0,-1-1 1,1 1-1,0 0 0,0-1 1,1 1-1,0-1 0,0 0 0,0 1 1,1-1-1,-1 0 0,1 0 234,8 2-3492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29 147 8724,'0'0'339,"0"0"-6,0 0-58,-4 16-51,-10 53-152,14-66-65,0 0-1,0 0 1,0 0-1,0 0 1,0 1-1,1-1 1,-1 0-1,1 0 1,0 0-1,0 0 1,0 0-1,0 0 1,0 0-1,1 0 1,-1-1-1,1 1 1,0 0-1,1 1-6,3 5-10,12 15-5,1-1 0,0-1 1,2 0-1,0-2 0,5 2 15,-8-7 7,-1 0 0,0 1 0,-2 1 0,0 1-1,0 0 1,-2 1 0,0 0 0,8 18-7,-18-30-29,0 1 0,0 0-1,-1 0 1,0 1 0,0-1 0,-1 0-1,0 1 1,-1-1 0,0 0 0,0 1-1,-1-1 1,1 1 0,-2-1 0,0 0-1,0 0 1,0 0 0,-1 0 0,0 0-1,0 0 1,-1-1 0,0 1 0,-1-1-1,0 0 1,0 0 0,0-1-1,0 0 1,-1 0 0,0 0 0,-1 0-1,1-1 1,-2 0 29,-1 1 34,-1-1 1,0-1-1,0 1 0,0-1 1,0-1-1,-1 0 0,1-1 0,-1 0 1,0 0-1,0-1 0,0-1 0,0 0 1,-7 0-35,15 0 32,0-1 0,0 1-1,0 0 1,0-1 0,0 1 0,0-1 0,0 0 0,0 0 0,0 0 0,1 0 0,-1-1 0,0 1 0,1-1-1,-1 0 1,1 1 0,0-1 0,-1 0 0,1 0 0,0-1 0,0 1 0,0 0 0,0-1 0,1 1-1,-1-1 1,1 0 0,0 1 0,-1-1 0,1 0 0,0-2-32,-11-91 283,14 80-283,0 1 0,1-1-1,1 1 1,0 0-1,2 0 1,-1 0 0,2 1-1,0 0 1,0 0-1,1 1 1,1 0 0,1 0 0,37-69-385,-30 43 328,-2 0 0,-1-1 0,-3-1 0,-1 0 0,-1-1 0,-3 0 0,-2 0 0,0-42 57,-4 82 15,1 0 0,-1 0 0,0 0 0,0 1 0,0-1 0,0 0 0,0 0 0,0 0 0,0 0 1,-1 1-1,1-1 0,-1 0 0,1 0 0,-1 0 0,0 1 0,0-1 0,0 1 0,1-1 0,-2 0 1,1 1-1,0 0 0,0-1 0,0 1 0,-1 0 0,1-1 0,-1 1 0,1 0 0,-1 0 0,1 0 1,-1 0-1,1 0 0,-1 1 0,0-1 0,0 1 0,1-1 0,-1 1 0,0-1 0,0 1 0,0 0 0,0 0 1,1 0-1,-1 0 0,0 0 0,-1 0-15,-1 1 3,1 0 0,0 1-1,-1-1 1,1 1 0,0-1 0,0 1 0,0 0 0,0 0 0,1 1 0,-1-1-1,0 0 1,1 1 0,0 0 0,-1-1 0,1 1 0,0 0 0,1 0 0,-1 0 0,0 0-1,1 1 1,0-1 0,0 0 0,0 1 0,-1 0-3,1 1-5,-7 15-300,1 0 0,1 1 0,1 0 1,0 0-1,2 0 0,1 1 0,0-1 0,2 6 305,0 38-3172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8660,'0'0'582,"-1"25"-588,-35 290 777,10-163-445,-7-2-1,-6-1 1,-8 4-326,36-122 33,3-13-70,2 1 0,0-1 0,1 1-1,1 0 1,1 0 0,-1 15 37,7-33-1544,9-1-1687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70 111 6931,'0'0'531,"0"0"-200,-8 15-8,-29 51 373,33-58-602,1-1 1,0 1-1,0 0 0,0 0 0,1 0 1,0 0-1,1 0 0,0 0 0,0 1 1,1-1-1,-1 0 0,2 6-94,0 5 107,-2-12-106,0-1 1,1 0-1,0 1 1,0-1-1,0 0 1,1 0-1,0 1 1,1-1-1,-1 0 1,1 0-1,0 0 1,1 0-1,-1-1 1,1 1-1,0-1 1,0 1-1,1-1 1,0 0-1,0 0 1,0-1-1,1 1 1,-1-1-1,1 0 1,0 0-1,0 0 1,0-1-1,1 0 1,-1 0-1,1 0 1,0-1-1,0 1 1,5 0-2,0-4-50,0 0 0,0-1 0,0 0 0,0-1-1,-1 0 1,1-1 0,-1 0 0,0 0 0,0-1 0,0-1 0,-1 1 0,0-2 0,0 1-1,0-1 1,-1-1 0,0 1 0,-1-1 0,1-1 0,-1 1 0,-1-1 0,0-1 0,0 1-1,1-5 51,1 4-102,0-1-1,-1 0 0,0 0 0,-1-1 0,0 0 1,-1 0-1,-1 0 0,0-1 0,0 1 1,-1-1-1,0 0 0,-2 0 0,1 0 0,-2-1 1,1 1-1,-2 0 0,0-2 103,-2 11-25,0 1 0,0-1 0,0 0 0,-1 1 0,1 0 1,-1 0-1,0 0 0,0 0 0,0 0 0,0 1 0,0 0 0,-1 0 0,1 0 0,-1 0 0,1 1 1,-1 0-1,0 0 0,1 0 0,-1 0 0,0 1 0,0 0 0,0 0 0,1 0 0,-1 0 0,0 1 1,0 0-1,-1 0 25,5-1 5,-6 1-10,0 0-1,0 0 1,0 1 0,0-1-1,0 2 1,0-1 0,1 1-1,-1 0 1,1 0 0,0 1-1,0-1 1,0 1 0,0 1-1,1-1 1,-1 1 0,1 0-1,0 0 1,0 1 5,-71 110-824,69-104 498,1 1 1,0-1 0,1 1 0,0 0 0,1 0 0,0 1 0,0 7 325,3-12-2855</inkml:trace>
  <inkml:trace contextRef="#ctx0" brushRef="#br0" timeOffset="685.248">442 0 8564,'0'0'251,"0"0"-65,0 19-164,0 128 367,12 463 1191,-12-587-1584,-1 0 1,-1-1 0,-1 1 0,-1-1-1,0 0 1,-2 0 0,-1-1 0,-1 1-1,-3 5 4,10-26 16,1 0-1,0-1 0,0 1 0,0 0 0,0-1 1,0 1-1,-1 0 0,1-1 0,0 1 0,-1-1 1,1 1-1,0 0 0,-1-1 0,1 1 1,-1-1-1,1 1 0,0-1 0,-1 1 0,0-1 1,1 0-1,-1 1 0,1-1 0,-1 0 0,1 1 1,-1-1-1,0 0 0,1 1 0,-1-1 1,0 0-1,1 0 0,-1 0 0,0 0 0,1 0 1,-1 0-1,0 0 0,1 0 0,-1 0 0,0 0 1,1 0-1,-1 0 0,0 0 0,1-1 0,-1 1 1,0 0-1,1 0 0,-1-1 0,0 1-15,-4-13 8,0 0-1,1 0 0,0-1 0,1 1 0,0-1 0,1 0 1,1-3-8,-3-7-67,-8-78-857,3-1-1,5-39 925,5 128-16,0 1-1,1-1 1,0 1-1,1 0 1,1 0-1,0 0 1,0 0-1,2 0 1,-1 1-1,2 0 1,-1 0-1,2 1 1,0 0-1,0 0 1,1 1-1,0 0 1,2-1 16,8-7-448,2 0 0,0 1 1,1 1-1,1 2 0,1 0 0,-1 1 0,2 1 0,2 1 448,-21 8-8,0 0 0,0 1 0,1-1 0,-1 2-1,0-1 1,1 1 0,0 0 0,-1 0 0,1 0-1,-1 1 1,1 0 0,0 1 0,4 0 8,-8 2 110,0 1 0,0-1 0,0 1 1,0 0-1,-1-1 0,0 1 0,0 0 0,0 1 1,0-1-1,-1 0 0,1 0 0,-1 1 1,0-1-1,0 1 0,-1-1 0,0 1 1,1-1-1,-1 1 0,-1 3-110,1-7 3,1 119 1144,3-108-617,2-26 442,-1 0-903,1-8-26,1 1 1,0 0-1,2 1 0,1 0 0,0 0 0,3-2-43,-9 18-218,0-1-1,1 1 1,-1 1-1,1-1 1,0 1 0,0 0-1,0 0 1,0 0-1,1 1 1,-1-1 0,1 1-1,3 0 219,14-7-2002,14-7-3748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59 204 5619,'-5'14'160,"-31"97"939,19 114 2230,16-219-3325,1 0 1,1 0-1,-1 0 0,1 0 0,0 0 0,0 0 0,0 0 0,1 0 0,0-1 1,0 1-1,1 0 0,0-1 0,0 0 0,0 0 0,0 0 0,1 0 0,0 0 1,0-1-1,0 1 0,0-1 0,1 0 0,4 3-4,-3-3-49,1 0 1,0 0-1,0 0 0,0-1 1,1 0-1,-1 0 0,1-1 1,-1 0-1,1 0 0,0-1 1,0 0-1,0 0 0,0-1 1,0 0-1,0 0 0,0-1 1,-1 0-1,1-1 0,0 1 1,0-2-1,-1 1 0,1-1 1,-1 0-1,0 0 0,6-5 49,3-7-258,-2-1-1,0 0 1,-1-1-1,-1-1 0,-1 0 1,0 0-1,-1-1 1,-1-1-1,-1 1 0,-1-1 1,-1-1-1,0 0 0,-2 1 1,0-1-1,-1-1 1,-1-11 258,5-156 856,-6 182-798,-1 1-1,0-1 1,0 0 0,-1 0-1,0 0 1,0 1 0,-1-1-1,0 1 1,0-1-1,0 1 1,-1-1 0,0 1-1,0 0 1,0 0 0,-1 1-1,0-1 1,0 1 0,0 0-1,-1 0 1,0 0 0,0 0-1,0 1 1,-5-3-58,6 4 88,1 1 0,-1 0 0,0 0 0,0 1 1,0-1-1,0 1 0,0-1 0,0 1 0,-1 1 0,1-1 0,0 1 1,0-1-1,-1 1 0,1 0 0,0 1 0,-1-1 0,1 1 0,0 0 1,0 0-1,0 0 0,-1 0 0,1 1 0,1 0 0,-1 0 0,0 0 0,0 0 1,1 0-1,-4 3-88,0 6 21,0-1 0,1 1 0,1 1 0,-1-1 0,2 1-1,0 0 1,-2 9-21,-5 25-52,3 0 0,1 1 0,2 0-1,3 0 1,2 21 52,0-60-351,-1 1-1,2 0 1,0 0 0,0 0-1,0 0 1,1-1-1,0 1 1,1-1 0,0 1-1,1 2 352,14 15-3052</inkml:trace>
  <inkml:trace contextRef="#ctx0" brushRef="#br0" timeOffset="456.508">673 85 10501,'0'0'104,"-10"22"-88,0-3-10,-2 4 55,1 1 0,1 1-1,0 0 1,3 0-1,-3 10-60,4 2 67,1 0 0,2 0-1,1 1 1,2 3-67,0-34-8,0-1 1,0 1-1,1 0 1,-1-1-1,1 1 0,1 0 1,-1-1-1,1 0 0,0 1 1,1-1-1,-1 0 1,1 0-1,1 0 0,-1 0 1,1-1-1,0 0 0,0 1 1,0-1-1,1 0 0,0-1 1,0 1-1,0-1 1,0 0-1,1-1 0,0 1 1,-1-1-1,1 0 0,1 0 1,2 0 7,97 2-46,-98-6 43,0-1 1,-1 0-1,0 0 0,1 0 0,-1-1 0,0-1 0,0 1 0,-1-1 0,1 0 0,-1 0 0,0-1 0,0 0 1,0 0-1,0-1 0,-1 1 0,0-1 0,3-5 3,1-2 3,1-1 0,-2 0-1,0 0 1,-1-1 0,0 0 0,-1 0 0,-1-1 0,-1 0-3,1-5-1,-1-1 1,-2 1-1,0-1 1,-1 0-1,-1 0 1,-3-20 0,1 31 5,0-1 0,0 0 1,-1 1-1,0-1 0,-1 1 0,-1 0 1,0 0-1,0 1 0,-1-1 0,0 1 0,-1 0 1,-5-5-6,8 10 1,0 0 0,-1 0 0,0 0 0,0 1 0,-1 0 0,1 0 0,-1 0 0,0 1 0,0-1 0,0 2 0,0-1 0,-1 0 0,1 1 0,-1 1 0,1-1 0,-1 1 0,0 0 0,1 0 0,-1 1 0,0 0 0,0 0 0,-3 1-1,5 0-18,0 0-1,0 1 1,0-1-1,1 1 1,-1 0-1,0 1 1,1-1-1,-1 1 1,1 0-1,0 0 1,0 0-1,0 1 1,1-1-1,-1 1 1,1 0-1,0 0 1,0 0-1,0 1 1,0-1-1,1 1 1,-1 1 18,-32 109-169,28 62-778,17-95-2164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7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7828,'0'0'1152,"0"98"-896,6-50 785,4-4-129,-1-10-544,4-4 32,-2-7-352,0-9-96,0-9 32,0-5-1392,3-19-1618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45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25 5314,'0'0'2658,"0"0"-1474,0 0-672,0 0 305,0 0-321,0 0-224,-54-17-80,42 17-144,4 0 96,5 0-144,3 0-128,0 0-1553,9-8-5826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 1793,'0'0'1070,"0"0"-17,0 0-268,0 0-113,0 0-90,0 0 29,0-6 3025,10 295-3951,-8-19 456,-3-149-3051,1-108 298,2-6-293</inkml:trace>
  <inkml:trace contextRef="#ctx0" brushRef="#br0" timeOffset="562.379">0 32 5491,'0'0'138,"0"0"-202,0 0 11,2 5 202,93 309 3610,0-46-3625,-90-255-139,-3-5-5,0 0 1,1 0-1,1 0 1,-1 0-1,1-1 1,0 1-1,1-1 1,0 0-1,0 0 1,0-1-1,7 6 10,-11-11-21,0 0-1,0 0 0,0-1 1,0 1-1,1 0 0,-1-1 1,0 1-1,0-1 0,1 0 1,-1 1-1,0-1 0,1 0 1,-1 0-1,0 0 0,1 1 0,-1-2 1,0 1-1,1 0 0,-1 0 1,1 0-1,-1-1 0,0 1 1,0 0-1,1-1 0,-1 1 1,0-1-1,0 0 0,1 1 1,-1-1-1,0 0 0,0 0 1,0 0-1,0 0 0,0 1 1,0-1-1,0-1 0,-1 1 1,1 0-1,0 0 0,0-1 22,10-31 39,-1 0-1,-1 0 1,-2-1 0,1-25-39,-1 15-13,2-37 109,-3 0 1,-5-69-97,-1 17 271,3 98-239,2 35-323,7 63-1915,-7-8-558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7299,'0'0'865,"0"0"-625,0 0-40,0 15 181,1 99 324,1 90-441,28-338-614,-28 125 345,9-32-54,1 1 1,2 1-1,1 0 0,17-29 59,-31 66-9,0-1 0,0 1 0,0 0-1,0-1 1,1 1 0,-1 0 0,1 0-1,-1 0 1,1 0 0,0 1 0,-1-1 0,1 0-1,0 1 1,0-1 0,1 1 0,-1-1-1,0 1 1,0 0 0,1 0 0,-1 0-1,0 0 1,1 1 0,-1-1 0,1 1 0,-1-1-1,1 1 1,-1 0 0,1 0 0,-1 0-1,1 0 1,-1 1 0,1-1 0,-1 0-1,1 1 1,-1 0 0,1 0 0,1 0 9,3 6 0,0 1 0,0-1 1,-1 1-1,0 0 0,0 0 0,-1 1 0,0 0 1,0 0-1,-1 0 0,-1 1 0,2 5 0,7 23 7,-2 1-1,-2 1 0,-2 0 0,-2 0 0,0 19-6,-1-11 52,-3-48-54,1-1 0,-1 1 0,0-1 0,1 1 0,-1-1 0,0 1 0,1-1 0,-1 1 0,1 0 0,-1-1 0,1 1 0,-1 0 0,1 0 0,-1-1 0,1 1 0,-1 0 0,1 0 0,-1-1 0,1 1 0,-1 0 0,1 0 0,-1 0 0,1 0 0,-1 0 0,1 0 0,0 0 0,-1 0 1,1 0-1,-1 0 0,1 0 0,-1 1 0,1-1 0,-1 0 0,1 0 0,-1 0 0,1 1 0,-1-1 0,1 0 0,-1 1 0,1-1 0,-1 0 0,0 1 0,1-1 0,-1 0 0,1 1 0,-1-1 0,0 1 0,0-1 0,1 1 0,-1-1 0,0 1 2,31-98 81,-25 70-246,2 0 1,1 0 0,1 0-1,1 1 1,2 1 0,0 0-1,1 1 1,2 0 0,7-8 164,-21 30-67,0 0 0,0 0 1,0 0-1,1 0 0,-1 0 1,0 0-1,1 1 0,-1-1 1,1 1-1,0 0 0,-1 0 0,1 0 1,0 0-1,0 0 0,0 1 1,0-1-1,-1 1 0,1-1 1,0 1-1,0 0 0,0 0 0,2 1 67,-4 0 27,1 1-1,-1 0 0,1 0 0,-1 0 0,0 0 0,0 0 0,1 0 0,-1 0 1,-1 0-1,1 0 0,0 0 0,0 0 0,-1 1 0,1-1 0,-1 0 0,0 0 1,0 1-1,0-1 0,0 0 0,0 1 0,0-1 0,-1 0-26,2 4 194,1 51 1211,-1-25-815,0 0 1,3 1-1,0-1 0,2-1 0,8 24-590,-14-53-11,0 0 0,0 0 0,1 0 0,-1 0 0,1 0-1,0 0 1,-1 0 0,1 0 0,0 0 0,0 0 0,0-1-1,0 1 1,0 0 0,1-1 0,-1 1 0,1 0 0,-1-1-1,1 0 1,-1 1 0,1-1 0,0 0 0,-1 0-1,1 0 1,0 0 0,0 0 0,0 0 0,0-1 0,0 1-1,0 0 1,0-1 0,0 0 0,0 1 0,0-1 0,0 0-1,0 0 1,0 0 0,0-1 0,0 1 0,0 0-1,1-1 1,-1 1 0,-1-1 0,1 0 0,0 0 0,0 1-1,0-1 1,0 0 0,0-1 0,-1 1 0,1 0 0,-1 0-1,1-1 1,0 0 11,19-35-2262,-3-12-4469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3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2561,'0'0'1902,"0"0"-992,0 0-347,0 0-67,0 0 177,0 0 316,-7 0-119,-28 0-291,35 3-584,1 575-809,-1-578 278,0 0-358,2-2 577,21-41-508,-1-2 1,-3 0 0,11-36 824,7-16-2271,72-116 4275,-109 211-1955,1 0 0,0 0 1,-1 1-1,1-1 0,0 1 1,0-1-1,0 1 0,1-1 0,-1 1 1,0-1-1,0 1 0,1 0 1,-1 0-1,1 0 0,-1 0 1,1 0-1,-1 0 0,1 0 1,0 0-1,-1 1 0,1-1 1,0 0-1,0 1 0,-1 0 1,1-1-1,0 1 0,0 0 1,0 0-1,-1 0 0,1 0 0,0 0 1,0 1-1,0-1 0,-1 0 1,2 1-50,3 7 186,-2-1 1,1 1-1,-1 0 0,0 0 1,0 0-1,-1 1 1,0-1-1,-1 1 0,0 1-186,-1-10 12,11 53 192,-2 1 0,-2-1 0,-3 1 0,-1 8-204,-4-22 200,7-42 870,10-87-821,22-70-1084,-36 149 808,1 1 0,1-1 0,-1 1 0,1 0-1,1 0 1,0 1 0,0 0 0,1 0 0,0 0 0,0 1 0,1 0-1,0 0 1,0 1 0,3-2 27,-8 6-31,0 0 0,0 1 0,0-1 0,1 1 0,-1 0 0,0 0 0,1 0-1,-1 0 1,1 1 0,-1-1 0,1 1 0,-1 0 0,1 0 0,-1 0 0,1 1 0,0-1 0,-1 1 0,0 0 0,1 0 0,-1 0-1,1 0 1,-1 1 0,0-1 0,0 1 0,0 0 0,0 0 0,0 0 0,0 0 0,0 0 0,-1 1 0,1-1 0,-1 1 0,0 0 0,1 1 31,5 6 101,-2 1 1,1 0 0,-1 0 0,-1 1 0,0 0 0,0 0 0,-2 0 0,1 0 0,-1 1 0,-1-1-1,0 1 1,-1 5-102,9 40 669,-10-56-678,0 0-1,0 0 1,1 1-1,-1-1 1,1 0 0,-1 0-1,1 0 1,0 0-1,0 0 1,-1 0 0,1 0-1,1 0 1,-1 0-1,0-1 1,0 1 0,1 0-1,-1-1 1,1 1-1,-1-1 1,1 1 0,0-1-1,0 0 1,-1 0-1,1 0 1,0 0 0,0 0-1,0 0 1,0 0-1,0-1 1,0 1 0,1-1-1,-1 1 1,0-1-1,0 0 1,0 0 0,0 0-1,1 0 1,-1 0-1,0 0 1,0-1 0,0 1-1,2-2 10,39-36-1939,-23 8-996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4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9476,'0'0'366,"0"0"-702,0 19 827,-8 136 237,-57 212-485,59-336-243,2 1 0,1 0 0,2 0 0,2 19 0,-1-48-17,1-1 0,0 0 0,-1 0 0,1 0 0,0 1 1,0-1-1,0 0 0,1 0 0,-1 0 0,0 0 0,1-1 0,-1 1 1,1 0-1,0-1 0,-1 1 0,1-1 0,0 1 0,0-1 0,0 0 1,0 0-1,0 0 0,0 0 0,1 0 0,-1 0 0,0-1 0,0 1 1,1-1-1,-1 1 0,0-1 0,1 0 0,-1 0 0,0 0 0,1 0 1,-1 0-1,0-1 0,0 1 0,1-1 0,-1 1 0,0-1 0,0 0 1,0 0-1,1 0 0,-1 0 0,0-1 17,77-54-9,-39 22 42,-34 30-310,0-1 1,1 1-1,-1 1 1,1-1-1,0 1 1,0 0-1,0 0 0,1 1 1,-1 0-1,1 0 1,-1 1-1,6 0 277,8 0-4162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5218,'0'0'6595,"0"0"-6595,0 0-1040,0 0 928,0 0 112,0 0 96,88-10-80,-63 10-16,0 1 0,-4 1 96,-4 0-160,-3 1 64,-3-1-704,-1 1-609,-7 0-2737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4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11733,'0'0'385,"0"0"-273,0 0-224,0 0 192,0 0-80,0 0 0,3 0-273,13 0 273,6 0 0,3 0-528,2 0-496,-2 0-3282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4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6371,'0'0'432,"12"-17"-221,0-1-174,-2 3 39,0 0 0,1 1 0,0 0 0,1 1 0,1 0 0,8-6-76,-14 12 76,0 1 0,0 0 0,1 0-1,0 1 1,1 0 0,-1 0-1,1 1 1,0 0 0,0 1-1,0 0 1,0 0 0,0 1 0,1 0-1,-1 0 1,1 1 0,8 1-76,-14 1 12,0 1 1,0 0-1,-1 0 1,1 1-1,-1-1 1,0 1-1,1 0 1,-1-1-1,0 2 1,-1-1-1,1 0 1,-1 0-1,1 1 1,-1 0-1,0-1 1,0 1-1,0 0 1,-1 0-1,0 0 1,1 0-1,-1 0 1,-1 0-1,1 0 1,-1 0-1,1 1 1,-1-1-1,0 0 1,-1 0-1,0 4-12,3 7 58,-2-1-1,0 1 0,-1 0 0,0-1 0,-1 0 0,-1 1 0,0-1 1,-1 0-1,0 0 0,-2-1 0,1 1 0,-2 1-57,-3 3 62,-1-1 0,0 0 0,-1 0 0,-1-1 0,-12 12-62,64-28-1257,94-14 905,-130 14 339,0 1 0,-1-1 0,1 1 0,0-1 0,0 1 0,-1 0 0,1 0 0,0 0 0,-1 0 0,1 1 0,-1-1 0,1 1 0,-1-1 0,0 1 0,0 0 0,0 0 0,0 0 0,0 0 0,0 0 0,0 0 0,-1 1 0,1-1-1,-1 1 1,0-1 0,1 1 0,-1-1 0,0 1 0,-1 0 0,1-1 0,0 1 0,-1 2 13,5 92-399,-6-91 480,-1 1-1,0-1 1,0 0 0,0 1-1,-1-1 1,0 0 0,0 0 0,-1-1-1,0 1 1,0-1 0,0 0 0,0 0-1,-1 0 1,0 0 0,0-1-1,0 0 1,-1 0 0,1 0 0,-1-1-1,0 0 1,0 0 0,0 0 0,0-1-1,-1 1 1,1-2 0,-1 1 0,-2 0-81,-144 2 1680,151-4-1727,-1 0 0,0 0 0,1 0-1,-1-1 1,0 1 0,1 0 0,-1-1-1,0 0 1,1 0 0,-1 0 0,1 0 0,-1 0-1,1 0 1,0 0 0,-1-1 0,1 0-1,0 1 1,0-1 0,0 0 0,0 0-1,0 0 1,1 0 0,-1 0 0,1 0 0,-1 0-1,1-1 1,0 1 0,0-1 0,0 1-1,0-1 1,0 1 0,0-1 0,1 0-1,-1 1 1,1-1 0,0 0 0,0-1 47,1-11-3327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83 292 6771,'1'-15'1051,"-1"0"-886,0 7-162,0 0 0,0 0 0,1 0 0,0 0 0,0-1 0,1 1 0,0 1 0,1-1 0,0 0 0,0 0 0,2-2-3,-3 4 55,1 1 0,-1 0 0,1 1 0,0-1 0,0 0 0,0 1 0,1 0 0,0-1 0,-1 1-1,1 1 1,1-1 0,-1 1 0,0-1 0,1 1 0,0 0 0,0 1 0,0-1 0,0 1 0,0 0 0,0 1 0,1-1 0,-1 1 0,3-1-55,-5 5 24,0-1 0,0 1 0,-1 0 0,1 0 0,-1 0 0,1 0 0,-1 0 0,0 1 0,0-1 0,-1 0 0,1 1 0,-1 0 0,1-1 0,-1 1 0,0 0 0,-1 0 0,1-1 0,-1 1 0,1 0 0,-1 0 0,0 0 0,-1 2-24,4 17 105,-1 1 0,-2 0-1,0 0 1,-2 0-1,0 0 1,-1-1-1,-2 1 1,-1-1-1,0 0 1,-2 0-1,-6 14-104,-6 2 108,0-1-1,-3 0 0,-1-2 0,-1 0 1,-11 8-108,31-38 21,-32 22 147,31-60-800,6 29 601,-1-1-51,0-1 0,1 1 0,-1 0 0,1-1 0,0 1 0,1-1 0,-1 1 0,1-1 0,0 1 1,0 0-1,0-1 0,0 1 0,1 0 0,0 0 0,0 0 0,0 0 0,0 0 0,1 1 0,-1-1 0,1 1 0,0-1 0,0 1 1,1 0-1,-1 0 0,0 0 0,4-1 82,0 1-240,1 0 0,-1 0 0,1 1 1,-1 0-1,1 1 0,0 0 0,0 0 0,0 0 0,0 1 1,7 1 239,-7-1-179,-5 0 173,-1 1 0,1-1 0,0 1 0,-1 0 1,1 0-1,-1 0 0,1 0 0,-1 0 0,0 0 0,1 1 1,-1-1-1,0 1 0,0 0 0,0-1 0,0 1 1,0 0-1,-1 0 0,1 0 0,0 0 0,-1 1 1,0-1-1,1 0 0,-1 1 0,0-1 0,0 1 0,0-1 1,0 2 5,23 33 829,-22-36-794,0 0 0,0 0 1,0 0-1,0-1 0,0 1 1,1-1-1,-1 0 0,0 1 0,0-1 1,0 0-1,1 0 0,-1-1 1,0 1-1,0 0 0,0-1 1,0 1-1,1-1 0,-1 0 0,0 0 1,0 1-1,0-2 0,0 1 1,-1 0-1,1 0 0,0 0 0,0-1 1,-1 1-1,1-1 0,-1 1 1,1-1-1,-1 0 0,0 0 1,1 0-1,-1 0 0,0 0-35,63-75-435,-31 34-2953</inkml:trace>
  <inkml:trace contextRef="#ctx0" brushRef="#br0" timeOffset="562.371">661 111 10053,'0'0'333,"-10"16"-71,0-2-198,2-3-22,1 0-1,0 1 0,1 0 0,0 0 1,1 0-1,0 1 0,1 0 0,-2 6-41,-1 28 97,1 0 0,3 0 0,2 1-1,2 15-96,-1-56-9,1-1-1,0 1 0,0 0 1,0 0-1,1 0 1,0-1-1,0 1 0,1 0 1,0-1-1,0 0 1,0 0-1,1 0 0,0 0 1,0-1-1,0 1 1,1-1-1,0 0 0,0 0 1,0-1-1,3 3 10,-1-4-64,0-1 0,-1 0 0,1 0 0,0-1 0,0 1 0,0-1 0,0-1 0,0 1 0,0-1 0,1-1 0,-1 1 0,0-1 0,0-1 0,2 0 64,2-2-60,-1-1 0,0-1 0,0 0 0,0 0 0,-1-1 0,0 0 0,0-1 0,-1 0 0,0 0 0,-1-1 1,1 0-1,-2 0 0,5-7 60,6-12-130,-2-1 0,0 0 0,-2-1 0,-1-1 0,-2 0 0,-1 0 0,-1-1 0,-2-1 1,-1 1-1,-1-1 0,-2 0 0,-2 1 0,-1-14 130,1 43 15,0-1-1,1 1 1,-2 0-1,1-1 1,0 1 0,-1 0-1,1 0 1,-1-1-1,0 1 1,0 0 0,-1 0-1,1 0 1,0 0-1,-1 0 1,0 0 0,0 0-1,0 1 1,0-1-1,0 1 1,0-1 0,-1 1-1,1 0 1,-1 0-1,0 0 1,1 0 0,-1 0-1,0 1 1,0-1-1,0 1 1,0 0 0,0 0-1,-1 0 1,1 0-1,0 1 1,0-1 0,-1 1-1,1 0 1,-2 0-15,0 0 3,-1 0 0,1 1 1,0 0-1,-1 0 0,1 0 0,0 1 1,0 0-1,0 0 0,0 0 0,0 1 1,1-1-1,-1 1 0,1 0 0,-1 1 1,1-1-1,0 1 0,0 0 0,1 0 1,-1 0-1,-1 2-3,-60 99-944,62-99 862,-76 175-4208,49-96 1129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2369,'0'0'240,"0"0"-77,0 0 112,0 0 792,0 0 419,2 15-174,7 185 1156,-18 18-1414,-6-9-1028,14-120-5156,1-71 488</inkml:trace>
  <inkml:trace contextRef="#ctx0" brushRef="#br0" timeOffset="359.289">7 52 8292,'0'0'752,"0"0"-528,0 0 256,0 0-383,0 0 31,0 0-48,71-18 208,-33 18 144,-5 0-432,2 0 0,-1 3-48,4-3 128,-2 0-96,0 0 16,-3-10-592,-6 2-337,-3-2-1888,-7 1-2417</inkml:trace>
  <inkml:trace contextRef="#ctx0" brushRef="#br0" timeOffset="671.773">56 440 6979,'0'0'1985,"0"0"-1457,0 0-480,0 0 0,0 0-48,0 0-48,42-5 48,-7 2 945,3-5-929,3-6 112,1-6-128,1-2-96,1-3-673,-3 3-2896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36 398 4722,'0'0'937,"0"0"268,0 0 199,0 0-188,0 0-437,-6-12-461,-16-41 7,21 49-322,-1 0 0,1 0-1,0-1 1,0 1 0,1-1-1,-1 1 1,1 0 0,0-1 0,0 1-1,0-1 1,1 1 0,0-1-1,0 1 1,0 0 0,0-1-1,2-1-2,-1-2-16,4-9-11,0 0-1,1 1 1,1 0-1,0 1 1,1 0-1,1 0 1,0 1-1,1 0 1,1 1-1,11-10 28,-22 21-23,1 0 1,1 0-1,-1 0 0,0 0 0,0 0 0,1 1 0,-1-1 1,1 1-1,-1 0 0,1 0 0,-1 0 0,1 0 0,0 0 1,0 0-1,-1 1 0,1-1 0,0 1 0,0 0 1,0 0-1,0 0 0,-1 0 0,1 1 0,0-1 0,0 1 1,0-1-1,-1 1 0,1 0 0,0 0 0,-1 0 0,1 1 1,-1-1-1,1 0 0,-1 1 0,0 0 0,1-1 0,-1 1 1,0 0-1,0 0 0,0 1 0,-1-1 0,1 0 1,-1 0-1,1 1 0,-1-1 0,2 3 23,2 14-6,-1 0 0,0 0 0,-1 1 0,-1-1 0,-1 1 1,-1 0-1,-1-1 0,0 1 0,-2 2 6,1-1 16,-1-1 1,-1 1-1,-1-1 1,0 1-1,-2-1 0,-7 16-16,14-80 755,10 8-1074,2 0-1,1 1 0,2 1 0,1 0 1,4-3 319,-19 34-48,1 0 3,7-15-36,-1 1-1,2 0 1,0 1 0,1 0 0,1 1 0,0 0 0,3-1 81,-13 14-4,0 0 1,0 1 0,1-1-1,-1 0 1,1 0-1,-1 1 1,1 0 0,-1-1-1,1 1 1,0 0 0,-1 0-1,1 1 1,0-1 0,0 1-1,0-1 1,0 1-1,0 0 1,0 0 0,0 0-1,-1 0 1,1 0 0,0 1-1,0 0 1,0-1-1,0 1 1,-1 0 0,1 0-1,0 1 1,-1-1 0,1 0-1,-1 1 1,1 0-1,-1-1 1,1 2 3,5 11 134,0 1 1,0 0-1,-2 0 1,0 1-1,-1 0 1,0 0-1,-1 0 1,-1 0-1,-1 1 0,0-1 1,-1 1-1,-1 0 1,-1 0-1,0-1 1,-1 3-135,1 29 251,0 4-211,1-52-179,0-2 22,27-76-900,-19 64 905,9-21-20,2 1 0,1 0-1,2 2 1,1 1 0,1 1 0,2 0-1,7-4 133,-31 32 0,-1 0 0,1 0 0,-1 0 0,1 0 0,0 0 0,-1 1 0,1-1 0,0 1 0,0-1 0,0 1 0,1 0-1,-1-1 1,0 1 0,0 1 0,1-1 0,-1 0 0,0 0 0,1 1 0,-1-1 0,1 1 0,-1 0 0,1 0 0,-1 0 0,1 0 0,-1 0-1,0 1 1,1-1 0,-1 1 0,1-1 0,-1 1 0,0 0 0,1 0 0,-1 0 0,0 0 0,0 0 0,0 1 0,1-1 0,5 14 192,-1 1 1,0 0 0,-1 0 0,0 0 0,-1 0 0,-1 1-1,-1 0 1,0 0 0,-2 0 0,1 1-193,3 22 382,-5-39-375,-1 1-1,1 0 1,0-1-1,0 1 1,0-1-1,0 1 1,0 0 0,1-1-1,-1 1 1,0-1-1,1 1 1,-1-1-1,1 1 1,0-1 0,-1 1-1,1-1 1,0 1-1,0-1 1,0 0-1,0 0 1,0 1 0,0-1-1,0 0 1,1 0-1,-1 0 1,0 0-1,0 0 1,1-1 0,-1 1-1,1 0 1,-1 0-1,1-1 1,-1 1-1,1-1 1,-1 0-1,1 1 1,-1-1 0,1 0-1,1 0-6,3-2-122,0 0 0,1-1 0,-1 0 1,0 0-1,-1-1 0,1 0 0,-1 0 0,1 0 0,-1 0 0,0-1 0,-1 0 0,1 0 0,-1 0 1,1-2 121,10-10-1183,27-28-3857</inkml:trace>
  <inkml:trace contextRef="#ctx0" brushRef="#br0" timeOffset="1015.329">1121 282 6355,'-1'-15'336,"-5"-103"536,7 107-736,1 0-1,0-1 0,1 1 1,0 0-1,1 0 0,0 0 1,0 1-1,1 0 0,1-1 1,0 2-1,0-1-135,-4 8 0,0 0 0,0 0 0,0 1 0,0-1 0,0 1-1,0-1 1,0 1 0,0 0 0,0 0 0,1 0 0,-1 0 0,1 0 0,-1 0 0,0 1-1,1-1 1,-1 1 0,1 0 0,-1 0 0,1 0 0,-1 0 0,1 0 0,-1 0 0,1 1-1,-1-1 1,1 1 0,-1 0 0,1-1 0,-1 1 0,0 0 0,0 1 0,1-1 0,-1 0-1,0 1 1,0-1 0,0 1 0,0-1 0,-1 1 0,1 0 0,0 0 0,-1 0 0,1 0-1,-1 0 1,0 0 0,1 0 0,-1 1 0,0-1 0,0 1 0,9 20-185,-2 0 1,0 0-1,-1 1 0,-2 0 1,0 0-1,-2 0 0,0 1 1,-2-1-1,0 1 1,-3 10 184,2-35 178,0 0 81,0-13-307,2-11 38,2 0 1,0 1-1,1 0 0,1 0 0,2 0 0,0 1 1,1 0-1,1 1 0,5-6 10,-12 21 93,25-37 449,-28 42-535,1 0 0,0 0 0,-1 0 0,1 0 0,0 1 0,0-1 0,0 0 0,0 0 0,0 1 0,0-1 0,0 1 0,0-1 0,0 1 0,0 0 0,0-1 0,0 1 0,0 0 0,0-1 0,1 1 0,-1 0-1,0 0 1,0 0 0,0 0 0,0 0 0,0 1 0,1-1 0,-1 0 0,0 0 0,0 1 0,0-1 0,0 1 0,0-1 0,0 1 0,0-1 0,0 1 0,0-1 0,0 1 0,0 0 0,0 0 0,-1 0 0,1 0-7,3 4 42,0 1 0,-1 0 0,0-1 0,0 2 0,0-1-1,-1 0 1,0 0 0,0 1 0,0-1 0,-1 1 0,0 4-42,1-3 3,5 46 16,-2 0 1,-2 0 0,-4 25-20,1-45-57,7-41 20,59-139-112,-62 138 137,6-17-96,2 0 0,0 0-1,2 1 1,1 1-1,0 0 1,14-13 108,-28 35-9,0-1 1,0 1-1,0 0 0,0-1 1,1 1-1,-1 0 0,0 0 0,1 0 1,-1 0-1,1 0 0,0 0 1,-1 0-1,1 1 0,-1-1 1,1 0-1,0 1 0,0 0 0,-1-1 1,1 1-1,0 0 0,0 0 1,-1 0-1,1 0 0,0 0 1,0 0-1,0 0 0,-1 1 0,1-1 1,0 1-1,-1-1 0,1 1 1,0 0-1,-1 0 0,1 0 1,-1-1-1,1 1 0,-1 1 1,1-1-1,-1 0 0,0 0 0,0 0 1,1 1-1,-1-1 0,0 1 1,0-1-1,0 1 0,-1-1 1,1 1-1,0 0 0,0-1 9,3 12 104,-1 0 1,0 1-1,-1-1 0,0 0 1,-1 1-1,0-1 0,-2 9-104,0-11 259,1 0-1,0 0 0,1 0 0,0 0 0,1-1 0,0 1 0,1 0 0,0-1 1,0 0-1,1 0 0,5 8-258,-8-15-20,1-1 1,0 1 0,-1-1 0,1 0-1,0 0 1,0 0 0,1 0 0,-1 0-1,0 0 1,1-1 0,-1 1-1,1-1 1,-1 0 0,1 1 0,0-1-1,-1-1 1,1 1 0,0 0-1,0 0 1,0-1 0,-1 0 0,1 0-1,0 0 1,0 0 0,0 0-1,0 0 1,0-1 0,0 1 0,-1-1-1,1 0 1,0 0 0,0 0-1,-1 0 1,1 0 0,1-1 19,31-29-1830,2-9-2567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48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78 2145,'0'0'1924,"0"0"-700,0 0 460,0 0-257,0 0-782,4-5-194,23-25 334,-27 30-326,0 0-51,0 0-179,0-42 924,0 42-1201,0 0-88,0 49-251,-22 376 200,16-278 70,6-147 50,0 0-18,0 0 42,0 0 8,0 0-85,107-5-99,48-3 222,-41 31-35,-113-22 39,1-1 0,-1 0-1,0 0 1,1 0 0,-1 0 0,1 0-1,-1 0 1,0-1 0,1 1 0,-1 0-1,0-1 1,1 1 0,-1 0 0,0-1-1,1 0 1,-1 1 0,0-1 0,0 0-1,0 0 1,0 0 0,1 0 0,-1 0-1,0 0 1,-1 0 0,1 0 0,0 0-1,0 0 1,0 0 0,-1 0 0,1-1-1,0 1 1,-1 0 0,0-1-1,1 1-5,-4-1-4985,-8-1-507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5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10197,'0'0'368,"0"0"-368,0 0-961,0 0 865,0 0 96,0 0 0,84 24 32,-53-19-144,2-5-240,0 0-3314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5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9316,'0'0'641,"0"0"-641,0 0-145,0 0 113,0 0 32,0 0 48,51 0 129,-20 0-1,4 0-128,3 0-16,1 0-64,-1 0-3026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7:0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 10613,'0'0'11,"0"0"-38,0 0-45,0 0 98,-12 16 81,-37 55-61,47-68-43,0 1 0,0 0 0,0 0 0,1 0 0,-1 0 0,1 0 0,0 1 0,1-1 0,-1 0 0,1 0 0,-1 1 0,1-1 0,1 0 0,-1 1 0,0-1-3,1 12 16,-1-12-22,-1 0 0,1 0 1,0 0-1,0 0 0,0 0 0,0 0 1,0-1-1,1 1 0,0 0 0,0 0 0,0 0 1,0 0-1,1-1 0,-1 1 0,1-1 1,0 1-1,0-1 0,1 0 0,-1 1 1,0-1-1,1 0 0,0-1 0,0 1 0,0 0 1,0-1-1,0 0 0,0 1 0,1-1 1,-1-1-1,1 1 0,-1 0 0,1-1 1,0 0-1,0 0 0,0 0 0,-1 0 1,2 0 4,10-2-26,-1-1-1,0 0 0,0-1 0,-1 0 0,1-1 0,-1 0 0,1-1 0,-1-1 0,-1 0 0,1-1 0,-1 0 0,0-1 0,-1 0 0,0-1 0,0-1 1,-1 1-1,4-5 28,-9 9-9,0 0 1,-1 0 0,1 0-1,-1 0 1,0-1-1,0 0 1,0 0 0,-1 0-1,0 0 1,0 0 0,-1-1-1,0 1 1,0-1-1,0 0 1,-1 0 0,0 0-1,0 1 1,-1-1 0,0 0-1,0 0 1,0 0 0,-2-6 8,-1 9 1,0 0 1,-1 0 0,1 1 0,-1 0 0,0-1 0,1 2 0,-1-1 0,-1 0 0,1 1-1,0-1 1,-1 1 0,1 0 0,-1 1 0,0-1 0,1 1 0,-1 0 0,0 0 0,0 1-1,0-1 1,0 1 0,0 0 0,0 0 0,1 1 0,-1-1 0,-3 2-2,4-2-5,-7 0-276,1 1 0,-1 1-1,0-1 1,1 2 0,-1 0-1,1 0 1,0 1 0,0 0-1,0 0 1,0 1 0,1 1-1,0-1 1,0 2 0,1-1 0,-1 1-1,1 0 1,1 1 0,-5 5 281,-16 22-1783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7587,'17'-20'-1552,"114"-138"1149,-104 125 787,-1 0-1,-2-2 1,-1-1 0,-2-1 0,-2-1-1,8-20-383,-21 45 1405,-5 29-1045,-1-10-612,-4 39 417,-1 0 1,-2-1-1,-2 0 0,-2 0 1,-9 22-166,-20 83 483,32-67-424,8-81-143,-1 0 0,1 0 0,0 0 0,0 0 1,0 0-1,1 0 0,-1 0 0,0 0 0,0-1 0,0 1 1,1 0-1,-1 0 0,0 0 0,1 0 0,-1 0 1,1 0-1,-1-1 0,1 1 0,-1 0 0,1 0 0,0-1 1,-1 1-1,1 0 0,0-1 0,0 1 0,-1-1 1,1 1-1,0-1 0,0 1 0,0-1 0,0 0 1,0 1-1,-1-1 0,1 0 0,0 0 0,0 1 0,0-1 1,0 0-1,0 0 0,0 0 0,0 0 0,0 0 1,0-1-1,0 1 0,0 0 0,0 0 0,0-1 0,0 1 84,24-4-6392</inkml:trace>
  <inkml:trace contextRef="#ctx0" brushRef="#br0" timeOffset="634.797">726 200 9524,'0'0'1089,"-3"-16"-1020,-8-54-240,11 66 163,0 0-1,0-1 1,0 1-1,0 0 0,1-1 1,-1 1-1,1 0 0,0 0 1,0 0-1,1 0 0,0 0 1,-1 0-1,1 0 0,0 0 1,1 0-1,-1 1 0,1-1 1,-1 1-1,1 0 1,0 0-1,0 0 0,1 0 1,-1 0-1,0 1 0,1-1 1,0 1-1,0 0 0,-1 0 1,3 0 8,-4 1-9,0-1 0,0 1-1,0 0 1,1 0 0,-1 1 0,0-1 0,1 0 0,-1 1 0,1-1 0,-1 1 0,0 0 0,1 0 0,-1 0 0,1 0 0,-1 0 0,1 0-1,-1 1 1,0-1 0,1 1 0,-1 0 0,0-1 0,1 1 0,-1 0 0,0 0 0,0 1 0,0-1 0,0 0 0,0 1 0,0-1 0,0 1-1,0 0 1,-1 0 0,1 0 0,-1-1 0,1 3 9,4 12-10,-1 1-1,-1 0 1,0 0-1,-1 0 0,-1 0 1,-1 1-1,0-1 1,-1 1-1,-1-1 1,-2 7 10,3-23-1,-4 26 19,-1 0 1,-1 0 0,-1-1-1,-1 0 1,-2 0 0,0-1-1,-2 0 1,-1-1 0,-1-1-1,0 0 1,-2 0 0,-1-2-1,-1 0 1,-1 0-19,13-14 31,0 1 1,0-2 0,-1 1-1,0-1 1,0 0-1,-1 0 1,1-1-1,-1 0 1,0-1-1,-1 0 1,1 0-1,-1 0 1,1-1 0,-1 0-1,0-1 1,0 0-1,-7 0-31,11-22-203,5 13-40,1 0 0,-1-1 0,1 1 0,1 0 0,0 0 0,0-1-1,0 2 1,1-1 0,0 0 0,0 0 0,0 1 0,3-3 243,-4 6-286,0 0 0,0 1-1,0-1 1,1 1 0,-1 0 0,1-1 0,-1 1 0,1 0 0,0 1 0,0-1 0,0 0-1,0 1 1,0 0 0,0-1 0,1 1 0,-1 1 0,0-1 0,3 0 286,-4 1-62,0 1 0,0 0 0,0 0 1,0 0-1,0 0 0,0 0 0,0 0 1,0 1-1,0-1 0,0 1 0,-1-1 1,1 1-1,0-1 0,-1 1 0,0 0 0,1 0 1,-1 0-1,0 0 0,0 0 0,0 0 1,0 0-1,0 0 0,-1 0 0,1 1 1,0-1-1,-1 1 62,10 19 248,47 54 5373,-53-70-5233,45 58 1668,-47-62-2088,0 0 1,0-1-1,1 1 0,-1 0 0,1-1 0,0 0 0,-1 0 1,1 0-1,0 0 0,0 0 0,0 0 0,0-1 0,0 1 1,-1-1-1,1 0 0,0 0 0,0 0 0,0 0 1,0 0-1,0-1 0,0 0 0,0 1 0,0-1 0,-1 0 1,1 0-1,1-1 32,38-28-2930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6:5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146 198 3682,'0'0'885,"0"0"-572,0 0 44,0 0 187,0 0 323,0 0 112,-5-7 483,-17 38-1515,1 13 45,3 2-1,1 0 0,2 1 1,2 0-1,3 1 1,1 0-1,3 1 0,2-1 1,1 32 8,3-61 16,-1-11-39,0 1 0,1-1 0,0 1 0,0 0 0,1-1 0,0 0 0,0 1 0,1-1 0,1 0 0,-1 1 0,1-1 0,0-1 0,1 1 0,0 0 0,0-1 0,1 0 0,-1 0 0,3 2 23,-1-4-19,0 0 0,0 0 0,0-1 0,0 0 0,1 0 0,0 0 0,0-1 0,0 0 1,1 0-1,-1-1 0,0 0 0,1 0 0,0-1 0,-1 1 0,1-2 0,0 1 0,0-1 0,-1-1 0,1 1 0,0-1 0,-1-1 0,1 1 0,-1-1 0,1 0 0,-1-1 0,0 0 0,5-2 19,19-18-216,0-1 1,-2-1-1,-1-1 1,-1-2-1,19-25 216,-22 26-186,-2 0-1,-1-2 1,-1 0-1,-2-1 1,-1-1-1,-1 0 1,-2-2-1,-1 0 1,-1 0-1,-2-1 1,3-22 186,1-134 400,-14 183-298,0 0 0,0 1 0,0-1 0,-1 0 0,0 0 0,-1 1 0,1-1 0,-1 1 0,0-1 0,-1 1 0,0 0 0,0 0 0,0 0 0,-1 0 0,1 1 1,-1-1-1,-1 1 0,1 0 0,-1 0 0,0 1 0,0-1 0,0 1 0,0 0 0,-4-2-102,0 3-9,1-1 0,-1 1-1,0 1 1,0-1 0,0 2 0,0-1 0,0 1 0,-1 1 0,1-1 0,0 1-1,0 1 1,0 0 0,-1 0 0,1 1 0,0 0 0,0 1 0,1 0 0,-1 0-1,1 1 1,-1 0 0,1 0 0,0 1 0,1 0 0,-1 1 0,1-1-1,-1 2 10,-20 21-425,2 0 0,0 2 0,2 1 0,2 1 0,0 1 0,3 1 0,0 0 0,2 2 0,2 0 1,1 2 424,9-24-132,1 0 1,0 0 0,1 0 0,1 1 0,0 0 0,1-1 0,1 15 131,0 16-347</inkml:trace>
  <inkml:trace contextRef="#ctx0" brushRef="#br0" timeOffset="400.579">198 637 5186,'3'-21'72,"12"-70"-104,-14 84 23,1 0 0,0 0-1,0 0 1,1 0 0,0 0-1,0 1 1,1-1 0,-1 1-1,1 0 1,4-4 9,-8 9 0,0 1-8,1-1 0,-1 0-1,1 0 1,-1 0 0,0 0 0,1 1 0,-1-1-1,1 0 1,0 1 0,-1-1 0,1 0 0,0 1-1,-1-1 1,1 0 0,0 1 0,0 0 0,-1-1 0,1 1-1,0-1 1,0 1 0,0 0 0,0-1 0,-1 1-1,1 0 1,0 0 0,0 0 0,0 0 0,0 0-1,0 0 1,0 0 0,0 0 0,0 0 0,0 0-1,-1 0 1,1 1 0,0-1 0,0 0 0,0 1-1,0-1 1,-1 0 0,1 1 0,0-1 8,14 99 355,-14-83 48,9 152 2953,-10-167-3346,0 0 0,0 1 0,1-1 0,-1 0 0,0 1 0,1-1 0,-1 0 1,1 1-1,-1-1 0,1 0 0,0 0 0,-1 0 0,1 1 0,0-1 0,0 0 0,0 0 0,0 0 1,0 0-1,0-1 0,0 1 0,0 0 0,0 0 0,1-1 0,-1 1 0,0 0 0,0-1 1,1 1-1,-1-1 0,0 0 0,1 1 0,-1-1 0,0 0 0,1 0 0,-1 0 0,1 0 0,-1 0 1,0 0-1,1 0 0,-1-1 0,0 1 0,1 0 0,0-1-10,50-31-141,113-118-3723,-136 123 351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8:38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58 1056,'0'0'1294,"0"0"270,0 0 141,0 0-217,0 0-767,0 0-276,-2-3 227,2 2-667,-27-15 1076,15 16-924,10 0-161,-1-1 1,1 1-1,-1 0 1,1-1-1,-1 1 1,1 1-1,-1-1 1,1 0-1,-1 1 1,1-1-1,0 1 1,-1 0-1,1-1 1,0 1-1,-1 0 1,1 0-1,0 1 1,0-1-1,0 0 1,0 1-1,0 0 1,0-1-1,1 1 1,-1 0-1,0 0 1,1 0-1,0 0 1,-1 0 3,-3 10-57,0 0 0,1 0 0,1 1 1,0-1-1,1 1 0,0 0 0,1 0 0,0 0 1,1 0-1,0 2 57,1-10-40,-1 0 0,1-1 0,0 1 1,0-1-1,1 1 0,-1-1 0,1 1 1,0-1-1,0 0 0,0 0 0,1 0 0,-1 0 1,1 0-1,0-1 0,0 1 0,0-1 1,1 0-1,-1 0 0,1 0 0,0 0 1,0 0-1,0-1 0,0 0 0,0 0 0,0 0 1,1 0-1,-1-1 0,1 0 0,-1 1 1,1-2-1,-1 1 0,3 0 40,-3-1-58,0 0 0,0 0-1,0 0 1,-1-1 0,1 0 0,0 1 0,0-1-1,-1 0 1,1-1 0,-1 1 0,1-1-1,-1 1 1,0-1 0,1 0 0,-1 0-1,0-1 1,0 1 0,0 0 0,-1-1 0,1 0-1,-1 0 1,1 0 0,0-2 58,0-46-288,-20-67 434,15 116-114,1 0-1,-1 0 1,0 0-1,0 1 1,-1-1-1,1 1 1,0 0-1,0-1 1,-1 1-1,1 0 1,-1 0-1,1 1 1,-1-1-1,1 0 1,-1 1-1,1 0 1,-1-1-1,0 1 1,1 0-1,-1 0 0,1 1 1,-1-1-1,0 0 1,1 1-1,-1 0 1,1 0-32,-12-1-96,12 1 79,1-1 0,0 0 0,-1 0 0,1 1 0,-1-1-1,1 1 1,0 0 0,-1-1 0,1 1 0,0 0 0,0 0-1,-1 0 1,1 0 0,0 0 0,0 0 0,0 0-1,0 0 1,0 0 0,0 0 0,1 1 0,-1-1 0,0 0-1,1 0 1,-1 1 0,1-1 0,-1 1 0,1-1 0,-1 1-1,1-1 1,0 0 0,0 1 0,0-1 17,-4 56-1224,4-49 1047,0-5 172,0-1-1,1 1 0,-1-1 1,0 1-1,1-1 0,-1 1 1,1-1-1,0 0 1,0 1-1,0-1 0,0 0 1,0 0-1,0 0 1,1 1-1,-1-1 0,1-1 1,-1 1-1,1 0 0,0 0 1,0 0-1,0-1 1,0 1-1,0-1 0,0 0 1,0 0-1,0 1 0,1-1 1,0 0 5,-2 0-23,1 0 0,-1 1 0,1-1 1,0 0-1,-1 0 0,1-1 0,0 1 0,0 0 1,0 0-1,-1-1 0,1 1 0,0-1 0,0 0 0,0 1 1,0-1-1,0 0 0,0 0 0,0 0 0,0-1 1,0 1-1,0 0 0,0-1 0,0 1 0,0-1 1,-1 0-1,1 1 0,0-1 0,0 0 0,-1 0 0,1 0 1,0 0-1,-1-1 0,1 1 0,-1 0 0,0-1 1,1 1-1,-1-1 0,0 1 0,0-1 0,1 0 23,2-6-71,-1 1 0,0-1 0,0 0 0,0 0 0,-1 0 0,0-1 0,0 1 0,-1 0 0,-1-1 0,1 1-1,-1 0 1,0-1 0,-1 1 0,0-2 71,0 5-8,1 1-1,0-1 1,-1 1-1,0 0 1,0-1-1,0 1 1,-1 0-1,1 0 1,-1 0-1,0 0 1,0 0-1,-1 0 0,1 1 1,-1-1-1,0 1 1,0-1-1,0 1 1,0 0-1,0 0 1,-1 0-1,1 1 1,-1-1-1,0 1 1,0 0-1,0 0 1,0 0-1,0 1 1,0 0-1,-1-1 1,1 1-1,-4 0 9,7 1 16,-1 0-1,1 0 1,-1 0-1,1 0 1,-1 0 0,1 1-1,-1-1 1,1 1-1,-1-1 1,1 1-1,-1-1 1,1 1-1,0 0 1,-1 0 0,1-1-1,0 1 1,0 0-1,0 0 1,0 0-1,0 1 1,0-1 0,0 0-1,0 0 1,0 0-1,0 1 1,0-1-1,1 0 1,-1 1-1,1-1 1,-1 1 0,1-1-1,-1 1 1,1-1-1,0 1 1,0-1-1,0 2-15,-2 83-381,3-84 369,1 0 1,-1 0-1,1-1 1,0 1-1,-1 0 1,1-1-1,0 1 1,0-1-1,0 1 1,0-1-1,0 0 1,0 0-1,1 0 1,-1 0-1,0-1 1,0 1-1,1 0 1,-1-1-1,1 0 1,-1 1-1,0-1 1,1 0-1,-1 0 0,1 0 1,-1-1-1,0 1 1,1-1-1,-1 1 1,0-1-1,2 0 12,11 0-30,-13-1-57,0 1 0,0-1 0,0 0 0,-1 0 1,1 0-1,0 0 0,-1-1 0,1 1 0,-1 0 0,0-1 1,0 1-1,0-1 0,0 1 0,0-1 0,-1 0 0,1 1 1,-1-1-1,1 1 0,-1-1 0,0 0 0,0 0 0,0 1 1,-1-1-1,1 0 0,-1-1 87,1 4-4,0-1 31,0 0 0,0 1 0,-1-1-1,1 0 1,0 1 0,-1-1-1,1 1 1,0-1 0,-1 0-1,1 1 1,-1-1 0,1 1 0,-1-1-1,1 1 1,-1-1 0,1 1-1,-1 0 1,1-1 0,-1 1 0,1 0-1,-1-1 1,0 1 0,1 0-1,-1 0 1,0-1 0,1 1 0,-1 0-1,0 0 1,1 0 0,-1 0-1,0 0 1,0 0 0,1 0-1,-1 0 1,0 0 0,1 0 0,-1 0-1,0 1 1,1-1 0,-1 0-1,0 0 1,0 1-27,-8 0 687,7 0-644,0 0 0,0 1-1,0-1 1,0 1-1,1-1 1,-1 1 0,0 0-1,1 0 1,-1 0 0,1 0-1,0 0 1,0 0 0,0 0-1,0 0 1,0 0 0,0 0-1,0 1 1,1-1 0,-1 0-1,1 2-42,-2 1 86,-9 62 384,11-66-498,1-1 1,0 1-1,0-1 1,0 1-1,0-1 1,0 0-1,0 1 1,0-1-1,0 0 1,0 0-1,0 0 1,0 0 0,0 0-1,0 0 1,0 0-1,0 0 1,0 0-1,0 0 1,0 0-1,0-1 1,0 1-1,0 0 1,0-1-1,0 1 1,0-1-1,0 1 1,0-1-1,0 0 1,-1 1-1,1-1 1,0 0-1,0 1 1,0-2 27,12-31-657,-13 30 652,0 33-1030,0-7-419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2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52 384,'0'0'230,"0"0"279,0 0 321,0 0 37,0 0-187,0 0-320,-4 1-154,2 0-182,1 0 1,-1 0 0,1 0-1,-1 0 1,1 0 0,-1 0-1,1 0 1,0 0 0,-1 0-1,1 1 1,0-1-1,0 1 1,0-1 0,0 1-1,0-1 1,0 1 0,1-1-1,-1 1 1,0 0 0,1-1-1,-1 1 1,1 0-1,0 0 1,0-1 0,-1 1-1,1 0 1,0 0 0,1 0-1,-1-1 1,0 2-25,0 5 232,0-7-234,-1 0 0,1 0 0,0 0 0,-1 0 0,1 0 0,0 0 0,0 0 0,0 0 0,0 0 0,0 0 0,0 0 0,0 0 0,0 0 0,0 0 0,1 0 0,-1 0 0,0-1 0,1 1 0,-1 0-1,0 0 1,1 0 0,-1 0 0,1 0 0,-1 0 0,1-1 0,0 1 0,-1 0 0,1-1 0,0 1 0,0 0 0,-1-1 0,1 1 0,0-1 0,0 1 0,0-1 0,0 1 0,0-1 0,0 0 0,0 1 0,-1-1 0,1 0 0,1 0 2,0 1 11,1-1 0,-1 0 0,0 0 1,0 0-1,1 0 0,-1 0 0,0-1 1,0 1-1,1 0 0,-1-1 0,0 0 1,0 0-1,0 1 0,0-1 0,0 0 1,0-1-1,0 1 0,0 0 0,0-1 1,-1 1-1,1-1 0,0 1 0,-1-1 1,1 0-1,-1 1 0,0-1 0,1 0 1,-1 0-1,0 0 0,0 0 1,0 0-1,-1-1-11,3-2 77,-1-1 1,0 1-1,0-1 1,-1 0 0,1 0-1,-1 0 1,-1 0-1,1 0 1,-1 0 0,0 0-1,0 0 1,-1 0-1,0 0-77,0 4 86,-1 1-1,1-1 0,-1 0 1,0 1-1,0-1 0,0 1 1,0-1-1,0 1 1,0 0-1,-1 0 0,1 0 1,0 0-1,-1 0 0,1 1 1,0-1-1,-1 1 1,1-1-1,-1 1 0,1 0 1,0 0-1,-1 0 0,1 0 1,-1 0-86,2 0 168,2 2-202,-1-1 1,1 0-1,-1 0 0,1 0 1,-1-1-1,1 1 0,-1 0 1,1 0-1,0 0 1,0 0-1,-1 0 0,1-1 1,0 1-1,0 0 0,0-1 1,0 1-1,0-1 0,0 1 1,0-1-1,0 1 1,0-1-1,0 0 0,0 1 1,0-1-1,0 0 0,0 0 1,0 0-1,1 0 1,-1 0-1,0 0 0,0 0 1,0 0-1,1-1 34,18 1-2156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185 320 5394,'0'0'1100,"0"0"-716,0 0 317,0 0-39,0 0-390,0 7-178,-1 15-15,0 0 1,-2 0 0,-1 0-1,0 0 1,-1-1 0,-2 1-1,-6 15-79,6-20 14,-3 12 4,-1-1 0,-2-1 0,0 0 0,-2-1 0,-7 9-18,20-32 10,0 0 1,0 0-1,-1 0 0,0 0 0,1-1 0,-1 1 1,0-1-1,0 1 0,0-1 0,0 0 0,-1 0 1,1 0-1,-1-1 0,1 1 0,-1-1 0,0 0 1,0 0-11,4-1 37,0 0-16,0 0-79,0 0 10,0 0-43,0 0 11,1 0-115,10 2 197,0 1 1,-1 0-1,1 1 0,-1 0 1,0 0-1,0 1 0,0 0 1,0 1-1,-1 0 0,0 0 1,0 1-1,2 3-2,-3-4-9,3 3 13,0-1 0,0 0 0,1 0 0,1-2 0,-1 1 1,1-1-1,0-1 0,0-1 0,1 0 0,-1 0 0,4-1-4,-4 0-20,0-2 0,0 0 0,0 0 0,0-1 0,0-1 0,0 0 0,0-1 0,0-1 0,0 0 0,0 0 0,-1-1 0,0-1 0,1 0 0,7-5 20,11-13-108,-1-1-1,-1-1 1,-1-2 0,-1 0-1,12-20 109,-25 32-59,-1-1 0,-1-1-1,-1 0 1,0 0-1,-1-1 1,-1 0 0,-1-1-1,-1 0 1,0-1-1,-1 1 1,-1-1 0,-1 0-1,-1-1 1,-1 1-1,0-7 60,-2 10 89,1 1 0,-2 0 0,0 0-1,-1 0 1,-1 0 0,0 0 0,-2 0 0,1 1-1,-2-1 1,0 1 0,-5-8-89,4 11 41,0-1 0,-2 1 0,1 0 0,-1 0 0,-1 1 0,0 1 0,-1-1 1,0 2-1,-1-1 0,0 2 0,0-1 0,0 2 0,-1 0 0,-1 0 0,1 1 0,-1 1 0,0 0 0,0 1 0,0 1 1,-11-2-42,10 3 18,0 1 0,-1 0 0,1 1 0,0 0 0,0 1 0,-1 1 1,1 1-1,0 0 0,0 1 0,1 1 0,-1 0 0,1 0 0,0 2 1,1 0-1,-7 4-18,9-3 20,0 1 1,0 0-1,1 0 0,1 1 1,0 0-1,0 1 1,1 0-1,0 0 1,1 1-1,0 0 1,1 0-1,0 1 1,1-1-1,1 1 0,0 0 1,0 1-1,1-1 1,0 8-21,0-5-20,0 0 0,0 1-1,2-1 1,0 1 0,1-1 0,1 1 0,0 0 0,1-1 0,1 1 0,0-1 0,2 0-1,0 0 1,0-1 0,2 1 0,-1-1 0,2 0 0,0-1 0,1 0 0,1 0-1,0-1 1,0 0 0,2-1 0,-1 0 0,5 2 20,60 29-1542,9-14-2777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3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 8100,'0'0'803,"-1"17"-667,-6 202-3,7-186-116,-2-17-7,2 1 0,0 0 0,0 0 0,2 0 1,0-1-1,1 1 0,0-1 0,1 1 0,1-1 0,1 0 0,5 9-10,-9-22-1,0-1 0,1 1-1,-1-1 1,1 0-1,-1 0 1,1 0 0,0 0-1,0 0 1,0 0 0,0-1-1,0 1 1,0-1-1,0 0 1,0 0 0,1 0-1,-1-1 1,0 1 0,1-1-1,-1 1 1,0-1 0,1 0-1,-1-1 1,1 1-1,-1-1 1,0 1 0,1-1-1,-1 0 1,0 0 0,0 0-1,0-1 1,0 1 0,0-1-1,0 1 1,0-1-1,0 0 1,-1 0 0,1-1-1,-1 1 1,1 0 0,-1-1-1,1-1 2,29-29-136,-1-2-1,-2 0 0,-1-2 0,18-34 137,-33 52-330,-1-1 0,-1-1 0,0 0 0,-2 0 0,0-1 0,-2 0 0,0 0 0,-2-1-1,0 0 1,-1 0 0,0-18 330,-4-23-195,0 40 2650,0 24-1745,0 12-601,3 770 876,12-446-137,-15-333-839,0 0 0,0 0 0,-1 0 0,0 0 0,1 0 0,-1 0-1,0 0 1,-1 0 0,1 0 0,0-1 0,-1 1 0,0-1 0,1 1 0,-1-1 0,0 1 0,0-1 0,0 0 0,-1 0 0,1 0 0,0 0 0,-1-1 0,0 1 0,1-1-1,-1 1 1,0-1 0,1 0 0,-1 0 0,0 0 0,0 0 0,0-1 0,0 1 0,0-1 0,0 1 0,0-1 0,0 0 0,0-1 0,-1 1-9,-1 0 9,2 1-24,0-1 1,0 1 0,0-1 0,0 0 0,-1 0 0,1-1 0,0 1-1,0 0 1,0-1 0,0 0 0,0 0 0,0 0 0,0 0 0,0 0-1,0-1 1,1 1 0,-1-1 0,0 0 0,1 1 0,0-1 0,-3-3 14,-2-6 1,0 0-1,0-1 1,1 1 0,1-2 0,0 1 0,0-1 0,1 1 0,1-1 0,0 0 0,1-1 0,0 1 0,1 0 0,1 0 0,0-1 0,1 1 0,0 0 0,2-5-1,1 4 1,0 1 0,1 0 0,0 0 1,1 1-1,1-1 0,0 1 0,1 1 1,0-1-1,1 1 0,0 1 0,0 0 1,9-7-2,3-7 1,386-480-868,-265 277 757,-141 227 110,0 0 0,0 0 0,0 1 0,0-1 0,0 0 0,0 1 0,0-1 0,-1 1 0,1 0 0,0-1 0,0 1 0,0-1 0,-1 1 0,1 0 0,0 0 0,-1 0 0,1-1 0,0 1 0,-1 0 0,1 0 0,-1 0 0,0 0 0,1 0 0,-1 0 0,0 0 0,1 0 0,-1 0 0,0 0 0,0 0 0,0 0 0,0 0 0,0 0 0,0 0 0,0 0 0,0 0 0,-1 0 0,1 0 0,0 0 0,0 1 5,12 61 128,-2 2 0,-4-1-1,-1 50-132,-5-111 27,1 1 1,-1-1-1,0 1 1,0-1-1,-1 1 1,1-1-1,-1 1 0,0-1 1,0 0-1,0 1 1,0-1-1,0 0 1,-1 0-1,1 0 0,-1 0 1,0 0-1,0 0 1,0 0-1,0-1 1,-1 1-1,1-1 0,-1 1 1,1-1-1,-1 0 1,0 0-1,0 0 1,0 0-1,0-1 0,0 1 1,0-1-1,0 0 1,-3 1-28,-62 0 368,66-2-432,0-1 1,0 1-1,0-1 1,0 1-1,0-1 0,1 0 1,-1 1-1,0-1 1,0 0-1,0 0 0,1-1 1,-1 1-1,1 0 1,-1 0-1,1-1 0,-1 1 1,1-1-1,0 0 1,0 1-1,0-1 0,0 0 1,0 1-1,0-1 1,0 0-1,0 0 0,1 0 1,-1 0-1,1 0 1,-1 0-1,1 0 1,0 0-1,0 0 0,0 0 1,0 0-1,0 0 1,0 0-1,1 0 0,-1 0 1,1 0-1,-1 0 1,1 0-1,0 1 0,-1-1 1,1 0-1,0 0 1,0 0-1,1 1 0,-1-1 1,1 0 63,22-25-4039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58 8516,'0'0'131,"0"0"21,-4 11-198,0 5 42,0 0 0,1 0 0,1 1 0,0-1-1,1 0 1,1 1 0,1 9 4,47 442 104,-38-273-472,-11 107 368,1-297-3,1-3 4,-1 1 0,1-1-1,-1 1 1,0-1 0,0 0-1,0 1 1,0-1 0,-1 0-1,1 1 1,-1-1 0,1 0-1,-1 1 1,0-1 0,0 0-1,0 0 1,0 0 0,0 0-1,0 0 1,-1 0 0,1 0-1,0 0 1,-1 0 0,0-1-1,1 1 1,-1-1 0,0 1-1,0-1 1,0 1-1,0-2 22,0-1 0,1 1 0,-1 0 1,1-1-1,-1 1 0,1-1 0,-1 1 0,1-1 0,-1 1 1,1-1-1,0 0 0,-1 0 0,1 0 0,0 0 0,0 0 1,-1 0-1,1 0 0,0-1 0,0 1 0,0 0 0,1 0 0,-1-1 1,0 1-1,0-1 0,1 1 0,-1-2-22,-14-28-37,2-2-1,2 1 1,1-1 0,1-1-1,2 0 1,1 0 0,0-20 37,-3-26-60,3 0 0,3 0 0,4 0 0,3-3 60,3 41-118,1 0 0,2 0 0,2 1 0,2 0 0,1 1 0,2 1 0,2 0 0,2 2 0,10-14 118,41-35 21,-69 83-10,1 1 0,-1-1-1,0 1 1,0 0 0,1 0 0,0 0 0,-1 1 0,1-1 0,0 1 0,0 0 0,-1 0 0,1 0 0,0 0 0,0 1 0,0 0 0,0 0 0,0 0 0,0 0 0,0 0 0,0 1 0,0 0 0,0 0 0,0 0 0,0 0 0,-1 1 0,1-1 0,0 1-11,6 5 34,0 1-1,0 0 1,-1 1-1,0 0 1,-1 1-1,1-1 1,-2 1-1,0 1 1,5 8-34,73 137 168,-83-150-177,1 1 0,-1 0 0,0 0 0,0 0 0,-1 0 0,0 0-1,0 0 1,0 1 0,-1-1 0,0 0 0,-1 0 0,0 0 0,0 0 0,0 1 0,-1-1 0,0-1 0,0 1 0,-1 0 0,0 0 0,0-1 0,-1 0 0,1 1 0,-4 2 9,-2-1 0,-1 0 1,0 0 0,0-2-1,-1 1 1,0-1 0,0-1-1,0 0 1,0 0 0,-1-1-1,0-1 1,0 0 0,0 0-1,0-1 1,-1-1 0,1 0-1,-11-1 0,9-3-477,9-14-897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7:47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0 125 1665,'0'0'1310,"0"0"-192,0 0-606,0 0 403,0 0 304,0-7-717,0-22-396,0 22-180,0 14 55,13 120 2313,-12 253-3185,-1-380-2548</inkml:trace>
  <inkml:trace contextRef="#ctx0" brushRef="#br0" timeOffset="421.81">38 8 4210,'0'0'3151,"0"0"-1863,0 0-880,0 0 11,3 2-133,51 17 439,3-16-855,1-3-1,-1-2 0,1-2 1,5-5 130,-35 2-2775,-8-2-3294</inkml:trace>
  <inkml:trace contextRef="#ctx0" brushRef="#br0" timeOffset="734.244">5 374 4322,'0'0'3362,"0"0"-3106,0 0-224,0 0 896,0 0-352,0 0 353,68-7-545,-35 7-336,-2 0 368,2 0-416,4 0 0,0 0-48,3 0 48,-2-13-1152,-9-6-5652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9172,'0'0'0,"0"0"0,0 0 48,0 0-48,-30 100-800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3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 9412,'0'0'216,"-2"22"-88,-7 153 187,9-38 104,0-137-422,0 1 1,0-1-1,1 1 0,-1-1 1,1 0-1,-1 1 0,0-1 1,1 0-1,-1 1 0,1-1 1,-1 0-1,1 1 0,-1-1 1,1 0-1,-1 0 0,1 1 1,-1-1-1,1 0 0,-1 0 1,1 0-1,-1 0 0,1 0 1,-1 0-1,1 0 0,0 0 1,-1 0-1,1 0 0,-1 0 1,1 0-1,-1 0 0,1-1 1,-1 1-1,1 0 0,-1 0 1,1-1-1,-1 1 0,1 0 1,-1 0-1,1-1 0,-1 1 1,0-1-1,1 1 0,-1 0 1,0-1-1,1 1 0,-1-1 1,0 1-1,1-1 0,-1 1 1,0-1-1,0 1 0,1-1 1,-1 1-1,0-1 0,0 1 3,5-6-18,0-1 2,0 1 0,1-1 0,0 1 1,0 0-1,0 1 0,1 0 0,-1 0 0,1 0 0,0 1 0,1 0 0,-1 0 1,1 1-1,0 0 0,0 0 0,0 1 0,0 0 0,0 0 0,4 0 16,-4 2-159,0 0-1,0 1 1,0 0-1,0 0 0,0 1 1,0 0-1,0 0 1,-1 1-1,1 0 1,-1 0-1,1 1 0,-1 0 1,0 0-1,0 0 1,-1 1-1,5 5 160,59 48-491,-66-66 2532,-4 3-1996,12-184 1022,-10 177-1373,0 1 0,1-1 0,0 0 0,1 1 0,1 0 0,-1 0 0,2 0 0,-1 1 0,2-1 0,-1 1 0,2 1 0,-1-1 0,1 1 0,7-6 306,11-2-4663</inkml:trace>
  <inkml:trace contextRef="#ctx0" brushRef="#br0" timeOffset="432.641">659 115 7075,'0'0'488,"0"0"-319,-11 19 76,-34 62 155,42-76-372,1 0 0,0 0 0,0 0 1,0 1-1,1-1 0,0 0 0,0 1 0,0-1 0,1 1 0,-1-1 0,1 0 0,1 4-28,-1 4 13,0-9-13,0 1 0,0 0 0,1-1 0,0 1 0,-1-1 0,1 0 0,1 1 0,-1-1 0,1 0 0,0 0 1,0 1-1,0-1 0,0-1 0,1 1 0,0 0 0,-1-1 0,1 1 0,1-1 0,-1 0 0,0 0 0,1 0 0,-1 0 0,1-1 0,0 1 1,0-1-1,0 0 0,0 0 0,1-1 0,-1 1 0,0-1 0,1 0 0,-1 0 0,1 0 0,-1-1 0,4 1 0,2-1 22,0 1-1,0-1 1,0 0 0,1-1-1,-1-1 1,-1 1-1,1-1 1,0-1-1,0 0 1,-1 0 0,1-1-1,5-4-21,-4 3 16,-1 0 0,1-1 1,-1-1-1,-1 0 0,0 0 0,0-1 0,0 0 0,-1 0 1,0-1-1,0 0 0,-1-1 0,0 1 0,-1-1 0,0-1 0,-1 1 1,0-1-1,-1 0 0,3-9-16,-5 9 15,0 0 1,0 0-1,-2-1 1,1 1-1,-1 0 1,-1-1-1,0 1 1,-1 0-1,0-1 0,0 1 1,-2 0-16,3 6 18,-1 1 1,0-1-1,0 1 1,0 0-1,-1 0 1,1 0-1,-1 0 1,0 0-1,0 1 1,-1-1-1,1 1 1,-1 0-1,1 0 1,-1 0-1,0 0 1,0 1-1,0 0 1,-1 0 0,1 0-1,0 0 1,-1 0-1,0 1 1,1 0-1,-1 0 1,0 0-1,1 1 1,-3-1-19,-6 3-106,1 0 1,0 1-1,0 0 1,0 1 0,0 0-1,1 1 1,-1 0 0,1 1-1,1 0 1,-1 1-1,1 0 1,0 0 0,0 1-1,1 1 1,0 0-1,1 0 1,0 0 0,0 1-1,1 0 1,0 3 105,-14 19-1929,15-9-1870</inkml:trace>
  <inkml:trace contextRef="#ctx0" brushRef="#br0" timeOffset="702.081">1001 314 7908,'0'0'208,"0"0"-128,0 0-64,0 0 0,0 0-16,83 72 0,-45-72-1137,3 0-2192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3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1042 5859,'0'0'1307,"9"-23"-934,122-257-255,-90 200-889,-4-1 1,-3-1-1,-4-2 1,-4-1-1,5-37 771,-19-44-1995,-12 165 2071,1 0 0,-1-1 0,1 1 0,-1 0 0,0 0 0,0 0 0,0 0 0,0-1 0,0 1 0,0 0 0,0 0 0,0 0-1,0-1 1,-1 1 0,1 0 0,0 0 0,-1 0 0,1 0 0,-1 0 0,1 0 0,-1-1 0,1 1 0,-1 0 0,0 1 0,0-1 0,0 0 0,1 0 0,-1 0 0,0 0 0,0 1 0,0-1 0,0 0 0,0 1 0,0-1 0,0 1 0,0-1 0,-1 1 0,1-1 0,0 1 0,0 0 0,0 0 0,0 0 0,-1-1 0,1 1-76,-1 1 28,1-1 0,0 0 0,-1 1 0,1-1 0,-1 1 0,1-1 1,0 1-1,-1-1 0,1 1 0,0 0 0,0 0 0,0 0 0,-1 0 0,1 0 1,0 0-1,0 0 0,0 0 0,1 0 0,-1 0 0,0 0 0,0 1 0,1-1 0,-1 0 1,0 1-1,1-1 0,-1 0 0,1 1 0,0 0-28,-3 4 48,-15 38 58,2 1 0,2 1 1,2 0-1,2 0 0,2 1 0,-1 30-106,7 105 1390,4-168-1300,0 0-1,1-1 0,0 0 1,1 0-1,1 0 1,0 0-1,1-1 0,0 1 1,1-1-1,0-1 0,1 0 1,8 10-90,-10-16-2,1 0 1,-1 0 0,1-1-1,0 0 1,0 0-1,0-1 1,0 0-1,1 0 1,0-1 0,-1 0-1,1 0 1,0 0-1,0-1 1,0 0-1,0-1 1,0 0 0,0 0-1,0-1 1,-1 0-1,1 0 1,0-1-1,0 0 1,0 0 0,-1-1-1,0 0 1,1 0-1,-1-1 1,2-1 1,18-14-491,-1-1 0,-1-1 0,-1-1 0,-2-1 0,0-1 0,-1-1 1,10-16 490,-28 37 88,0 0 1,0 0 0,0-1-1,0 1 1,-1-1 0,0 0-1,1 0 1,-2 0-1,1 0 1,-1 0 0,0 0-1,0-1 1,0-1-89,-1 6 1291,0 1-608,0 15-725,-6 256 90,6-271-50,-1 2-1,1-1 0,-1 0 0,1 0 0,0 1 0,-1-1 0,1 0 0,0 1-1,0-1 1,0 0 0,0 1 0,0-1 0,0 1 0,0-1 0,1 0 0,-1 1 0,0-1 0,1 0 0,-1 0-1,1 1 1,-1-1 0,1 0 0,0 0 0,-1 0 0,1 0 0,0 1 0,0-1 0,0 0 0,0-1 0,0 1-1,0 0 1,0 0 0,0 0 0,0 0 0,1-1 0,-1 1 0,0-1 0,0 1 0,1-1 0,-1 1 0,0-1-1,0 0 1,1 1 0,-1-1 0,1 0 0,-1 0 0,0 0 0,1 0 3,2-1-114,-1 0 1,0 1-1,0-1 1,1-1-1,-1 1 0,0 0 1,0-1-1,0 0 1,0 1-1,0-1 1,-1 0-1,1-1 0,0 1 1,-1 0-1,0-1 1,1 1-1,-1-1 1,0 0-1,0 0 0,-1 0 1,1 0 113,31-46-3538</inkml:trace>
  <inkml:trace contextRef="#ctx0" brushRef="#br0" timeOffset="275.83">801 180 9524,'0'0'417,"0"0"-417,0 0 0,0 0 224,0 0-224,0 0-497,53 71-1712</inkml:trace>
  <inkml:trace contextRef="#ctx0" brushRef="#br0" timeOffset="1002.271">1095 439 6611,'0'0'1049,"0"0"-764,0 0-42,0 0 69,0 0-37,0 9-174,-3 179 465,4-179-524,-1 0 1,2 0-1,-1 0 1,1 0-1,0 0 1,1-1-1,0 1 1,0-1-1,1 1 1,0-1-1,0-1 1,4 5-43,-6-9-5,0 0-1,0 0 1,1-1-1,-1 1 1,1-1-1,0 1 1,0-1-1,0 0 1,0 0 0,0 0-1,0 0 1,1-1-1,-1 1 1,0-1-1,1 0 1,-1 0-1,1 0 1,0-1 0,-1 1-1,1-1 1,-1 0-1,1 0 1,0 0-1,-1 0 1,1-1-1,0 1 1,-1-1 0,1 0-1,-1 0 1,1 0-1,-1-1 1,2 0 5,7-5-71,1-1 0,-1-1 1,-1 0-1,0 0 0,0-1 0,9-11 71,-14 15-26,20-19-933,-1-1 0,-1-1 0,-2-1 0,0 0-1,-2-2 1,-2-1 0,0 0 0,8-24 959,-18 25 944,-6 23 3578,-2 27-2929,-20 210-1318,20-221-232,-1-7-27,0 0-1,1 0 1,0 0-1,-1 0 1,1 0-1,0 0 1,0 1-1,0-1 1,0 0-1,0 0 1,1 0-1,-1 0 1,1 0-1,-1 0 1,1 0-1,0 0 0,0 0 1,0 0-1,0-1 1,0 1-1,0 0 1,0 0-1,1-1 1,-1 1-1,0-1 1,1 1-1,-1-1 1,1 0-1,0 0 1,0 1-1,-1-1 1,1 0-1,0 0 0,0-1 1,0 1-1,2 0-15,3 0-16,0 0-1,0 0 1,0-1-1,0 0 1,0-1-1,0 0 0,1 0 1,-1 0-1,-1-1 1,1 0-1,0 0 1,0 0-1,-1-1 0,1 0 1,-1-1-1,0 0 1,0 0-1,0 0 1,3-3 16,-1 0-137,0 0 1,0-1 0,0 0 0,-1 0 0,0-1-1,-1 0 1,0 0 0,0 0 0,-1-1-1,0 0 1,-1 0 0,0 0 0,-1-1 0,0 1-1,0-1 1,-1 0 0,-1 0 0,1-3 136,-1-7 25,0-2 29,0 26 1254,-1 17-1187,-1-2 29,0 0 0,1-1 0,1 1 0,1 0 0,0-1 0,2 1 0,0-1 0,1 0 1,0 0-1,1 0 0,4 5-150,-7-18-19,-1-1 1,1 1-1,0 0 1,1-1 0,-1 0-1,1 1 1,-1-1 0,1-1-1,0 1 1,0-1-1,0 1 1,0-1 0,1 0-1,-1-1 1,0 1 0,1-1-1,-1 1 1,1-2 0,0 1-1,-1 0 1,1-1-1,0 0 1,0 0 0,-1 0-1,1-1 1,0 1 0,-1-1-1,1 0 1,-1-1-1,1 1 1,-1-1 0,1 0-1,-1 0 1,0 0 0,3-3 18,35-30-1574,-2-13-2284</inkml:trace>
  <inkml:trace contextRef="#ctx0" brushRef="#br0" timeOffset="1287.406">1963 137 4482,'0'0'5298,"0"0"-5041,0 0-65,0 0 496,0 0 96,0 0-784,-39 28 0,53-23-112,11 0-112,10-5-16,6 0-736,-4 0-2178</inkml:trace>
  <inkml:trace contextRef="#ctx0" brushRef="#br0" timeOffset="1588.182">2157 530 896,'0'0'299,"-1"19"-219,-3 63 224,4-5 1393,1-74-1603,1-1 0,-1 1 1,1 0-1,0-1 0,0 1 0,1-1 0,-1 0 0,0 0 1,1 0-1,-1 0 0,1 0 0,0 0 0,0-1 0,-1 1 1,1-1-1,0 0 0,0 0 0,0 0 0,0 0 0,1 0 1,-1-1-1,0 1 0,0-1 0,0 0 0,1 0 0,-1 0 0,0-1 1,0 1-1,0-1 0,0 0 0,0 1 0,0-1 0,2-1-94,-4 2-17,10-4 83,0 0-1,0-1 1,0 0 0,-1 0 0,0-1 0,0-1 0,0 0 0,-1 0 0,0 0 0,0-2 0,-1 1 0,0-1 0,-1 0 0,1 0 0,-2-1 0,0 0 0,0 0 0,2-6-66,-2 6-38,-1-1 0,0 1 0,-1-1 0,0 0 0,-1 0 0,0 0 1,-1 0-1,0 0 0,0-1 0,-1 1 0,-1 0 0,0-1 0,-1 1 0,0-1 1,-1 1-1,0 0 0,0-1 0,-1 1 0,-1 0 0,-3-6 38,4 13 76,0-1 0,0 1-1,0 0 1,-1 0 0,1 0-1,-1 1 1,0-1 0,0 1 0,-1 0-1,1 0 1,-1 1 0,1-1 0,-1 1-1,0 0 1,0 0 0,0 0-1,0 1 1,0 0 0,0 0 0,-1 0-1,1 1 1,0-1 0,-1 1 0,1 1-1,0-1 1,0 1 0,-1-1-1,1 2 1,0-1 0,0 0 0,0 1-1,0 0 1,0 0 0,1 1 0,-1-1-1,1 1 1,-1 0 0,1 0-1,0 1-75,-7 9-38,0 0 1,1 0-1,0 1 0,2 1 0,-1 0 0,2 0 0,0 0 0,0 1 0,2 0 0,0 1 0,1-1 0,0 1 0,2-1 0,0 1 0,1 0 0,0 0 0,2 6 38,7 53-1379,24-11-2871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4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98 4706,'0'0'1385,"0"0"-660,0 0-495,0 0 306,-15-1 128,-49 1-245,54 2-306,0-1-1,0 1 1,0 1 0,0 0-1,1 0 1,-1 1-1,1 0 1,0 0-1,0 1 1,0 1-1,1-1 1,0 1 0,0 1-1,0 0 1,1 0-1,0 0 1,1 1-1,-1 0 1,1 0-1,1 0 1,-4 8-113,-16 26 27,1 1 0,2 2 0,3 0 0,1 1 0,3 1 0,1 0 0,3 1 0,-5 41-27,11-60-40,2 1-1,1-1 0,1 1 1,1 0-1,5 28 41,-4-52-171,0 0 0,1 0 0,0 0 0,0-1 0,0 1 0,1 0 0,0-1 0,0 0-1,0 0 1,1 0 0,-1 0 0,1 0 0,0-1 0,1 1 0,2 1 171,31 15-4218</inkml:trace>
  <inkml:trace contextRef="#ctx0" brushRef="#br0" timeOffset="2546.073">3883 32 7732,'0'0'480,"0"0"-384,-77 145 144,41-71-80,-8 11 544,-3 9-175,-4 5-257,1 0 304,4-6-464,5-11 16,7-11 80,8-14-64,6-8-144,6-12 0,4-12-928,9-15-897</inkml:trace>
  <inkml:trace contextRef="#ctx0" brushRef="#br0" timeOffset="586.186">1217 444 7764,'0'0'352,"0"0"-27,0 0 139,-14-10 78,-47-33 8,54 38-482,0 1 0,0-1 1,0 2-1,-1-1 0,1 1 1,-1 0-1,0 0 0,0 1 1,0 0-1,0 1 0,0-1 1,0 2-1,-1-1 0,1 1 0,0 0 1,0 1-1,-1 0 0,1 0-68,1 2 9,-1 0-1,1 0 1,0 1-1,0 0 0,0 1 1,1-1-1,-1 1 1,1 0-1,0 1 0,1 0 1,-1-1-1,1 2 0,0-1 1,1 1-1,-1-1 1,1 1-1,1 1 0,-1-1 1,1 0-1,1 1 1,-1 0-1,1-1 0,1 1 1,-1 0-1,1 0 0,1 0 1,-1 0-1,1 3-8,0-3-7,1 0 0,0 1-1,0-1 1,1 1 0,0-1-1,0 0 1,1 0 0,0 0-1,0 0 1,1-1 0,0 1-1,0-1 1,1 0 0,0 0-1,0 0 1,1-1 0,0 0-1,0 0 1,0 0 0,1-1-1,0 0 1,0 0 0,0-1-1,4 2 8,-2-2-125,1-1 0,-1 0 0,1 0 0,-1-1 0,1-1 0,0 1 0,0-2 0,-1 1 0,1-1 0,0-1 0,0 0 0,0 0 0,-1-1 0,1 0 0,0-1 125,51-24-2975</inkml:trace>
  <inkml:trace contextRef="#ctx0" brushRef="#br0" timeOffset="1241.705">1551 272 9204,'0'0'-445,"-9"21"450,-49 136 627,21 10-34,68-194-924,38-53-789,-4-3 0,-1-7 1115,-59 83 26,25-19 402,-12 49-735,9 113 867,-26-117-443,1 1 0,1-1 0,1 0 0,0 0 0,2-1 0,0 1 0,1-1 0,3 4-117,-9-20 4,1 1-1,0-1 0,-1 1 0,1-1 0,0 1 1,0-1-1,0 0 0,0 0 0,1 0 0,-1-1 1,1 1-1,-1 0 0,1-1 0,-1 1 0,1-1 1,0 0-1,0 0 0,0 0 0,0-1 0,-1 1 0,1 0 1,0-1-1,0 0 0,0 0 0,0 0 0,0 0 1,0 0-1,0-1 0,0 1 0,2-1-3,3-2-48,0 1 1,0-1-1,0-1 0,-1 1 1,1-1-1,-1-1 0,0 1 0,0-1 1,-1 0-1,1-2 48,44-42-1597,-38 34 743,1 1 0,0 0 0,1 1 0,1 1 0,0 0 1,2 1 853,7 4-555,-22 25 1515,-12 208 6201,8-225-7194,1 0 1,0 0-1,0 0 1,0 0-1,0 0 1,0 0-1,0 0 1,0 0-1,0 1 1,0-1-1,0 0 1,0 0-1,1 0 1,-1 0-1,0 0 1,1 0-1,-1 0 1,1 0-1,-1-1 1,1 1 0,-1 0-1,1 0 1,0 0-1,-1 0 1,1-1-1,0 1 1,0 0-1,0-1 1,-1 1-1,1-1 1,0 1-1,0-1 1,0 1-1,0-1 1,0 1-1,0-1 1,0 0-1,0 0 1,0 1-1,0-1 1,0 0-1,0 0 1,1 0-1,-1 0 1,0 0-1,0 0 1,0-1-1,0 1 1,0 0-1,0 0 1,1-1 32,10-16-2975</inkml:trace>
  <inkml:trace contextRef="#ctx0" brushRef="#br0" timeOffset="1590.181">2272 0 10549,'0'0'960,"0"0"-960,0 0-192,0 0 192,0 0 80,120 25-80,-70-18 0,4-3-64,-2-4-272,1 0-592,-1 0-1281,0 0-4082</inkml:trace>
  <inkml:trace contextRef="#ctx0" brushRef="#br0" timeOffset="1844.487">2874 353 8964,'0'0'0,"80"-87"-5042,-33 28 4850,-4-3-32,-5 5-2962</inkml:trace>
  <inkml:trace contextRef="#ctx0" brushRef="#br0" timeOffset="2091.816">3135 32 1681,'0'0'2241,"0"0"-96,-42 116-1489,34-77 353,5-4-337,0-5-464,3-3 240,0-7-416,0-1 112,0-2-112,0-1 112,0 1-288,-7 0-160,-5-5-5443</inkml:trace>
  <inkml:trace contextRef="#ctx0" brushRef="#br0" timeOffset="6603.822">430 148 16,'0'0'1006,"0"0"-67,0 0-179,0 0 9,-3 0-500,1 0-176,2 0-117,0 0 0,-1 0 0,1 0-1,-1 0 1,1 0 0,-1 0 0,1 0-1,0 0 1,-1 0 0,1 0 0,-1 0 0,1 0-1,0 0 1,-1 0 0,1 0 0,-1-1-1,1 1 1,0 0 0,-1 0 0,1-1 0,0 1-1,-1 0 1,1 0 0,0-1 0,-1 1-1,1 0 1,0-1 0,0 1 0,-1 0 0,1-1-1,0 1 1,0 0 0,0-1 0,0 1 0,-1-1-1,1 1 1,0 0 0,0-1 0,0 1-1,0-1 1,0 1 0,0-1 0,0 1 0,0 0-1,0-1 1,0 1 0,0-1 0,1 1-1,-1 0 1,0-1 24,0 1 555,0 0 872,0 0-191,0 0-615,0 0-98,44-4 587,178 4-358,-174-7-1877,-28-8-612</inkml:trace>
  <inkml:trace contextRef="#ctx0" brushRef="#br0" timeOffset="7343.267">86 1037 3714,'0'0'1008,"0"0"-189,0 0 609,0 0-159,0 0-407,4-2 77,225-51 310,-79 34-3047,-144 19-921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8:4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14 650 8148,'0'0'1219,"0"0"-1086,0 16-271,0 9 105,-11 223 362,9-235-303,1-8 92,13-46 5,102-148-542,-100 167 407,1 2 1,1 0-1,1 1 1,1 0 0,0 2-1,2 0 1,6-4 11,-24 19-11,-1 1 1,1-1 0,0 1 0,0-1-1,0 1 1,0 0 0,0 0-1,0-1 1,1 2 0,-1-1 0,0 0-1,1 0 1,-1 1 0,0-1-1,1 1 1,-1 0 0,0-1 0,1 1-1,-1 0 1,1 1 0,-1-1 0,1 0-1,-1 1 1,0-1 0,1 1-1,-1 0 1,0 0 0,0 0 0,0 0-1,1 0 1,-1 0 0,0 1-1,0-1 1,1 2 10,7 19 56,-1 1-1,-1 0 1,-1 0 0,0 1-1,-2 0 1,-1 0 0,0 24-56,3 14 133,-7-61-135,1-1 0,-1 1 1,0-1-1,1 0 0,-1 1 0,0-1 0,1 0 0,-1 1 0,1-1 1,-1 0-1,1 0 0,-1 1 0,1-1 0,-1 0 0,1 0 1,-1 0-1,1 1 0,-1-1 0,1 0 0,-1 0 0,1 0 0,-1 0 1,1 0-1,-1 0 0,1 0 0,-1 0 0,1-1 0,0 1 1,-1 0-1,1 0 0,-1 0 0,0 0 0,1-1 0,-1 1 0,1 0 1,-1-1-1,1 1 0,-1 0 0,1-1 0,-1 1 0,0 0 1,1-1-1,-1 1 0,0-1 0,1 1 0,-1-1 0,0 1 0,0 0 1,0-1-1,1 1 0,-1-1 0,0 0 2,146-180-2105,-137 169 1852,-6 8 223,-1 0 0,1 0 0,0 0 0,0 0-1,1 1 1,-1-1 0,1 1 0,0 0 0,0 0 0,0 0 0,0 0-1,1 1 1,-1 0 0,5-2 30,-8 5 7,0-1 0,0 1-1,-1 0 1,1-1 0,0 1-1,0 0 1,0 0 0,-1-1-1,1 1 1,0 0 0,-1 0 0,1 0-1,-1 0 1,1 0 0,-1 0-1,1 0 1,-1 0 0,0 0 0,1 0-1,-1 1 1,0-1 0,0 0-1,0 0 1,0 0 0,0 0 0,0 0-1,0 0 1,0 1 0,0-1-1,-1 0-6,2 4 69,1 49 603,-2-37-558,0 0-1,1 0 1,1 0 0,0-1-1,2 1 1,0-1 0,0 1 0,4 5-114,-7-19-79,1-1-1,-1 0 1,0 0 0,1 0 0,-1 0 0,1 0 0,0 0 0,0 0 0,0 0 0,0-1 0,0 1 0,0-1 0,0 0 0,1 1 0,-1-1 0,0 0 0,1 0 0,-1-1 0,1 1 0,-1 0 0,1-1 0,-1 1-1,1-1 1,-1 0 0,1 0 0,0 0 0,0 0 79,12 0-4343</inkml:trace>
  <inkml:trace contextRef="#ctx0" brushRef="#br0" timeOffset="717.285">974 469 9604,'1'17'-1766,"3"48"1861,-3-1-1,-3 1 0,-5 14-94,-9 44-555,21-124-739,64-84 629,-38 41-396,-6 10 1117,2 2 0,1 1 0,2 2 0,0 0 0,6-1-56,-35 31 38,0-1 0,0 1 0,0-1 0,0 1 1,-1 0-1,1-1 0,0 1 0,0 0 0,-1 0 0,1-1 0,-1 1 0,1 0 0,-1 0 0,1 0 0,-1 0 0,1 0 0,-1 0 1,0 0-1,1 0 0,-1 0 0,0 0 0,0 0 0,0 0 0,0 0 0,0 0 0,0 0 0,0 0 0,0 0 0,0 0 0,-1 0 0,1 0 1,0 0-1,-1 0 0,1 0 0,0 0 0,-1 0 0,0 0-38,1 6 245,-5 192 1735,6-199-1992,-1 1 0,1-1 0,0 1 0,-1-1 0,1 1 0,-1-1 0,1 1 0,0-1 0,-1 1 0,1-1 0,0 0 0,-1 0 0,1 1 0,0-1 0,0 0 0,-1 0 0,1 0 0,0 0 0,0 0 0,-1 0 0,1 0 0,0 0 0,0 0 1,-1 0-1,1 0 0,0 0 0,0 0 0,-1-1 0,1 1 0,0 0 0,-1-1 0,1 1 0,0 0 0,-1-1 0,1 1 0,0-1 0,-1 1 0,1-1 0,-1 1 0,1-1 0,-1 0 12,84-94-3511,46-47 267,-129 141 3372,-1 1 1,0-1-1,1 1 0,-1-1 1,1 0-1,-1 1 0,1-1 1,-1 1-1,1-1 1,0 1-1,-1-1 0,1 1 1,-1 0-1,1-1 0,0 1 1,-1 0-1,1-1 1,0 1-1,0 0 0,-1 0 1,1 0-1,0 0 0,0 0 1,-1 0-1,1 0 1,0 0-1,0 0 0,-1 0 1,1 0-1,0 0 0,0 0 1,-1 0-1,1 1 1,0-1-129,-12 131 2713,11-128-2744,1-1 1,0 1 0,0 0 0,-1 0-1,1 0 1,1-1 0,-1 1-1,0 0 1,1-1 0,-1 0-1,1 1 1,0-1 0,0 0 0,0 0-1,0 1 1,0-2 0,0 1-1,1 0 1,-1 0 0,1-1-1,-1 1 1,1-1 0,0 0-1,-1 0 1,1 0 0,0 0 0,0 0-1,0-1 1,-1 1 0,1-1-1,0 0 1,0 0 0,0 0-1,0 0 1,0 0 0,0-1 0,0 1-1,0-1 1,-1 0 30,24 0-5141</inkml:trace>
  <inkml:trace contextRef="#ctx0" brushRef="#br0" timeOffset="1936.127">1781 0 6339,'0'0'-406,"0"0"310,14 2 174,93 8 645,-85-8-496,-14-2-108,0 0-1,0 0 0,1 1 0,-1 0 1,0 1-1,0 0 0,0 0 1,0 1-1,-1 0 0,1 0 0,-1 1 1,0 0-1,0 0 0,5 4-118,-10-4 2,0 0 1,0 1-1,-1 0 0,1-1 0,-1 1 0,0 0 0,0 0 0,0 0 0,-1 0 1,0 0-1,0-1 0,0 1 0,-1 0 0,1 0 0,-1 0-2,0 16 30,-23 173 423,-6 161-162,24 88-328,6-442 35,0 0 1,1 0-1,-1 0 1,0 0-1,0 1 1,0-1-1,0 0 1,0 0-1,-1 0 1,1 0-1,0 0 0,0 1 1,-1-1-1,1 0 1,-1 0-1,1 0 1,-1 0-1,1 0 1,-1 0-1,0 0 1,1 0-1,-1-1 1,0 1-1,0 0 1,0 0-1,0 0 1,0-1-1,1 1 1,-1 0-1,0-1 1,-1 1-1,1-1 1,0 1-1,0-1 1,0 0-1,0 1 1,0-1-1,0 0 1,0 0-1,-1 0 1,1 0-1,0 0 1,0 0-1,0 0 1,0 0-1,-1-1 2,-5 2 45,-1-1-1,1 0 1,0-1-1,-1 1 1,1-2-1,0 1 1,0-1-1,0 0 1,0 0 0,0-1-1,0 0 1,1 0-1,-6-4-44,-9-5-61,-69-36 677,25 35-3673,52 13-3232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1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5074,'0'0'4210,"0"0"-3281,0 0-481,0 0-64,0 0-192,0 0-192,13 0 0,15 0-16,7 1 64,1 6 0,2-2-48,-1-1-320,-2-3 208,-4-1-352,-2 0 96,-6 0-1009,-8 0-3073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2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10421,'0'0'144,"0"0"-96,0 0-48,0 0 64,0 0-64,0 0 48,65-2-48,-27 2 0,-1 0 32,1 3-144,-2 6-240,-1-1-401,-5 1-559,-10-1-5427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90 484 2209,'0'0'2476,"0"0"-1433,0 0-675,0 0 494,0 0-142,0 0-232,-6-2-117,-17-6-107,17 6-13,6 2-163,-9 9-1443,0 13 1047,0 1 0,2 0 0,1 0 0,1 1 0,1 0 0,1 0 0,1 4 308,2 45 243,1-70-234,0-1-1,0 1 1,1-1 0,-1 0-1,1 0 1,0 1 0,-1-1-1,1 0 1,0-1 0,0 1-1,0 0 1,1-1 0,-1 1-1,0-1 1,1 1 0,-1-1-1,1 0 1,-1 0 0,1 0-1,-1-1 1,1 1 0,0 0-1,-1-1 1,1 0 0,0 0-1,-1 0 1,1 0 0,0 0-1,0 0 1,-1-1 0,1 1-1,0-1 1,1 0-9,8 1 26,-2-3-84,1 1 0,-1-1 0,0-1 0,0 0 0,0 0 0,0-1 0,-1 0 0,0-1 0,0 0 0,0-1 0,-1 0 0,0 0 0,0 0 0,-1-1 0,0 0 0,6-9 58,50-78-3701,-52 66 2706</inkml:trace>
  <inkml:trace contextRef="#ctx0" brushRef="#br0" timeOffset="262.74">299 477 272,'0'0'1233,"0"0"271,-102-5-1151,63 12 319,-1 16-496,9 8-48,2 1 400,10-4-112,10 1 49,6-6-465,3-3-801,0-4-735,14-8-1682</inkml:trace>
  <inkml:trace contextRef="#ctx0" brushRef="#br0" timeOffset="532.581">433 0 9748,'0'0'0,"-8"131"-384,4-43 384,-1 7 0,0 1 48,5-4-96,0-11 0,0-17-368,0-17 16,0-15-1105,0-14-1888</inkml:trace>
  <inkml:trace contextRef="#ctx0" brushRef="#br0" timeOffset="1102.247">869 526 10309,'0'0'26,"-5"-20"46,0 4-50,-1-2 1,2 0 0,-1-1 0,2 1 0,1-1 0,0 0 1,1-6-24,1 7 11,0 0 0,1 0 1,1 0-1,1 0 0,1 0 1,0 1-1,1-1 0,1 1 1,0 0-1,1 1 0,1 0 1,7-11-12,-13 25-23,-1 0 1,0 0 0,1 0 0,0 0-1,0 0 1,-1 0 0,1 0 0,0 0-1,1 1 1,-1-1 0,0 1 0,0 0 0,1-1-1,-1 1 1,0 0 0,1 1 0,-1-1-1,1 0 1,0 1 0,-1-1 0,1 1-1,-1 0 1,1-1 0,1 2 22,-1 0-13,-1 0-1,1 0 1,0 0-1,-1 0 1,0 1-1,1 0 1,-1-1-1,0 1 1,0 0-1,0 0 1,0 0-1,0 0 1,0 0-1,0 1 1,-1-1 0,1 1-1,-1-1 1,0 1-1,0-1 1,0 1-1,0 0 1,0-1-1,0 1 1,-1 0 13,5 10-53,20 50 107,-3 2 1,10 53-55,-22-72 6,2-2 0,2 1-1,2-2 1,2 0 0,1-1-1,2-1 1,10 11-6,-10-30-438,-10-18-2552,-8-4-2469</inkml:trace>
  <inkml:trace contextRef="#ctx0" brushRef="#br0" timeOffset="1402.983">1142 408 8212,'0'0'192,"0"0"-128,0 0 592,0 0 289,-57 94-673,37-50 112,-6 3-320,-3 5-64,0-8 0,1-9-48,7-11-192,4-11 144,3-1-881,-2 1-2704</inkml:trace>
  <inkml:trace contextRef="#ctx0" brushRef="#br0" timeOffset="2004.315">170 939 5955,'0'0'1579,"0"0"-949,0 0-273,0 0 236,0 0-263,2 0-268,106 3 195,-46-1-81,0-2-1,57-7-175,-37-5 114,78-9-17,81 1-97,-37 12 245,116-23-245,-34-10-1339,-245 37-1361</inkml:trace>
  <inkml:trace contextRef="#ctx0" brushRef="#br0" timeOffset="2685.287">657 1327 8884,'0'0'192,"0"0"-77,0 0-48,-12 10 53,-37 33-56,32-6 57,17-30-85,-2-1-37,1 1 0,0-1 0,0 1 0,1-1 0,0 1 1,0 0-1,1-1 0,-1 1 0,2 0 0,-1-1 0,1 0 0,0 1 0,0-1 0,0 0 0,1 0 0,0 0 1,0 0-1,1 0 0,0-1 0,0 1 0,0-1 0,0 0 0,1-1 0,0 1 0,0-1 0,0 0 0,1 0 0,-1 0 1,1-1-1,0 0 0,0 0 0,0 0 0,0-1 0,0 0 0,7 1 1,-7-2-23,0-1 0,1 0 0,-1 0 0,0-1-1,0 1 1,0-2 0,0 1 0,0 0 0,0-1 0,0 0 0,0-1 0,0 1-1,-1-1 1,1 0 0,-1-1 0,0 1 0,0-1 0,0 0 0,-1 0 0,1-1-1,-1 1 1,0-1 0,0 0 0,0-1 23,7-7-8,0 0 0,-1-1 0,0 0 0,-1-1 0,-1 0 0,0 0 0,-1-1 0,-1 0 0,0 0 0,-1-1 0,-1 1 0,0-1 0,-2 0 0,1-6 8,-4 19 17,0 1 0,-1 0 0,1 0 0,-1 0 0,0 0 0,0 0 0,0 0 0,0 0 0,0 1 0,0-1 0,-1 1 0,1-1 0,-1 1 0,0 0 0,0 0 0,0 0 0,0 1 0,0-1 0,0 1 0,0-1 0,0 1 0,-1 0 0,1 0 0,0 0 0,-1 1 0,1-1 0,-1 1 0,1 0 0,-1 0 0,1 0 0,-1 1 0,1-1 0,-1 1 0,1 0 0,-1 0-17,0-1-5,-1 0 1,0 0-1,1 1 0,-1-1 0,0 1 0,1 1 1,-1-1-1,1 0 0,0 1 0,-1 0 1,1 0-1,0 0 0,0 1 0,0 0 1,1-1-1,-1 1 0,1 0 0,-1 1 1,1-1-1,0 1 0,0-1 0,0 1 1,-1 2 4,-59 116-566,46-34-2846,20-81 1272,9-6-328</inkml:trace>
  <inkml:trace contextRef="#ctx0" brushRef="#br0" timeOffset="2954.758">1136 1006 6835,'0'0'961,"0"0"-737,-5 100 992,-2-62 273,-2 6-945,1 1-112,0 4-79,-1 5-289,7-2 16,1-4-80,1-4-529,0-12-175,0-12-1649</inkml:trace>
  <inkml:trace contextRef="#ctx0" brushRef="#br0" timeOffset="3487.713">1491 1089 8980,'0'0'1067,"0"0"-923,0 0-216,-2 22 118,-23 134 58,-35 56 683,58-208-774,1-2-7,-1 1 0,1 0 0,0-1-1,0 1 1,0 0 0,0 0 0,0 0-1,0 0 1,1 0 0,0 0 0,-1 0-1,1 0 1,0 0 0,1 0 0,-1 0-1,0 0 1,1 0 0,0 0 0,0 0-1,0-1 1,0 1 0,0 0 0,0 0-1,1-1 1,-1 1 0,1-1-1,0 1 1,-1-1 0,1 0 0,0 1-1,1-1 1,0 1-6,10 2-58,0 0 1,0-1-1,0 0 0,0-1 0,0-1 1,1 0-1,-1-1 0,1 0 0,-1-1 0,12-2 58,-10 2-43,139-18-723,-29-1-4386,-84 8 1238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9716,'0'0'353,"0"0"-337,0 0 96,0 0-112,0 0 16,0 0 0,-30 35-32,30-33-48,0-2-48,0 0 0,5 0-289,4 0 177,4-14 192,-2 2-1296,-3 6-1121,-8 6-1153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2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4290,'0'0'768,"0"0"-493,0 0 253,0 0 363,0 0-8,3 0-442,224 2 1210,406 3-1504,-102 9-201,-366 10-2219,-135-15-2121</inkml:trace>
  <inkml:trace contextRef="#ctx0" brushRef="#br0" timeOffset="649.718">293 714 4498,'0'0'-728,"-8"15"1059,-26 52 485,25-13 317,10-41-873,-1-8-216,0 0 1,0 0-1,0-1 1,1 1 0,0 0-1,0-1 1,0 1-1,1-1 1,-1 1 0,1-1-1,0 0 1,1 1-1,-1-1 1,1 0 0,-1-1-1,1 1 1,1 0-1,-1-1 1,0 1 0,1-1-1,-1 0 1,1 0-1,0-1 1,0 1 0,0-1-1,1 0 1,-1 0-1,0 0 1,1-1 0,-1 1-1,1-1 1,0 0-1,-1 0 1,1-1 0,0 1-1,0-1 1,-1 0-1,1-1 1,0 1 0,-1-1-1,1 0 1,0 0-1,-1 0 1,1-1 0,-1 1-1,3-2-44,7-7 42,-1 0 0,0-1 0,-1-1 0,0 0 0,-1 0 0,0-1 0,5-9-42,3-2 85,-8 11-64,0 1-16,0 0 0,-1 0 0,-1-1 1,0 0-1,-1-1 0,0 0 0,-1 0 0,-1-1 0,0 0 0,-1 0 0,1-6-5,-5 16 0,0 0 1,0 1-1,-1-1 0,1 0 0,-1 1 0,0-1 0,-1 0 0,1 1 1,-1-1-1,0 0 0,0 1 0,0-1 0,-1 1 0,1-1 0,-1 1 0,0 0 1,0 0-1,-1 0 0,1 0 0,-1 0 0,-1-1 0,-1 1-9,0 0 1,0 0-1,0 1 1,0-1-1,0 1 0,-1 0 1,0 1-1,1-1 0,-1 1 1,0 0-1,0 1 1,0 0-1,-1 0 0,1 0 1,0 0-1,0 1 0,0 0 1,-1 0-1,1 1 1,0 0-1,0 0 0,0 0 1,0 1-1,0 0 0,0 0 1,0 1-1,1-1 0,-1 1 1,1 0-1,-4 3 9,-1 5 17,0 0-1,1 0 0,1 1 1,0 0-1,0 1 0,1 0 1,1 0-1,0 0 0,1 1 1,0-1-1,1 1 0,1 0 1,0 1-1,1-1 0,0 1 1,1 8-17,1-18-45,0-3-47,-1-1 0,1 1-1,0-1 1,0 1 0,0-1 0,0 1-1,0-1 1,0 1 0,0-1 0,1 1 0,-1-1-1,1 1 1,-1-1 0,1 1 0,-1-1 0,1 0-1,0 1 1,-1-1 0,1 0 0,0 1-1,0-1 1,0 0 0,0 0 0,0 0 0,1 0-1,-1 0 1,0 0 92,18 1-3807</inkml:trace>
  <inkml:trace contextRef="#ctx0" brushRef="#br0" timeOffset="903.704">832 114 8260,'0'0'288,"-4"118"-128,-3-32-160,-3 3 0,2-5 64,2-12 224,3-15-272,1-12-16,1-8 96,-1-5-96,-3-5-992,1-12-2962</inkml:trace>
  <inkml:trace contextRef="#ctx0" brushRef="#br0" timeOffset="1590.872">1028 309 8756,'0'0'-934,"0"0"665,0 0 586,11 18 86,33 56-213,-1 38 594,-30-56-723,-2 1 0,-2 1-1,-4 0 1,-1-1 0,-4 14-61,1-33-496,-1-156 325,3 108 74,0 0 0,0 0 0,1 0 0,1 1 0,-1-1 0,1 1 0,1 0 0,0 1 0,0 0 1,0-1-1,1 2 0,5-5 97,3-5-227,2-2 175,0-1 0,-1 0 0,-1-1 0,-1 0 1,-1-2-1,-1 1 0,-1-2 0,-1 1 0,-1-1 0,-1-1 0,3-20 52,3-104-2516,-14 148 2732,0 8 1716,-4 84 152,6-87-2034,-1-1 1,1 1-1,-1-1 1,1 0-1,0 1 1,0-1-1,1 0 1,-1 0 0,1 0-1,-1 0 1,1-1-1,0 1 1,0-1-1,0 1 1,0-1-1,0 0 1,1 0-1,-1-1 1,1 1 0,-1-1-1,1 0 1,0 0-1,-1 0 1,1 0-1,0 0-50,8 3 199,63 8-552,-49-12-2240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6:48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1046 662 4402,'0'0'1529,"0"0"-926,0 0-168,0 0 218,0 0 11,-1 2-173,0 8 91,17 121 795,-15-104-1152,-1-11-177,1 0-1,1-1 1,0 1 0,0-1 0,2 1 0,0-1 0,1 0 0,5 11-48,-8-23-6,1 0 1,0 0-1,0 0 1,0 0-1,1 0 1,-1-1 0,0 1-1,1-1 1,0 0-1,-1 0 1,1-1-1,0 1 1,0-1-1,0 1 1,0-1-1,0 0 1,1-1-1,-1 1 1,0-1-1,0 0 1,1 0-1,-1 0 1,0-1-1,0 1 1,0-1-1,0 0 1,0 0 0,0 0-1,0-1 1,0 0-1,0 1 1,0-1-1,-1-1 1,1 1-1,-1 0 1,1-1-1,-1 0 1,2-2 5,16-18-464,-1-1 1,-2 0-1,0-2 0,-1 0 1,-2-1-1,-1-1 0,-1 0 1,-1 0-1,1-9 464,-6 15-342,-1 0-1,-1 0 1,0-1 0,-2 1-1,-1-1 1,-1 0 0,0 0-1,-2 0 1,-1-3 342,-8-23 912,-7 24 3408,16 25-4299,1 0 0,0 0 1,-1 0-1,1 0 0,0 0 1,-1 0-1,1-1 1,0 1-1,-1 0 0,1 1 1,0-1-1,-1 0 1,1 0-1,0 0 0,0 0 1,-1 0-1,1 0 1,0 0-1,-1 0 0,1 0 1,0 1-1,-1-1 1,1 0-1,0 0 0,0 0 1,-1 1-1,1-1 1,0 0-1,0 0 0,0 1 1,-1-1-1,1 0 1,0 1-1,0-1 0,0 0 1,0 0-1,-1 1 1,1-1-1,0 0 0,0 1 1,0-1-1,0 0 1,0 1-1,0-1 0,0 0 1,0 1-1,0-1 1,0 0-1,0 1 0,0-1 1,0 0-1,1 1 0,-1-1 1,0 0-1,0 1 1,0-1-1,0 0 0,0 0 1,1 1-1,-1-1 1,0 0-1,0 1-21,1 3 98,5 204-79,14 120 58,-19-276-45,0 14 102,-2-1-1,-4 1 0,-2 0 1,-7 23-134,11-75 44,-1 4-25,0 0 0,-1 0 0,-1-1-1,-1 1 1,0-2 0,-5 9-19,11-23 2,0-1 1,1 0-1,-1 0 0,0-1 0,1 1 1,-1 0-1,0 0 0,0 0 0,0 0 1,0-1-1,0 1 0,0 0 0,0-1 1,0 1-1,0-1 0,0 1 0,0-1 1,0 1-1,0-1 0,0 0 0,0 0 1,-1 1-1,1-1 0,0 0 0,0 0 1,0 0-1,0 0 0,-1-1 0,1 1 1,0 0-1,0 0 0,0-1 0,0 1 1,0 0-1,0-1 0,0 0 0,-1 1 1,1-1-3,-7-74-173,8 55 121,0-13 28,1-1 0,1 1 0,2-1 0,4-11 24,6-15-84,2 0 0,4 1 0,15-29 84,-26 67-42,1 1-1,0 1 1,2 0-1,0 1 1,1 0-1,1 1 0,1 0 1,0 1-1,1 1 1,1 0-1,11-6 43,-7 9-13,0 1 0,1 1 0,1 1 0,-1 1 0,1 1-1,10-1 14,-4 0 4,-24 6 0,1 0-1,0 0 1,0 1-1,0-1 0,0 1 1,1 1-1,-1-1 1,0 1-1,0 0 0,0 1 1,0-1-1,0 1 1,1 0-1,-1 1 0,0 0 1,-1-1-1,1 2 1,0-1-1,-1 1 0,1 0 1,-1 0-1,3 2-3,3 7 42,-1 1 0,0 0-1,-1 0 1,0 1 0,-1 0 0,-1 0 0,0 1-1,-1 0 1,-1 0 0,0 0 0,-1 1 0,0 0-1,-2 0 1,0 0 0,0 11-42,-3-23 10,-1-1 1,0 1-1,0-1 0,0 1 0,0-1 1,-1 0-1,1 0 0,-1 0 0,0 0 1,0-1-1,0 1 0,0 0 0,0-1 1,-1 0-1,1 0 0,-1 0 0,1 0 1,-1-1-1,0 0 0,1 1 0,-1-1 1,0 0-1,0-1 0,0 1 0,0-1 1,0 0-1,-1 0-10,-3 2 11,-139 9-80,108-17-59,38 6 89,0 0 1,1 0 0,-1 0 0,0 0-1,0 0 1,1 0 0,-1-1-1,0 1 1,0 0 0,1-1-1,-1 1 1,0 0 0,1-1 0,-1 1-1,1-1 1,-1 1 0,0-1-1,1 1 1,-1-1 0,1 1 0,-1-1-1,1 0 1,0 1 0,-1-1-1,1 0 1,0 1 0,-1-1-1,1 0 1,0 1 0,0-1 0,-1 0-1,1 0 1,0 0 0,0 1-1,0-1 1,0 0 0,0 0 0,0 1-1,0-1 1,0 0 0,1 0-1,-1 1 1,0-1 0,0 0-1,1 1 1,-1-1 0,0 0 0,1 0 38,8-8-3071</inkml:trace>
  <inkml:trace contextRef="#ctx0" brushRef="#br0" timeOffset="796.68">2235 807 7299,'0'0'835,"0"0"67,0 0 13,0 0-42,0 0-545,-1 5-216,18 93-135,-4-47 38,3 54 47,-5 1 0,-5 0 1,-5 60-63,-1-101 133,0-605-1635,-1 523 1497,0-1-1,1 1 1,2 0 0,-1 0-1,2 0 1,0 0 0,1 0-1,1 0 1,1 1 0,0 0-1,1 0 1,1 1 0,0-1-1,1 2 1,0-1 0,2 1-1,3-4 6,-10 15 9,0-1 1,0 1-1,0 1 0,1-1 0,-1 0 0,0 1 1,1 0-1,0 0 0,0 0 0,-1 1 0,1 0 1,0 0-1,0 0 0,0 0 0,0 1 0,0 0 0,0 0 1,2 0-10,0 2 18,-1 0 0,1 1-1,0 0 1,-1 0 0,0 1 0,0 0 0,0 0 0,0 0 0,-1 1 0,0-1 0,1 1 0,-2 1 0,1-1 0,-1 1 0,1-1-1,-2 1 1,1 0 0,-1 1 0,0-1 0,0 1 0,0-1 0,-1 1 0,0 0 0,-1 0 0,1 4-18,1 0 5,-2 1 0,1-1-1,-1 1 1,-1 0 0,0-1 0,-1 1 0,0-1 0,-1 1-1,0-1 1,-1 1 0,0-1 0,-1 0 0,0 0 0,0-1-1,-1 1 1,-4 5-5,3-6 24,-1 0-1,0 0 0,-1 0 1,0-1-1,0 0 1,-1-1-1,0 1 0,0-2 1,-1 1-1,0-2 1,0 1-1,-1-1 0,1-1 1,-1 0-1,-1 0 1,1-1-1,-1-1 1,0 0-1,0 0 0,1-1 1,-2-1-1,-7 1-23,19-2-64,0 0-1,0 0 0,0 0 1,0 0-1,0 0 0,0 0 1,0 0-1,0 0 1,0 0-1,0 0 0,0 0 1,0-1-1,0 1 1,0 0-1,1-1 0,-1 1 1,0 0-1,0-1 1,0 1-1,0-1 0,1 0 1,-1 1-1,0-1 0,1 0 1,-1 1-1,0-1 1,1 0-1,-1 0 0,1 1 1,-1-1-1,1 0 1,-1 0-1,1 0 0,0 0 1,0 0-1,-1 0 1,1 0-1,0 0 0,0 1 1,0-1-1,0 0 0,0 0 1,0 0-1,0 0 1,0 0-1,0 0 0,0 0 1,1 0-1,-1 0 1,0 0-1,1 0 0,-1 0 1,1 1-1,-1-1 1,1 0 63,3-21-4977</inkml:trace>
  <inkml:trace contextRef="#ctx0" brushRef="#br0" timeOffset="1267.11">2762 807 6515,'0'0'275,"0"0"80,0 0 501,15 4 790,48 12-592,-59-15-1012,1-1 1,-1 1-1,1-1 1,0 1-1,-1-1 1,1-1-1,-1 1 1,1 0-1,-1-1 1,1 0-1,-1 0 1,1-1-1,-1 1 1,0-1-1,0 0 1,0 0-1,0 0 0,0-1 1,0 1-1,0-1 1,1-1-43,4-3 103,10-7-33,0 0 0,0-2-1,-2 0 1,0-1 0,-1 0 0,-1-1-1,3-6-69,-17 23-16,0 1-1,0-1 0,-1 0 0,1 0 1,0 0-1,-1 0 0,1 0 0,-1-1 1,1 1-1,-1 0 0,1 0 0,-1 0 1,0 0-1,0 0 0,1-1 0,-1 1 1,0 0-1,0 0 0,0 0 0,0-1 1,-1 1-1,1 0 0,0 0 0,0 0 1,-1 0-1,1-1 0,-1 1 0,1 0 1,-1 0-1,1 0 0,-1 0 0,1 0 1,-1 0-1,0 0 0,0 0 0,0 0 1,1 1-1,-1-1 0,0 0 0,0 0 1,0 1-1,0-1 0,0 1 0,-1-1 1,1 1-1,0-1 0,0 1 1,0-1-1,0 1 0,0 0 0,-1 0 17,-64-8-720,48 8 675,15-1 45,0 0 0,0 0 1,0 1-1,0 0 0,0-1 1,0 1-1,0 0 1,0 0-1,0 1 0,0-1 1,0 1-1,0-1 0,0 1 1,0 0-1,0 0 0,0 0 1,1 1-1,-1-1 1,0 1-1,1-1 0,-1 1 1,1 0-1,-1 0 0,1 0 1,0 0-1,0 0 0,0 1 1,0-1-1,0 1 1,0 1-1,-4 24 175,1-1 1,1 1 0,2 0-1,1 21-175,0-21 74,1 81 62,-1-106-148,1 1 1,0-1-1,0 0 0,1 0 1,-1 0-1,1 0 0,-1 0 1,1 0-1,0 0 0,0 0 1,0 0-1,1 0 0,-1 0 1,0 0-1,1-1 0,0 1 0,0-1 1,0 1-1,0-1 0,0 0 1,0 0-1,1 1 0,-1-2 1,1 1-1,0 0 0,-1 0 1,1-1-1,0 0 0,0 1 1,0-1-1,0 0 0,2 0 12,6 0-256,-1 0 1,1 0-1,0-1 0,0-1 0,0 0 0,0 0 0,-1-1 0,1-1 0,-1 0 0,1 0 0,-1-1 0,0 0 0,0-1 0,8-5 256,61-33-3337</inkml:trace>
  <inkml:trace contextRef="#ctx0" brushRef="#br0" timeOffset="-1832.242">249 93 8356,'0'0'133,"0"0"310,0 0 301,0 0-517,-4 9-371,1-1 142,0 1 0,1-1 0,0 1-1,0-1 1,1 1 0,0-1 0,1 1 0,0 0-1,0-1 1,1 1 0,0 3 2,31 326 438,-14-124-3680,-16-186-119</inkml:trace>
  <inkml:trace contextRef="#ctx0" brushRef="#br0" timeOffset="-1292.172">0 105 9508,'0'0'139,"0"0"184,0 0 64,1-2-155,3 0-225,0 0-1,0 0 1,0 1-1,0-1 1,0 1 0,0-1-1,0 1 1,0 1 0,1-1-1,-1 1 1,0-1 0,1 1-1,3 1-6,7-2 2,332-29 86,-338 30-98,0 1 1,0 0-1,0 1 1,-1 0-1,1 0 0,0 1 1,-1 0-1,1 0 0,-1 1 1,0 0-1,-1 1 1,1 0-1,-1 0 0,0 1 1,0-1-1,0 2 1,-1-1-1,0 1 0,0-1 1,5 9 9,1 3-6,0 0 0,-1 0 0,-1 2 0,-1-1 0,0 1 1,-2 0-1,0 1 0,-1 0 0,-1 0 0,1 14 6,1 33-99,-2 1 1,-4 47 98,-1-94 3,0 0 0,-2 0 0,-1 0 0,0 0 1,-2-1-1,0 1 0,-2-1 0,0 0 0,-1-1 0,-1 0 1,-1 0-1,-1-1 0,-1 0 0,0-1 0,-1 0 0,-7 5-3,11-14 46,-1-1-1,1-1 0,-2 0 0,1 0 1,-1-1-1,0-1 0,0 1 0,-1-2 1,1 0-1,-1 0 0,0-1 0,0 0 1,-7 0-46,-165 3 47,122-7-792,62 1-1152,3-1-3839</inkml:trace>
  <inkml:trace contextRef="#ctx0" brushRef="#br0" timeOffset="2166.884">3375 982 7283,'0'0'915,"0"0"25,0 0-175,0 0-95,-2-18-382,0-1-262,0-99 95,10 79-88,1 1 0,3 0 1,1 1-1,5-8-33,-17 39-6,1 1 0,0 0 0,0-1 0,0 1 0,1 0 0,0 0 0,0 1 0,0-1 0,0 0 0,1 1 0,0 0 0,0 0 0,0 0 0,0 0 0,0 1 0,1 0 0,0 0 0,0 0 0,0 0 1,0 1-1,0 0 0,0 0 0,1 0 0,-1 0 0,1 1 0,-1 0 0,1 0 0,-1 1 0,1 0 6,0 3-11,0 0 0,-1 1 0,0 0 0,0 0 0,0 0-1,0 0 1,0 1 0,-1 0 0,0 0 0,0 0 0,0 1 0,-1-1 0,0 1 0,0 0 0,0 0 0,-1 0 0,0 0 0,0 0 0,0 1 0,-1-1 0,0 1 0,0 4 11,7 21-35,-2 0 1,-2 1-1,-1-1 0,-1 1 0,-2 5 35,0-37 27,36-40-179,41-70-2673,-50 74-1190</inkml:trace>
  <inkml:trace contextRef="#ctx0" brushRef="#br0" timeOffset="3346.214">4485 258 12694,'0'0'448,"0"0"-336,0 0 160,0 0-176,0 0-96,0 0-128,-33 15-1633,72 12 1025,9-6-4130</inkml:trace>
  <inkml:trace contextRef="#ctx0" brushRef="#br0" timeOffset="4018.213">4942 701 688,'0'0'5067,"0"0"-3419,0 0-284,-8 0-593,-23-1-491,29 2-265,1 0 1,-1 0-1,1 0 0,-1 0 1,1 1-1,-1-1 1,1 0-1,0 1 0,0-1 1,0 1-1,0-1 1,0 1-1,0-1 0,0 1 1,1 0-1,-1 0 0,0-1 1,1 1-1,-1 0 1,1 0-1,0 0 0,0-1 1,0 1-1,0 0 1,0 0-1,0 0 0,0 0-15,0 1 25,-1 9-16,0 0 1,1 1-1,1-1 1,0 0-1,1 0 1,0 0-1,0 0 0,3 4-9,-4-12 1,1-1-1,-1 1 0,1 0 1,0 0-1,0-1 0,1 0 0,-1 1 1,1-1-1,0 0 0,0 0 1,0 0-1,0 0 0,0-1 0,0 0 1,1 1-1,-1-1 0,1 0 0,0 0 1,0-1-1,-1 1 0,1-1 1,0 0-1,0 0 0,0 0 0,1-1 1,0 1-1,3 0-4,1 0 1,0-1 0,-1 0-1,1 0 1,-1 0-1,1-1 1,-1-1 0,1 0-1,-1 0 1,0 0 0,0-1-1,0 0 1,0-1-1,0 0 1,3-2 3,14-10-380,-1-2 1,0 0-1,-1-2 0,-2 0 0,0-2 1,-1 0-1,-1-1 0,-1-1 0,13-23 380,-27 42-76,-1-1-1,1 1 0,-1-1 0,0 0 0,-1 0 0,1 0 1,-1-1-1,0 1 0,-1 0 0,1-1 0,-1 1 0,-1-1 1,1 0-1,-1 1 0,0-1 0,-1 0 0,1 1 0,-1-1 1,-1 1-1,1-1 0,-1 1 0,0 0 0,-1-1 0,1 1 1,-1 0-1,-1 1 0,1-1 0,-1 0 0,0 1 0,-2-3 77,-1 3 107,-1 0-1,1 1 1,-1 0-1,0 0 0,0 0 1,-1 1-1,1 0 0,-1 1 1,0 0-1,1 0 1,-1 1-1,0 0 0,0 0 1,0 1-1,0 0 1,0 1-1,0 0 0,1 1 1,-1-1-1,0 2 0,1-1 1,-1 1-1,1 0 1,-4 3-107,-3 6 75,0 0 0,2 1 1,-1 0-1,2 1 0,0 0 1,0 1-1,2 1 1,0 0-1,0 0 0,2 1 1,0 0-1,0 4-75,2-6 33,1 1-1,0 0 1,2 0 0,0 0-1,0 0 1,2 0 0,0 1-1,1 5-32,0-18-21,-1-1-1,2 1 0,-1-1 1,0 1-1,1 0 0,-1-1 0,1 1 1,0-1-1,0 0 0,1 1 0,-1-1 1,1 0-1,-1 0 0,1 0 0,0 0 1,0 0-1,1 0 0,-1 0 0,0-1 1,1 1-1,0-1 0,-1 0 1,1 1-1,0-1 0,0-1 0,1 1 1,-1 0-1,0-1 0,0 1 0,1-1 1,-1 0-1,1 0 0,-1-1 0,4 1 22,23 0-1149,3-5-783</inkml:trace>
  <inkml:trace contextRef="#ctx0" brushRef="#br0" timeOffset="4277.729">5406 627 8340,'0'0'448,"0"0"-288,0 135 544,0-87 433,0-6-673,2-8-416,9-14 0,8-8-16,9-12-64,12-2 32,15-33-960,12-19-865</inkml:trace>
  <inkml:trace contextRef="#ctx0" brushRef="#br0" timeOffset="2696.735">4273 545 8580,'0'0'101,"0"0"388,-14-6 364,-45-19-429,53 23-396,0 1 0,0 0 0,0 0 1,-1 1-1,1 0 0,0 0 0,-1 0 0,1 0 0,0 1 0,0 0 0,0 1 0,-1-1 0,1 1 0,1 1 0,-1-1 0,0 1 0,0 0 0,1 0 0,0 0 0,-1 1 0,2 0 0,-1 0 0,0 0 0,1 0 0,-1 1 0,-1 3-28,3-5 8,0 0 1,0-1 0,0 1-1,1 0 1,-1 0 0,1 0-1,0 1 1,-1-1 0,2 0-1,-1 1 1,0 0 0,1-1 0,0 1-1,0 0 1,0 0 0,0 0-1,0-1 1,1 1 0,0 0-1,0 3-8,-1-3-29,1 0 0,-1 0 0,1-1 0,0 1 0,1 0 0,-1 0 0,1-1 0,0 1 0,0 0 0,0-1 0,0 1 0,0-1 0,1 1 0,0-1 1,-1 1-1,1-1 0,1 0 0,-1 0 0,0 0 0,1 0 0,-1-1 0,1 1 0,0 0 0,0-1 0,0 0 0,0 0 0,1 0 0,-1 0 0,2 0 29,8 3-295,0-1 1,1-1-1,-1-1 0,1 1 1,-1-2-1,1 0 0,0-1 1,-1 0-1,9-2 295,14 1-1193,2 2-3179,-37 0 4323,-1 1 0,1-1 0,0 0 0,0 0 0,0 1 0,-1-1 0,1 1 0,0-1 0,-1 1 0,0-1 0,1 1 0,-1-1 0,0 1 0,0 0 1,1-1-1,-1 1 0,-1-1 0,1 1 0,0-1 0,0 1 0,0-1 0,-1 1 0,1 0 0,-1-1 0,1 0 0,-2 2 49,-3 7 426,-1 1 0,0-1 0,-1 0 1,0-1-1,-1 1 0,0-1 0,0-1 0,-1 0 0,-9 7-426,13-11 236,-1 2 86,0 1-1,-1-1 1,1 0-1,-1-1 1,0 1-1,-1-1 1,1-1-1,-1 1 1,0-1-1,0-1 1,-1 1-1,-5 1-321,13-5-40,0-1-1,0 1 1,0 0-1,0 0 1,0 0-1,0-1 1,0 1 0,0 0-1,0-1 1,0 1-1,0-1 1,1 1-1,-1-1 1,0 1-1,0-1 1,1 0 0,-1 1-1,0-1 1,1 0-1,-1 0 1,0 1-1,1-1 1,-1 0-1,1 0 1,0 0 0,-1 0-1,1 0 1,0 0-1,-1 0 1,1 0-1,0 0 1,0 0-1,0 1 1,0-1 0,0 0-1,0 0 1,0 0-1,0 0 1,0 0-1,0 0 1,1 0-1,-1-1 41,0-2-481,0-33-4894</inkml:trace>
  <inkml:trace contextRef="#ctx0" brushRef="#br0" timeOffset="3087.282">4589 619 9973,'-2'14'208,"-12"186"88,16 60 411,32-40-494,-35-163-186,0-55-72,-1 0 0,0 1 0,0-1-1,0 0 1,0 0 0,0 0 0,-1 0 0,1 0 0,-1-1 0,1 1-1,-1-1 1,0 0 0,1 1 0,-1-1 0,0 0 0,0-1 0,0 1 0,0 0-1,0-1 1,1 0 0,-1 0 0,0 0 0,0 0 0,0 0 0,0 0 0,0-1-1,0 1 1,0-1 0,-2-1 45,-2 2-206,1-1-67,0 1 1,1-1 0,-1-1 0,0 1-1,1-1 1,-1 0 0,1 0-1,0-1 1,0 0 0,0 0 0,0 0-1,0 0 1,1-1 0,-1 1 0,1-1-1,0 0 1,0-1 0,0 1 0,1-1-1,-2-2 273,-22-36-2046</inkml:trace>
  <inkml:trace contextRef="#ctx0" brushRef="#br0" timeOffset="22445.311">8791 1 12230,'0'0'128,"0"0"80,0 0 32,0 0-64,0 0-64,0 0-224,-40 0-400,55 0-1649,5 0-1425</inkml:trace>
  <inkml:trace contextRef="#ctx0" brushRef="#br0" timeOffset="25313.879">11657 436 10533,'0'0'736,"0"0"-688,0 0 512,0 0-255,0 0-273,0 0-64,-36-5-721,36 5-944,12 0 529,4 1-3010</inkml:trace>
  <inkml:trace contextRef="#ctx0" brushRef="#br0" timeOffset="25548.195">11755 755 11493,'0'0'593,"0"0"-401,0 0 544,0 0-128,0 0-608,0 0-208,-30 0 0,30 0-1009,-7 0-879</inkml:trace>
  <inkml:trace contextRef="#ctx0" brushRef="#br0" timeOffset="24173.566">10074 432 9012,'0'0'462,"0"0"-206,0 22 424,10 151 769,10 15-932,-14-197-709,-3 3 174,0 0-1,0 1 1,0-1 0,1 1-1,0 0 1,0 0-1,0 0 1,1 0 0,0 1-1,0-1 1,0 1-1,0 1 1,0-1 0,1 1-1,0 0 1,0 0-1,0 0 1,0 1-1,0 0 1,2 0 18,169-40-2038,-133 23 1843,-44 4 1436,-3-52-873,-3 1 0,-13-55-368,15 78-224,3 16-2930,1 22-2627</inkml:trace>
  <inkml:trace contextRef="#ctx0" brushRef="#br0" timeOffset="24735.969">10619 496 7732,'0'0'1101,"0"0"-754,0 0 149,0 0 25,-6 14-335,-17 49 44,17 14 26,6-71-243,-1 0 0,1 0 1,0-1-1,1 1 0,-1 0 0,1 0 0,0-1 1,1 1-1,-1 0 0,1-1 0,0 1 0,1-1 1,-1 0-1,1 0 0,0 0 0,0 0 0,1 0 1,-1-1-1,1 1 0,4 3-13,-2-3 1,0 0-1,1-1 1,-1 0 0,1 0-1,0 0 1,0-1 0,0 0-1,0-1 1,1 1 0,-1-1-1,1-1 1,-1 0-1,1 0 1,0 0 0,0-1-1,-1 0 1,1 0 0,0-1-1,-1 0 1,1 0 0,0-1-1,-1 0 1,0 0 0,1-1-1,-1 0 1,0 0-1,0-1 1,-1 0 0,7-4-1,2-4-44,0 0-1,-1-1 1,-1-1 0,0 0 0,0 0 0,-2-2 0,0 1 0,0-1-1,-2-1 1,0 0 0,-1 0 0,-1-1 0,0 0 0,-1 0-1,-1-1 1,-1 1 0,-1-1 0,0 0 0,-1 0 0,-2-16 44,-1 31-5,-1 0 0,0 0-1,0 0 1,0 0 0,0 1 0,-1-1 0,0 1 0,1 0 0,-1 0 0,0 0 0,-1 0-1,1 0 1,-1 1 0,1-1 0,-1 1 0,0 0 0,1 0 0,-1 0 0,0 1 0,0-1 0,-1 1-1,1 0 1,0 0 0,0 0 0,0 1 0,-1 0 0,1 0 0,0 0 0,-1 0 0,1 0 0,0 1-1,0 0 1,-1 0 0,-2 1 5,1 2-73,0-1 0,-1 1 0,2 1 0,-1-1 0,0 1 0,1 0 0,0 0 0,0 0-1,0 1 1,1 0 0,0 0 0,0 0 0,0 1 0,1-1 0,0 1 0,0 0 0,0 2 73,-3 3-230,-23 63-4095,29-67 331</inkml:trace>
  <inkml:trace contextRef="#ctx0" brushRef="#br0" timeOffset="24985.827">11052 741 8884,'0'0'0,"0"0"-64,0 0-352,0 0 416,0 0 160,0 0-112,91 74-96,-76-97-384,-6-4-2290</inkml:trace>
  <inkml:trace contextRef="#ctx0" brushRef="#br0" timeOffset="22184.263">7934 869 4386,'0'0'1425,"0"0"-332,0 0-97,0 0-9,0 0-352,-10-11-126,-30-35-146,37 42-354,0 0 0,1 0 0,-1 0-1,1 0 1,0-1 0,0 1 0,1-1 0,-1 1 0,1-1 0,0 0-1,1 1 1,-1-1 0,1 0 0,-1 0 0,1 1 0,1-1-1,-1-2-8,1-12 5,-2-12-59,1 0 1,2 0 0,1 0-1,1 0 1,2 1 0,1-1-1,2 0 54,-8 24-41,1 0 0,0 0 0,1-1-1,0 2 1,0-1 0,0 0 0,1 0-1,0 1 1,1 0 0,-1 0 0,1 0-1,0 1 1,0-1 0,1 1 0,0 0-1,-1 1 1,2-1 0,-1 1 0,0 0 0,1 1-1,0 0 1,0 0 0,0 0 0,3 0 41,71-2-998,-78 5 990,1 1 1,-1-1-1,1 1 1,-1 0-1,1 0 1,-1 1 0,1-1-1,-1 1 1,0-1-1,0 1 1,0 0-1,0 0 1,0 1-1,0-1 1,-1 1-1,1-1 1,-1 1-1,1 0 1,-1 0-1,0 0 1,0 0 0,-1 0-1,1 0 1,0 1 7,30 86 141,-21-37 3,-2 0-1,-3 0 0,0 36-143,-3-52 819,1-52-776,4-93-8,-9 84-371,2 0 0,0 1-1,2-1 1,0 1 0,2-1 0,0 1 0,2 0-1,1 1 1,0 0 0,2 0 0,0 1-1,2-1 337,-8 16-17,0 1 0,0-1-1,0 1 1,1 0-1,0 0 1,0 1-1,1-1 1,-1 1-1,1 0 1,0 1-1,0-1 1,0 1-1,1 1 1,-1-1-1,1 1 1,-1 0-1,1 0 1,0 1-1,0 0 1,3 0 17,-6 1 49,0 0 0,1 1 1,-1 0-1,0 0 0,1 0 0,-1 0 1,0 1-1,0 0 0,0 0 0,0 0 1,0 0-1,-1 1 0,1-1 0,-1 1 1,1 0-1,-1 0 0,0 0 0,0 0 1,0 1-1,-1-1 0,1 1 0,-1 0 1,0-1-1,0 1 0,1 3-49,35 113 2103,-34-101-1782,2 8-101,0 3-15,1 0 0,1-1 1,1 0-1,2 0 0,1-1 0,1-1 1,15 25-206,-27-51 2,0 1-1,-1-1 1,1 1 0,0-1 0,0 0 0,0 1 0,0-1 0,0 0-1,0 0 1,0 0 0,1 1 0,-1-1 0,0 0 0,1-1 0,-1 1-1,1 0 1,-1 0 0,1-1 0,-1 1 0,1-1 0,-1 1 0,1-1-1,-1 1 1,1-1 0,0 0 0,-1 0 0,1 0 0,0 0-1,-1 0 1,1 0 0,0-1 0,-1 1 0,1 0 0,-1-1 0,1 1-1,1-2-1,32-57-1011,-17 18-2734</inkml:trace>
  <inkml:trace contextRef="#ctx0" brushRef="#br0" timeOffset="23023.259">8918 384 7780,'0'0'656,"0"0"-357,0 0 256,0 0 16,-3 9-390,-16 75-138,19-69-31,-1-1 70,1-1 0,0 1 0,1-1 0,1 1 0,0-1 0,0 1 0,1-1 0,1 0 0,1 0 0,3 8-82,-6-15 23,1 0-1,0 1 1,1-1-1,-1 0 1,1-1 0,0 1-1,0-1 1,1 0 0,0 0-1,0 0 1,0-1-1,0 1 1,1-1 0,-1 0-1,1-1 1,0 0 0,1 0-1,-1 0 1,0 0-1,1-1 1,-1 0 0,1-1-1,0 1 1,0-1 0,0 0-23,-1-3-61,-1 0 0,1 1 1,-1-2-1,0 1 0,1-1 1,-1 1-1,0-2 0,-1 1 0,1 0 1,0-1-1,-1 0 0,0 0 1,0 0-1,0 0 0,-1-1 1,1 0-1,-1 0 0,0 0 1,0 0-1,0-1 61,9-12-291,28-41-1875,-3 0-1836</inkml:trace>
  <inkml:trace contextRef="#ctx0" brushRef="#br0" timeOffset="23376.831">9362 444 8132,'-1'15'237,"-8"113"1828,11-121-2042,0 0 1,1 0-1,0 0 0,0 0 0,1-1 1,-1 1-1,1-1 0,1 0 1,-1 0-1,1 0 0,0-1 0,1 0 1,-1 0-1,1 0 0,0-1 1,0 1-1,0-1 0,1-1 0,-1 1 1,1-1-1,0 0 0,0-1 0,0 0 1,0 0-1,1 0 0,-1-1 1,0 0-1,1-1 0,1 1-23,3 0-36,0-1 0,0 0 0,0-1-1,-1 0 1,1-1 0,0 0 0,0-1 0,-1 0 0,1-1 36,-2 1-118,1 0 1,-1-1-1,0 0 0,0-1 1,-1 0-1,1 0 1,-1-1-1,0 0 1,0-1-1,-1 0 1,0 0-1,0-1 1,-1 0-1,0-1 1,0 1-1,-1-1 1,0 0-1,0-1 1,1-5 117,-3 2-853,-2 0 1,0 0 0,0-1 0,-1 1 0,-1 0-1,0-1 1,-1-7 852,-5-17-1529</inkml:trace>
  <inkml:trace contextRef="#ctx0" brushRef="#br0" timeOffset="23626.796">9632 328 816,'0'0'1841,"0"0"-1072,-90 114-769,68-58-641,9 3-159,9-6 80,4-1 560,3-6 63</inkml:trace>
  <inkml:trace contextRef="#ctx0" brushRef="#br0" timeOffset="20861.918">6750 1052 4482,'0'0'1571,"0"0"-802,0 0-585,0 0 200,0 0 705,-1-2-406,20-67-257,-12 53-380,32-73 106,2-5-177,-4-3-1,2-22 26,-25 75-448,-2 0 0,-3-1 0,-1-1-1,-2 1 1,-2-1 0,-3-30 448,-1 73-21,0 0 0,0 1 0,0-1 0,-1 0 0,1 0-1,-1 1 1,0-1 0,0 1 0,0-1 0,0 1 0,-1-1 0,1 1 0,0-1 0,-1 1 0,0 0 0,0 0 0,1 0 0,-1 0-1,0 0 1,-1 0 0,1 1 0,0-1 0,0 1 0,-1-1 0,1 1 0,-1 0 0,1 0 0,-1 0 0,0 0 0,0 0 21,-1 6-598,-8 135 281,7-74 2021,3 0 1,6 46-1705,-1-96 38,2-1-1,0 1 1,0-1-1,1-1 1,1 1 0,1-1-1,0 0 1,1-1-1,0 0 1,1 0-1,0-1 1,1-1 0,1 1-1,0-2 1,0 0-1,1 0 1,0-1 0,1 0-1,0-2 1,0 1-1,1-2 1,-1 0-1,13 3-37,-14-4-55,0-2-1,1 1 1,-1-2-1,1 1 0,-1-2 1,1 0-1,5-1 56,-15-1-5,-1 0 0,1 0-1,-1-1 1,1 1 0,-1-1 0,1 0-1,-1 0 1,0 0 0,0-1 0,0 1 0,0-1-1,-1 1 1,1-1 0,-1 0 0,1 0-1,-1 0 1,0-1 0,0 1 0,-1 0 0,1-1-1,0 1 1,-1-1 0,0 1 0,0-1 0,0 0-1,-1 0 1,1 1 0,-1-2 5,2 0-1,11-47-1998,-1 0 0,-4 0 0,-1-1 1,-1-49 1998,-5 363 5282,0-252-5151,-1-1 0,1 1 0,1-1-1,0 0 1,0 1 0,0-1 0,1 0 0,1 0 0,-1 0 0,1-1 0,0 1-1,1-1 1,0 0 0,0 0 0,1-1 0,-1 1 0,1-1 0,1 0-1,1 0-130,-6-4-43,0-1-1,0 0 0,0 0 1,0 0-1,0 0 0,0 0 1,1-1-1,-1 1 0,0-1 1,1 1-1,-1-1 0,0 0 1,1 0-1,-1 0 0,0 0 0,1 0 1,-1 0-1,0-1 0,1 1 1,-1-1-1,0 0 0,0 0 1,1 1-1,-1-2 0,0 1 1,0 0-1,0 0 0,0 0 1,0-1-1,-1 0 0,1 1 0,1-2 44,19-34-2329</inkml:trace>
  <inkml:trace contextRef="#ctx0" brushRef="#br0" timeOffset="21106.39">7536 130 8116,'0'0'3713,"0"0"-3264,0 0-321,0 0 272,0 0-400,0 0-320,-11 8-1153,37-9 112,4-14-7315</inkml:trace>
  <inkml:trace contextRef="#ctx0" brushRef="#br0" timeOffset="103491.665">150 1455 624,'0'0'1217,"0"0"-905,0 0-261,0 0 63,0 0 449,0 0 307,-2 2-275,2-3-537,1 1 1,-1 0-1,0 0 0,0-1 1,1 1-1,-1 0 0,0 0 1,1-1-1,-1 1 0,0 0 0,1 0 1,-1 0-1,0 0 0,1 0 1,-1-1-1,0 1 0,1 0 1,-1 0-1,1 0 0,-1 0 1,0 0-1,1 0 0,-1 0 1,1 0-1,-1 0 0,0 1 1,1-1-1,-1 0 0,0 0 1,1 0-1,-1 0 0,0 0 0,1 1 1,-1-1-1,0 0 0,1 0 1,-1 1-1,0-1 0,0 0 1,1 0-1,-1 1 0,0-1 1,0 0-1,1 1 0,-1-1 1,0 0-1,0 1 0,0-1 1,0 0-1,1 1 0,-1-1 0,0 0 1,0 1-1,0-1 0,0 1 1,0-1-1,0 0 0,0 1 1,0-1-1,0 0 0,0 1 1,0-1-1,-1 1 0,1-1 1,0 0-1,0 1 0,0-1 1,0 0-1,-1 1 0,1-1-58,3 0-398,134 7 1,-116-7 258,0 1 60,1-2 0,0 0 0,0-1 0,-1-1-1,0-1 1,4-2 79,18-8 7,1 2 0,0 2 0,0 1 0,1 3 0,17 0-7,-25 5 9,0-3 0,0-1 0,0-1 0,-1-2 0,33-13-9,-20 6 15,0 2-1,1 2 0,1 3 1,-1 1-1,12 2-14,282-26 67,-153 27-83,86 11 51,-88-8-41,22-43-50,-34 28 43,207 8 194,-12 0-79,-46-2-70,42 6-96,127 1 72,-210 35 82,66 20-82,172 15-24,-345-54 36,214 8 14,454-21-2,-588 21 171,-91-4-121,157 5 198,103-21 222,-129-29-219,53-6-249,2-5 9,50 5 40,170 34-86,-244-25-5,29 23 75,-304-3-58,0-2-1,-1-2 1,47-15-9,48-8 6,105-5-6,-208 37 798,-53 0-1521,2 0-1372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2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9764,'0'-17'59,"4"-62"-179,-4 73 137,1-1 0,0 1 0,1-1 0,0 1 0,0 0-1,0 0 1,1 0 0,0 0 0,0 0 0,0 0 0,1 1 0,-1-1 0,1 1 0,1 0 0,-1 0-1,1 1 1,0-1 0,5-2-17,-9 5-12,1 1 0,0 0 0,0 0 0,0 0-1,0 0 1,0 0 0,0 0 0,0 1 0,0-1 0,0 1-1,0-1 1,0 1 0,0 0 0,1 0 0,-1 0 0,0 0-1,0 0 1,0 1 0,0-1 0,0 0 0,1 1 0,-1 0-1,0-1 1,0 1 0,0 0 0,-1 0 0,1 0 0,0 1-1,0-1 1,0 0 0,-1 0 0,1 1 0,-1 0 0,1-1-1,-1 1 1,0 0 0,1-1 0,-1 1 0,0 0 0,0 0-1,1 2 13,10 26 66,-1 1-1,-2 0 1,-1 1-1,1 11-65,10 41 2,-5-35 19,1 0-1,3-1 0,2-1 1,1-1-1,11 14-20,13-3-1067,-29-47-1513</inkml:trace>
  <inkml:trace contextRef="#ctx0" brushRef="#br0" timeOffset="285.364">154 360 4130,'0'0'5474,"0"0"-5474,0 0-544,-79 100 544,66-83 224,1-5-144,4-5 0,3-1-80,-3-1-1664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2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85 341 7027,'0'0'299,"0"0"-155,0 0 21,0 0 252,0 0-161,-11 12-45,-37 41-169,45-47-35,-1-1 0,2 1 0,-1 0 0,0-1 0,1 1 0,0 0 0,1 1 0,-1-1 0,1 0 0,0 0 0,1 1 0,-1-1 0,1 0 0,1 1 0,0 5-7,-1 8 10,0-7-9,-1-5-3,0 0 1,1 0-1,-1 0 1,2 0 0,-1 0-1,1 0 1,0 0 0,0-1-1,1 1 1,0 0 0,1-1-1,0 1 1,0-1 0,0 0-1,1 0 1,0 0-1,1 0 1,-1-1 0,1 1-1,0-1 1,1 0 0,0-1 1,-4-3-17,0 0 1,0-1 0,1 1 0,-1-1 0,0 0 0,1 0-1,-1 0 1,1 0 0,-1 0 0,1-1 0,0 1-1,-1-1 1,1 0 0,-1 1 0,1-1 0,0 0 0,-1-1-1,1 1 1,0 0 0,-1-1 0,1 0 0,-1 1 0,1-1-1,-1 0 1,1 0 0,-1 0 0,1-1 0,-1 1-1,0-1 1,0 1 0,2-2 16,52-65-61,-55 66 66,8-12-19,0 0-1,0-1 1,-2 0-1,1 0 1,-2-1-1,0 1 1,-1-2-1,-1 1 1,0 0 0,-1-1-1,-1 0 1,0-10 14,-3 23 6,0 0 1,0 0-1,0 0 1,0 0 0,-1 0-1,1 1 1,-1-1 0,0 1-1,0-1 1,-1 1-1,1 0 1,-1-1 0,1 1-1,-1 0 1,0 1-1,0-1 1,0 0 0,-1 1-1,1 0 1,-1 0 0,1 0-1,-1 0 1,1 0-1,-1 1 1,0 0 0,0 0-1,0 0 1,0 0-1,0 0 1,0 1 0,0 0-1,0 0 1,0 0 0,0 0-1,0 0 1,0 1-1,0 0 1,0 0 0,0 0-1,0 0 1,0 1-1,1 0 1,-1-1 0,0 1-1,1 0 1,0 1-1,-1-1 1,1 1-7,-7 7-142,0-1 0,1 2 0,0 0 1,1 0-1,0 0 0,1 1 0,0 0 0,1 1 0,0-1 0,1 1 0,0 1 142,4 3-1270,1-15-2211</inkml:trace>
  <inkml:trace contextRef="#ctx0" brushRef="#br0" timeOffset="285.151">361 0 8244,'0'0'176,"-22"104"-32,12-33 352,4 5-176,3-4-192,1-10 144,2-8-127,0-7-145,0-9 0,0-4-97,0-10-447,0-13-2497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5170,'0'0'1548,"0"0"-908,0 0 102,0 0 194,0 0-248,0 0-197,76 12-40,142 3-175,157-12-276,-216-4-68,160 2-9,-222 20-1663,-67-9-850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3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7876,'0'20'93,"-5"280"46,-23-142 1472,28-157-1599,-1 1 0,1-1 0,0 1 0,0-1 0,0 1 0,0 0 0,0-1-1,0 1 1,0-1 0,1 1 0,-1 0 0,1-1 0,-1 1 0,1-1 0,-1 1 0,1-1 0,0 0 0,0 1-1,0-1 1,0 0 0,0 1 0,0-1 0,0 0 0,0 0 0,0 0 0,0 0 0,1 0 0,-1 0 0,1 0-1,-1-1 1,0 1 0,1 0 0,-1-1 0,1 1 0,-1-1 0,1 1 0,0-1 0,-1 0 0,1 0 0,-1 0 0,1 0-1,0 0 1,0 0-12,26 5-55,1-1-1,0-2 1,-1-1-1,18-2 56,-11 1-143,150-35-2741,-165 33-1601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3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49 511 3666,'0'0'197,"0"0"59,0 0 611,-8 15 787,-23 50-608,29-63-995,1 1 0,0 0 0,0 0 0,0 0 0,0 0 0,0 0 0,1 0 0,-1 0 0,1 1 0,0-1 0,0 0 0,0 0 0,0 0 0,1 0 0,-1 0 0,1 0 0,0 1-51,0 3 123,2 4-33,0 0 0,0-1 0,1 1 0,1-1 0,-1 1 1,2-1-1,-1-1 0,2 1 0,-1-1 0,1 0 0,0 0 0,1-1 0,5 5-90,-9-11 6,0 0 0,0 0 0,0 0 0,0 0 0,1 0 0,-1-1 0,1 0 0,-1 0 0,1 0 0,-1 0 0,1-1 0,-1 0 0,1 0 0,0 0 0,-1-1 0,1 1 0,-1-1 0,1 0-1,-1 0 1,1-1 0,-1 1 0,0-1 0,0 0 0,0 0 0,0 0 0,0-1 0,0 0 0,0 1 0,-1-1 0,1 0 0,-1-1 0,0 1 0,0-1 0,2-2-6,6-8 6,1 0-1,-2-1 1,0-1 0,-1 1-1,0-1 1,-1-1 0,-1 0-1,-1 0 1,0 0 0,-1-1 0,-1 0-1,-1 0 1,0 0 0,-1 0-1,-1-1-5,-1 15-9,1-1-1,0 0 0,-1 1 1,0-1-1,0 0 0,0 0 1,-1 1-1,0-1 0,0 0 1,0 1-1,0-1 1,-1 1-1,1-1 0,-1 1 1,0 0-1,-1-1 0,1 1 1,-1 0-1,0 1 0,0-1 1,0 0-1,0 1 0,-1 0 1,1 0-1,-1 0 1,0-1 9,-1 2-34,1 0 1,-1 1 0,1-1 0,-1 1 0,1 0 0,-1 0 0,0 0 0,0 0 0,0 1 0,1 0 0,-1 0 0,0 0 0,0 1 0,0 0 0,1 0 0,-1 0-1,0 0 1,1 1 0,-1-1 0,1 1 0,0 0 0,-1 1 0,1-1 0,0 1 0,0 0 0,1 0 0,-1 0 0,-1 2 33,-7 7-442,0 1 0,1 0 0,0 1 0,2 0 0,-1 0 0,2 1 0,0 0 0,1 1 0,-5 12 442,10-13-496,6-12-1036,11-3-1165</inkml:trace>
  <inkml:trace contextRef="#ctx0" brushRef="#br0" timeOffset="254.483">493 1 8820,'0'0'0,"0"0"-704,-4 134 704,-6-58 128,2 8-32,1 0 496,3-7-304,3-13 0,1-10 177,0-11-449,0-9-16,0-9 0,1-12-945,9-13-2080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3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6979,'0'0'-960,"0"0"968,0 0 464,10 16-168,36 50-213,-38-52-25,0 1 0,-1 1 0,-1-1 0,0 1 0,-1 1 0,-1-1 0,0 0 0,-1 1 0,-1 0 0,-1 0 0,0 0 0,-1 0 1,-1 0-1,-2 10-66,2-9-26,-22 108-340,29-127-605,65-137-421,-18-16-2744,-41 101 3208</inkml:trace>
  <inkml:trace contextRef="#ctx0" brushRef="#br0" timeOffset="269.875">248 90 144,'0'0'563,"0"0"512,1-15 537,2-45 31,-2 46-5,-1 14-763,0 2-1056,1 6 180,0-1-1,0 1 1,1-1 0,0 1 0,0-1-1,1 0 1,-1 0 0,2 0 0,-1 0 0,1-1-1,0 1 1,1-1 0,-1 0 0,1 0 0,0-1-1,1 0 1,-1 1 0,1-2 0,0 1 0,0-1-1,1 0 1,-1 0 0,1 0 0,0-1 0,0 0-1,0-1 1,0 0 0,1 0 0,-1 0 0,1-1-1,0 0 2,1 0-49,0 0 0,0-1 0,0 0 0,0-1 0,0 0 0,0 0-1,0-1 1,0 0 0,0-1 0,-1 1 0,1-2 0,2-1 49,33-20-1348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2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98 443 5026,'0'0'670,"0"0"-235,0 0 771,0 0 48,0 0-542,-4-2-197,2 1-460,0 0-48,1 0 0,0 0 0,0 0 1,-1 1-1,1-1 0,0 1 0,-1-1 1,1 1-1,-1-1 0,1 1 0,-1 0 1,1 0-1,-1 0 0,1 0 0,0 0 1,-1 0-1,1 0 0,-1 0 1,1 1-1,-1-1 0,1 0 0,-1 1 1,1-1-1,0 1 0,-1 0 0,1-1 1,-1 2-8,-5 7 0,1 0 0,1 0 0,0 1 0,0-1 0,0 1 0,2 1 0,-1-1 0,1 1 0,0-1 0,1 1 0,1 0 0,0-1 0,0 1 0,1 0 0,0 0 0,1 3 0,-2 8 8,6 65-101,-4-84 81,-1 0 1,1 0-1,0 0 1,1 0-1,-1-1 1,0 1-1,1 0 1,-1-1-1,1 1 1,0-1-1,0 0 1,0 0-1,0 0 1,0 0-1,1 0 1,-1 0-1,1 0 1,-1-1 0,1 1-1,-1-1 1,1 0-1,0 0 1,0 0-1,0 0 1,-1 0-1,1 0 1,1-1 11,5 1-86,0-1 1,0 0 0,0-1 0,1 0-1,-1 0 1,0-1 0,0 0 0,0 0-1,-1-1 1,1-1 0,-1 1 0,1-1-1,-1-1 1,0 1 0,-1-1-1,1-1 1,-1 0 0,0 0 0,0 0-1,-1 0 1,0-1 0,0-1 0,-1 1-1,0-1 1,0 1 0,1-5 85,2 2-189,-1 0-1,0-1 1,-1-1 0,0 1 0,0-1-1,-2 0 1,1 0 0,-2 0 0,1-1 0,-2 1-1,0-1 1,0 0 0,-1-3 189,-1 14 41,0 0 0,-1-1 0,1 1 0,-1 0 0,1-1 0,-1 1 0,0 0 0,0 0 0,0-1 0,0 1 0,-1 0 0,1 0 0,0 0 0,-1 1 0,1-1 0,-1 0 0,0 0 0,0 1 0,1-1 0,-1 1 0,0 0 0,0-1 0,0 1 0,-1 0 0,1 0 0,0 0 0,0 0 0,-1 1 0,1-1 0,0 1 0,-1-1-41,-79 0 922,71 5-1055,0 1 0,-1 1 0,2 0 1,-1 0-1,1 1 0,0 1 0,0 0 0,1 0 0,0 0 0,0 1 0,1 1 1,0-1-1,1 1 0,0 1 0,1 0 133,4-9-59,-2 3-135,0 0 0,1 0 0,0 0 0,0 1 0,0-1 0,0 1 0,1 0 0,0 0 0,0 0 0,1 0 0,-1 2 194,2-6-2348</inkml:trace>
  <inkml:trace contextRef="#ctx0" brushRef="#br0" timeOffset="294.13">469 1 8388,'0'0'192,"-26"143"-64,10-54-48,0-4 656,2-9-592,6-7 177,2-12-161,4-7-48,2-6-224,0-7-225,0-7-1167,0-11-3442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137 323 7684,'0'0'218,"0"0"-18,0 0 94,0 0 354,0 0 40,0 0-181,-9-4-90,-26-6-332,34 9-86,0 1-1,0 0 1,0 0 0,0 0 0,-1 1-1,1-1 1,0 0 0,0 0 0,0 1-1,0-1 1,0 0 0,0 1 0,0-1-1,0 1 1,0-1 0,0 1 0,0 0-1,0-1 1,1 1 0,-1 0 0,0 0 0,0-1-1,1 1 1,-1 0 0,0 0 0,1 0-1,-1 0 1,1 0 0,-1 0 0,1 0-1,-1 1 2,-2 3-1,-5 9-7,0-1 1,0 1-1,2 1 1,0 0 0,0 0-1,1 0 1,1 0-1,1 1 1,0-1-1,1 1 1,0 0-1,2 0 1,0 0-1,0 0 1,2 5 7,-1-16-50,0-1 0,1 0 0,-1 1 0,1-1 0,0 0 0,0 0 0,0 0 0,1 0 0,-1-1 0,1 1 1,0-1-1,0 1 0,0-1 0,1 0 0,-1 0 0,1-1 0,-1 1 0,1-1 0,0 1 0,0-1 0,0 0 0,0-1 0,1 1 0,-1-1 0,0 0 0,1 0 1,-1 0-1,1 0 0,-1-1 0,1 0 0,-1 0 0,1 0 0,-1-1 0,1 1 0,-1-1 0,0 0 0,1 0 0,-1-1 0,3 0 50,3-3-172,-1 0 0,0-1-1,1 0 1,-2-1 0,1 1-1,-1-2 1,0 1 0,-1-1 0,1-1-1,-2 1 1,1-1 0,5-9 172,-9 10 46,0 1 1,0-1 0,0 1-1,-1-1 1,0 0 0,-1 0-1,0 0 1,0 0-1,0 0 1,-1 0 0,0 0-1,-1 0 1,0 0 0,0 0-1,-1 0 1,0 0 0,0 0-1,-1 1 1,0-1 0,0 1-1,-1 0 1,1 0 0,-2 0-1,1 0 1,-1 1-1,0-1 1,-1 1 0,1 0-1,-1 1 1,0 0 0,-3-2-47,6 5 12,0 0 1,1 0-1,-1 0 1,0 0-1,0 1 1,0 0-1,-1-1 1,1 1 0,0 0-1,0 1 1,-1-1-1,1 1 1,0-1-1,-1 1 1,1 0-1,0 0 1,-1 0-1,1 1 1,0-1-1,-1 1 1,1 0 0,0 0-1,0 0 1,-1 0-1,1 1 1,0-1-1,0 1 1,1 0-1,-1-1 1,-2 3-13,-3 5-268,1 0 0,1 0 0,-1 0 0,2 1 0,-1 0 0,1 1 0,1-1 0,0 1 0,0-1 0,1 1 0,0 0 0,1 1 0,0 1 268,2 3-4064</inkml:trace>
  <inkml:trace contextRef="#ctx0" brushRef="#br0" timeOffset="278.88">351 0 7619,'0'0'305,"-35"156"-305,20-68 0,2-4-16,4-12 144,7-12-16,2-11-80,0-12 48,0-7-160,2-6-529,-2-13-3905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9060,'0'0'1089,"0"0"-1073,0 0-32,0 0-48,0 0 64,0 0-16,65-10 96,-29 0 32,3 1-80,1 1 0,1 3 64,-2-2-96,0-1-16,-1-3-432,-6 0-1633,-12-1-5139</inkml:trace>
  <inkml:trace contextRef="#ctx0" brushRef="#br0" timeOffset="300.57">2 422 8980,'0'0'0,"0"0"240,0 0-240,0 0 272,0 0 81,93 0-145,-52 0-176,1 0 32,2 0-64,-1 0 0,-2 0 0,-3 0-369,-9 0-1055,-13 0-4771</inkml:trace>
  <inkml:trace contextRef="#ctx0" brushRef="#br0" timeOffset="13276.978">162 3 848,'0'0'590,"0"0"-150,0 0 550,0 0-51,0 0 342,0 0-473,-2 0-392,-10-2 291,9 1-48,3 1-197,0 0 31,0 0-269,0 0-101,0 0 40,0 0-40,0 0-67,0 0-150,8 1 44,91 44 178,-73-34-322,-14-7 49,0 0 0,0 0 0,0 1 1,-1 0-1,0 1 0,0 1 0,-1 0 0,0 0 0,0 1 1,0 0-1,-1 0 0,0 1 0,-1 1 0,0 0 1,-1 0-1,1 0 0,-2 1 0,0 0 0,3 8 145,-7-16-141,-2-1 118,0 0 0,0 1 0,0-1 1,0 0-1,0 0 0,-1 1 0,1-1 1,-1 0-1,1 0 0,-1 0 0,0 0 0,0 1 1,0-1-1,0 0 0,0-1 0,0 1 0,-1 0 1,1 0-1,-1 0 0,1-1 0,-1 1 0,0-1 1,-1 2 22,-1 1 4,-117 150 1866,15 6-944,78-144-113,27-16-858,1 0-161,0 0-215,0 0-1009,0 0-838,0 0-1021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4738,'0'0'1227,"0"0"-357,0 0 69,0 0-80,0 0-178,0 0-102,-1-2-441,1 2-137,-1 0 1,1 0-1,0 0 0,0-1 0,0 1 1,0 0-1,-1 0 0,1 0 0,0-1 0,0 1 1,0 0-1,0 0 0,0-1 0,0 1 0,0 0 1,0-1-1,0 1 0,0 0 0,0 0 0,0-1 1,0 1-1,0 0 0,0 0 0,0-1 1,0 1-1,0 0 0,0 0 0,0-1 0,0 1 1,0 0-1,0 0 0,1-1 0,-1 1 0,0 0 1,0 0-1,0 0 0,0-1 0,1 1 0,-1 0 1,0 0-1,0 0 0,0-1 0,1 1 0,-1 0 1,0 0-1,0 0 0,1 0 0,-1 0 1,0 0-1,0 0 0,1 0 0,-1 0 0,0 0 1,1 0-1,-1 0 0,0 0 0,0 0 0,1 0 1,-1 0-1,0 0 0,0 0 0,1 0 0,-1 0 1,0 0-1,0 0 0,1 0 0,-1 0 1,0 1-2,1-1 5,2 0-10,-1-1 1,1 1 0,-1 0 0,0-1-1,1 1 1,-1 0 0,0 1 0,1-1 0,-1 0 0,0 1 0,0-1-1,0 1 1,1 0 0,-1-1 0,0 1 0,0 0 0,0 0 0,0 1-1,0-1 1,0 0 0,0 1 0,-1-1 0,1 1 0,0-1 0,-1 1-1,1 0 1,-1 0 0,0 0 0,0 0 0,1 0 4,4 16 2,0 0 1,-1 0-1,-1 1 1,-1 0-1,0 0 1,-2 0-1,0 0 1,-1 0-1,-2 16-2,2 4-65,-4 137-1698,16-184 1037,73-129 657,65-136-553,-127 199 1977,-23 73-1348,1 0-1,-1 0 0,1 0 1,0 0-1,-1 0 0,1 1 1,0-1-1,0 0 0,-1 0 1,1 0-1,0 1 0,0-1 1,0 0-1,0 1 0,0-1 1,0 1-1,0-1 0,0 1 1,0-1-1,0 1 0,0 0 1,0-1-1,0 1 0,1 0 1,-1 0-1,0 0 0,0 0 1,0 0-1,0 0 0,0 0 1,0 0-1,1 1 0,-1-1 1,0 0-1,0 1 0,0-1 1,0 1-1,0-1 0,0 1 1,0-1-1,0 1 0,0 0 1,0-1-1,-1 1 0,1 0 1,0 0-1,0 0 0,-1 0 1,1 0-1,0 0 0,0 1-6,5 4 13,1-1 0,0 1 0,0-1 0,0 0 0,0 0 0,1-1 0,0 0 0,0-1 0,0 1 0,0-2 0,1 1 0,-1-1 0,1 0 0,0-1 0,-1 0 0,1 0-1,0-1 1,0 0 0,-1-1 0,1 0 0,8-1-13,16-14-1102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9:2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91 5715,'0'0'1171,"0"0"488,0 0-738,0 0-252,0 0 6,0-2-211,0-13 612,0 15-1044,0 0 29,3-2 16,109-18-146,78-32-422,-181 69-667,2 8 941,7 37-443,-45 205 790,26 274 22,6-69 473,1-432-831,-12-1-127,4-18 354,-9 50-181,-1 31 111,12-93 15,0-9 112,0 0 26,0 0 235,0 0-70,0 0-40,-18-4 158,-53-30-1230,-30 26 688,70 9 150,-148 4 621,169-21-2739,10 13 1040,0-5-5408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5827,'0'0'1083,"0"0"-734,0 0-167,0 0 314,0 0 486,20-4-395,120-20-75,-118 23-443,0 1 0,-1 1 0,1 1 0,0 1 0,-1 1-1,3 1-68,0 1 25,153 31 68,-84-34-127,-1-4-1,14-6 35,13 1-329,-17 6-3152,-75 4-2197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1 158 992,'2'-19'6297,"12"-60"-5292,-14 77-998,0-1-1,0 1 1,1-1-1,-1 1 1,1-1-1,-1 1 1,1-1-1,0 1 1,0-1-1,0 1 1,0 0-1,1 0 1,-1 0-1,1-1 1,-1 1-1,1 1 0,0-1 1,-1 0-1,1 0 1,0 1-1,0-1 1,0 1-1,1-1 1,-1 1-1,0 0 1,0 0-1,1 0 1,-1 0-1,1 0 1,-1 1-1,1-1 1,-1 1-1,1-1 0,-1 1 1,1 0-1,-1 0 1,1 0-1,-1 0 1,1 1-1,-1-1 1,1 1-1,-1-1 1,1 1-1,-1 0 1,1 0-1,-1 0 1,1 1-7,6 8 58,-1 0 0,0 1 1,0 0-1,-2 0 0,1 1 1,-1 0-1,-1 0 0,0 0 1,-1 1-1,0-1 1,0 3-59,2 4 1,19 57 293,-13-32-98,2-1 0,2 0 0,1-2 0,3 0 0,1-1 0,13 16-196,-31-51-77,1 1 1,-1-1 0,1 0-1,1 0 1,-1-1 0,0 1-1,1-1 1,0 0-1,0 0 1,0-1 0,1 0-1,-1 1 1,1-2 0,0 1-1,0-1 1,-1 0 0,2 0-1,-1 0 1,0-1 0,0 0-1,0 0 1,1-1 0,-1 0-1,0 0 1,1 0 0,0-1 76,15-7-3381</inkml:trace>
  <inkml:trace contextRef="#ctx0" brushRef="#br0" timeOffset="253.859">344 239 11557,'0'0'0,"0"0"-352,-101 104 240,68-62 224,6-3 16,9-6-128,5-1 128,8-3-256,5-7-448,0-6-993,0-7-2833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49 355 6371,'0'0'-27,"0"0"491,0 0-47,-8 21-81,0 0-248,2-8-50,0 1-1,2-1 0,-1 1 1,2 1-1,0-1 0,1 0 0,0 1 1,0 11-38,4 114 576,0-136-561,-1 1 0,1 0 0,0-1 1,0 1-1,0-1 0,1 0 0,0 0 0,0 0 0,0 0 0,0 0 1,0-1-1,1 1 0,0-1 0,-1 0 0,1 0 0,1 0 1,-1-1-1,0 1 0,0-1 0,1 0 0,0 0 0,-1-1 1,1 1-1,0-1 0,0 0 0,-1 0 0,1-1 0,0 1 1,0-1-1,0 0 0,0-1 0,0 1 0,0-1 0,0 0 0,0 0 1,-1 0-1,1-1 0,0 0 0,-1 0 0,1 0 0,-1 0 1,0-1-1,0 1 0,3-3-15,1 0-24,1-1 0,-1 0 0,0 0 0,-1 0 0,1-1 0,-1 0 0,-1-1 0,1 0 0,-1 0 0,-1 0 0,1 0 0,-1-1 0,-1 0 0,0 0 0,0-1 0,-1 1 0,0-1 0,0 1 0,-1-1 0,-1 0 0,1 0 0,-2-3 24,0 5-46,0-1 0,-1 1 0,0 0 0,0-1 0,-1 1 0,-1 0 0,1 0 0,-1 0 0,0 1 0,-1-1 0,0 1 0,0-1 0,-1 1 0,1 0 0,-2 1 0,1-1 0,-6-4 46,7 6-17,0-1-1,-1 1 1,0 0 0,0 1-1,0-1 1,0 1 0,-1 0-1,0 0 1,1 0 0,-2 1-1,1 0 1,0 0 0,-1 1-1,1 0 1,-1 0-1,1 0 1,-1 1 0,0 0-1,0 0 1,0 1 0,0 0-1,-4 0 18,7 3-141,1 0-1,0 0 0,0 1 0,0-1 1,0 0-1,0 1 0,1 0 0,-1 0 1,1-1-1,0 1 0,1 1 0,-1-1 1,1 0-1,-1 0 0,1 1 0,1-1 1,-1 0-1,0 1 0,1-1 1,0 1-1,0-1 0,0 1 0,1 0 142,-1 13-2990</inkml:trace>
  <inkml:trace contextRef="#ctx0" brushRef="#br0" timeOffset="269.34">481 1 9636,'0'0'0,"-43"181"112,24-85-112,3-11 113,5-12-17,7-13 464,4-11-416,0-14-128,0-11-16,0-11-64,11-11-448,3-2-1265,2-14-4098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5683,'0'0'1056,"0"0"-928,0 0 208,0 0 689,0 0-305,106-7-352,-54 4-320,6-4 80,5 1-128,-1-1 0,-1-2-64,-6-1-272,-4 0-1457,-12-2-2753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9364,'0'0'400,"0"0"-191,0 0-145,0 0 64,0 0-96,0 0 160,59 0-192,-18 0 176,4 0-176,-3 0 80,-1 0-96,0 0 16,-5 0-336,-3 0 16,-8 0-641,-6 5-960,-8 1-880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0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9220,'14'0'387,"-12"0"-374,38-2 171,1 1 0,-1 3 0,1 1 1,1 3-185,17 7 136,131 21 37,162-40 186,-19 0-4007,-290 10-2464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 9060,'0'0'256,"0"0"-189,0 0-27,-12 8 13,-35 26-157,35-26-192,21-16-123,38-45 203,-65 52 851,12 20-1899,5-8-1986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0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36 474 9124,'-5'16'-157,"-24"102"191,28-101 23,0 0-1,1 0 1,1 0-1,0 0 1,2 0-1,1 7-56,-3-19 5,1 0 0,-1 0 0,1 0-1,0-1 1,0 1 0,0-1 0,0 1 0,1-1 0,0 0 0,0 0 0,0 0 0,0 0-1,1 0 1,0-1 0,-1 0 0,1 0 0,0 0 0,1 0 0,-1 0 0,0-1 0,1 0-1,0 0 1,4 1-5,-3-1-19,1-1 0,-1 0-1,1 0 1,0-1 0,-1 0 0,1 0-1,0-1 1,-1 1 0,1-2-1,-1 1 1,1-1 0,-1 1-1,0-2 1,1 1 0,-1-1 0,0 0-1,-1 0 1,1-1 0,0 1-1,0-2 20,10-8-302,1-1-1,-2-1 0,0 0 0,-1-1 1,8-12 302,-14 19-264,-1-1 0,0 1 0,-1-1 0,0-1 0,0 1 0,-1-1 0,0 0 0,-1 0 0,-1 0 0,0-1 0,0 1 0,-1-1 0,0 1 0,-1-1 0,-1 0 1,0-2 263,0 9 17,-1 1 1,0-1-1,-1 1 1,1-1-1,-1 1 1,0-1-1,0 1 1,0 0-1,-1 0 1,1 0-1,-1 0 1,0 1-1,0-1 1,-1 1-1,1-1 1,0 1-1,-1 0 1,0 1-1,0-1 1,0 0-1,0 1 1,0 0-1,-1 0 1,1 1-1,-2-1-17,-5-2 239,0 0 1,0 1-1,-1 1 0,1 0 1,-1 1-1,1 0 0,-1 0 1,0 1-1,1 1 0,-1 0-239,3 1 19,0 1 0,1 0 0,-1 0 0,1 1 0,-1 0 0,1 1 1,0-1-1,1 2 0,-1-1 0,1 1 0,0 0 0,0 0 0,1 1 0,0 0 0,0 0 0,1 1 0,0 0 0,0 0 0,0 0 0,1 0 0,1 0 0,-1 1 0,1 0 1,1 0-1,0 0 0,0 0 0,1 0 0,-1 9-19,7-2-2593,15-14-1252</inkml:trace>
  <inkml:trace contextRef="#ctx0" brushRef="#br0" timeOffset="251.527">510 0 9604,'0'0'785,"-17"123"-785,-4-26 0,-2 9 0,1-2 0,4-10 16,9-15-32,6-12 16,3-16 0,0-13-64,0-11-48,6-8-321,5-12-943,-2-7-4515</inkml:trace>
  <inkml:trace contextRef="#ctx0" brushRef="#br0" timeOffset="567.956">803 220 1008,'-6'15'6177,"-84"252"-5022,81-237-1039,1 0 0,2 1 0,1 0 0,1 0 0,1 0 0,2 28-116,2-55 10,0-1-1,0 0 1,0 0-1,0 0 1,0 0-1,0 0 1,1 0 0,-1 0-1,1 0 1,0 0-1,0-1 1,0 1-1,0-1 1,1 1-1,-1-1 1,1 0-1,-1 0 1,1 0 0,0 0-1,-1-1 1,1 1-1,0-1 1,3 2-10,75 19 199,-13-14-204,-1-2-1,1-4 1,1-3 5,-54 1-83,46-2-1907,-6-11-3119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9220,'0'0'144,"17"-11"-136,58-31-69,-72 40 41,0 0 1,0 1-1,0 0 1,0-1-1,0 1 1,0 1-1,1-1 0,-1 0 1,0 1-1,1-1 1,-1 1-1,0 0 1,1 0-1,-1 1 0,0-1 1,1 1-1,-1-1 1,0 1-1,0 0 1,1 0-1,-1 1 1,0-1-1,0 1 0,0-1 1,-1 1-1,1 0 1,0 0-1,-1 0 1,1 0-1,-1 1 0,1-1 1,-1 1-1,0-1 1,0 1-1,0 0 1,1 2 19,4 8 25,-1-1 0,0 1 1,-1 0-1,0 0 0,-1 1 0,0-1 1,-1 1-1,-1 0 0,0 0 1,0 8-26,3 17 149,-5-39-145,46 206 715,-42-194-714,1 1 1,0-1 0,0 0 0,1-1 0,1 1-1,0-1 1,0-1 0,1 1 0,1-1-1,0 0 1,0-1 0,1 0 0,0-1-1,10 7-5,27 3-757,-35-17-1527</inkml:trace>
  <inkml:trace contextRef="#ctx0" brushRef="#br0" timeOffset="269.902">317 265 9845,'0'0'272,"0"0"-272,0 0 0,-96 102-64,57-52 208,1 3-144,5-8 0,9-8 64,10-9-208,6-9-689,3-11-1008,2-6-2833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49:5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84 464 8036,'0'0'-382,"0"0"329,0 0 136,0 0 221,-3-2-64,1 1-288,2 0 69,-1 1 1,0-1 0,1 1-1,-1-1 1,0 1-1,1-1 1,-1 1-1,0-1 1,0 1-1,1 0 1,-1 0-1,0-1 1,0 1-1,0 0 1,0 0-1,1 0 1,-1 0-1,0 0 1,0 0 0,0 0-1,0 0 1,0 0-1,1 0 1,-1 0-1,0 1 1,0-1-1,0 0 1,1 0-1,-1 1 1,0-1-1,0 1 1,1-1-1,-1 1 1,0-1-1,1 1 1,-1-1 0,0 1-1,1 0 1,-1-1-1,1 1 1,-1 0-1,1 0-21,-7 9-48,1 0 1,1 0-1,-1 1 0,2 0 1,0 0-1,0 0 0,1 1 1,0-1-1,1 1 0,0 0 1,1-1-1,1 1 0,0 0 1,0 0-1,1 0 48,1-8-27,-1 0 1,1-1-1,0 1 0,1-1 0,-1 1 1,1-1-1,-1 0 0,1 0 0,0 0 1,0-1-1,1 1 0,-1-1 0,0 1 1,1-1-1,-1 0 0,1 0 0,0-1 0,0 1 1,-1-1-1,1 0 0,0 0 0,0 0 1,0 0-1,0-1 0,1 0 0,-1 0 1,0 0-1,0 0 0,0 0 0,0-1 1,0 0-1,0 0 0,0 0 27,6-2-39,-1 0 0,0-1 1,0 0-1,0-1 0,0 1 0,-1-2 0,0 1 0,0-1 1,0 0-1,-1-1 0,0 0 0,0 0 0,-1-1 0,1 1 1,-2-1-1,1-1 0,-1 1 0,2-7 39,-2 6 10,0-1 1,-1 1-1,0-1 0,-1 0 0,0 0 0,-1 0 1,0-1-1,0 1 0,-1 0 0,-1-1 1,1 1-1,-2-1-10,1 6 6,-1 0 1,0 0 0,0 0-1,-1 1 1,1-1 0,-1 0-1,0 1 1,0-1 0,0 1-1,-1-1 1,0 1 0,0 0-1,0 0 1,0 0-1,-1 1 1,1-1 0,-1 1-1,0 0 1,0 0 0,0 0-1,0 0 1,-1 1 0,1 0-1,-1 0 1,1 0-1,-1 0 1,0 1 0,0-1-1,0 1 1,0 1 0,0-1-1,0 1 1,0 0 0,0 0-1,0 0 1,0 1 0,0-1-1,0 1 1,1 0-1,-1 1 1,0-1 0,0 1-1,1 0 1,-1 0 0,-1 2-7,-3 3-284,0 0 0,0 1 0,1 0 0,0 0 0,1 1 0,0 0 0,0 0 0,1 1 0,0 0 1,0 0-1,1 0 0,-1 4 284,5 1-1265,1-10-696</inkml:trace>
  <inkml:trace contextRef="#ctx0" brushRef="#br0" timeOffset="269.751">391 1 7940,'0'0'256,"-41"127"-192,24-48 224,3 0 64,3-3 160,5-2-144,3-5-320,3-6-48,0-9 0,0-8-400,4-9-944,7-14-1954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9:18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509 1 3714,'0'0'685,"0"0"228,0 0 810,0 0-343,0 0-431,0 0-642,-17 0 349,-28 26-1339,30-13 283,-140 71 779,-21-27 536,174-57-912,0 1-1,-1 0 1,1-1 0,0 1-1,0 0 1,0 1 0,1-1 0,-1 0-1,0 0 1,0 1 0,1-1-1,-1 1 1,1 0 0,-1-1-1,1 1 1,0 0 0,-1 0-1,1 0 1,0 0 0,0 0-1,0 0 1,1 0 0,-1 0-1,0 0 1,1 0 0,0 1-1,-1-1 1,1 0 0,0 0-1,0 1 1,0-1 0,0 0-1,1 2-2,8 288-42,1-21 51,-10-203-5,-4 30 80,-5 1 0,-6 9-84,0 11 40,-22 161 152,35-246-245,2-33-22,0-1 112,0 0 41,0 0-73,0 0-82,1 2 82,0-1 1,1 0 0,-1 0-1,0 1 1,1-1 0,-1 0-1,1 0 1,0-1 0,-1 1-1,1 0 1,-1 0 0,1-1-1,0 1 1,0-1 0,-1 0-1,1 1 1,0-1 0,0 0-1,0 0 1,-1 0 0,1 0-1,1 0-5,5 0 81,29 5-36,0 1 0,-1 2 0,0 1 0,0 2 0,-1 2 0,-1 1 0,13 8-45,-28-6-1742,-17-7-1449</inkml:trace>
  <inkml:trace contextRef="#ctx0" brushRef="#br0" timeOffset="22425.847">879 436 64,'0'0'1067,"0"0"326,0 0 55,0 0-484,0 0-199,0 0-194,0-2-264,0 80 1715,0-68-1996,0 36-2,-1-1 1,-2 1-1,-9 41-24,6-77 293,6-36-56,0 19-324,0 0 63,0-1 0,0 1 0,1 0 0,0-1 0,0 1 0,1 0 0,0 0 0,0 0 0,1 0 0,0 0 0,0 1 0,0-1 0,1 1 0,2-3 24,0-2-86,0 1 1,1 0-1,0 1 0,0 0 1,1 0-1,0 0 1,0 1-1,1 0 1,0 1-1,1 0 1,-1 0-1,1 1 0,1 1 1,0-1 85,40 4-40,-47 3 43,-1 1 0,1 0 0,0 0 0,-1 0-1,1 0 1,-1 0 0,0 1 0,0-1 0,0 1 0,0 0 0,0 0 0,0 0 0,-1 0 0,1 1 0,-1-1 0,0 1 0,0-1 0,-1 1 0,1 0-1,0 3-2,3 9 140,-1 0 0,-1 0 0,-1 1 0,0-1 0,-1 1 0,-1-1 0,0 9-140,4 68 381,12-63-1691,-12-30-1438</inkml:trace>
  <inkml:trace contextRef="#ctx0" brushRef="#br0" timeOffset="23675.564">1433 461 5378,'0'0'1334,"0"0"-1000,0 0-163,0 0 223,0 0-255,1 12-35,7 74 8,-10 114 1049,1-188-1201,2-23-80,2-12-11,33-100 104,-34 118-133,0-1 0,0 1-1,1 0 1,-1 0 0,1 0-1,0 1 1,1-1 0,-1 0 0,1 1-1,0 0 1,0 0 0,0 0-1,1 1 1,-1-1 0,1 1-1,0 0 1,0 1 0,0-1-1,0 1 1,1 0 0,-1 0-1,1 0 161,-3 2 45,0 1 0,-1-1 0,1 0 0,0 1 0,0 0 0,-1 0 0,1 0 0,0 0 0,-1 0 0,1 0 0,-1 1 0,0-1 0,1 1 0,-1 0-1,0-1 1,0 1 0,0 0 0,0 0 0,0 1 0,0-1 0,-1 0 0,1 1 0,-1-1 0,0 1 0,0-1 0,1 1 0,-2-1 0,1 1 0,0 0 0,0 0 0,-1-1-1,0 1 1,1 0 0,-1 0 0,0 0 0,-1 2-45,2-5 13,4 31 301,-2 0 1,0 0 0,-3 0 0,-1 18-315,1-1 608,9-123 78,-9 64-773,1-1 0,1 1 0,-1-1 1,2 1-1,-1 0 0,2 0 0,0 0 1,0 1-1,0-1 0,2 1 0,-1 0 0,1 0 1,1 0-1,0 1 0,0 0 0,0 1 1,1-1-1,1 2 0,0-1 0,0 1 1,7-5 85,-13 11 35,0-1-1,0 1 0,0 0 0,0 0 0,0 1 0,0-1 0,0 1 0,1-1 0,-1 1 0,0 0 1,0 0-1,0 0 0,1 1 0,-1-1 0,0 1 0,0-1 0,0 1 0,0 0 0,0 1 0,0-1 1,0 0-1,-1 1 0,1-1 0,0 1 0,-1 0 0,1 0 0,-1 0 0,1 0 0,-1 1 0,0-1 0,0 1 1,0-1-1,0 1 0,-1 0 0,1-1 0,-1 1 0,1 2-33,5 14 82,0 0 0,-2 0 0,0 1 0,-1 0 0,-2 0 0,0 0 0,0 0 0,-2 10-82,0-21-2865</inkml:trace>
  <inkml:trace contextRef="#ctx0" brushRef="#br0" timeOffset="25321.744">787 983 976,'0'0'2802,"0"0"-897,0 0-137,0 0-612,0 0-473,3 0 1125,162 4-1808,-61 16-114,-15-10 122,6-4-35,-80-3 24,1-1 0,-1-1 0,1-1-1,0 0 1,-1-1 0,1-1 0,0 0 3,54-3-13,48-2-32,3-4-179,-103 5 226,1 2 0,-1 0 0,1 1-1,0 1 1,0 1 0,0 0 0,0 2 0,7 0-2,23 0 14,42-17 117,-68 8-455,-18 6-1969,-18 7-5751</inkml:trace>
  <inkml:trace contextRef="#ctx0" brushRef="#br0" timeOffset="26986.958">622 1222 4018,'0'0'2182,"0"0"-378,0 0-526,0 0-654,0 0-341,0 0-110,0-1 174,0 356-224,0-355-118,0 0 94,0 0-19,-1 0 13,-1-15-13,2 0-161,0 1 0,1-1 0,1 1 0,0-1 0,1 1 0,1 0 0,0 0 0,0 0 0,2 1 0,0-1 0,0 1 0,1 1 0,1-1 0,0 1 0,1 0 0,5-5 81,-11 13-14,1 0 1,0 0 0,0 0 0,0 1-1,0-1 1,1 1 0,0 0 0,-1 0-1,1 1 1,0-1 0,0 1 0,1 0 0,-1 1-1,0-1 1,1 1 0,-1 0 0,1 0-1,-1 1 1,1-1 0,-1 1 0,1 0 0,-1 1-1,1 0 1,2 0 13,-3 2 12,0 0 0,-1 1 0,0-1 0,0 1 0,0 0 0,0 0 0,0 0 0,-1 0 0,1 1 0,-1 0 0,-1 0 0,1-1-1,-1 1 1,1 1 0,-1-1 0,-1 0 0,1 1 0,-1-1 0,0 0 0,0 1 0,-1 0 0,1-1 0,-1 1 0,0-1 0,-1 6-12,1-1 11,10 222 1269,-7-267-1564,1 0 0,1 1-1,3-1 1,0 1 0,9-19 284,-13 41-97,42-104-1952,-45 115 2064,1 0 0,-1-1-1,0 1 1,0 0 0,1 0 0,-1 0-1,1 0 1,-1 0 0,1 0-1,-1 0 1,1 1 0,-1-1 0,1 1-1,0-1 1,-1 1 0,1-1 0,0 1-1,0 0 1,-1 0 0,1 0 0,0 0-1,0 0 1,-1 0 0,1 0-1,0 1 1,-1-1 0,1 1 0,0-1-1,-1 1 1,1-1 0,0 1 0,-1 0-1,1 0 1,-1 0 0,0 0 0,1 0-1,-1 0 1,0 0 0,1 1 0,-1-1-1,0 0 1,0 1 0,0-1-1,0 2-14,11 12 152,-1 2-1,-1-1 0,0 1 1,-1 0-1,-1 1 0,-1 0 1,5 15-152,-8-11 253,-1 0 0,0 0 1,-2 0-1,0 0 0,-3 21-253,1 7 358,1-50-515,0-2-529,0-9-1077</inkml:trace>
  <inkml:trace contextRef="#ctx0" brushRef="#br0" timeOffset="28429.29">1367 1298 4866,'0'0'1243,"0"0"-82,0 0-198,0 0-728,0 0-166,0-1-130,-1-3 93,16 6 800,-1 66 131,1 245-629,-12-294-342,-1-49-363,1 0 0,2 1 0,1 0 1,1 0-1,2 0 0,0 1 0,8-14 371,37-48-3343,-51 85 3472,0 0 0,1 0 0,0 1-1,0-1 1,0 1 0,1 0 0,-1 1 0,1-1 0,0 1-1,0-1 1,0 2 0,1-1 0,-1 0 0,1 1-129,-4 2 30,0 1 1,0-1 0,0 0 0,0 1 0,0 0 0,0 0-1,-1-1 1,1 1 0,0 0 0,-1 0 0,1 0 0,0 1-1,-1-1 1,0 0 0,1 1 0,-1-1 0,0 1-1,1-1 1,-1 1 0,0-1 0,0 1 0,0 0 0,-1 0-1,1 0 1,0-1 0,-1 1 0,1 0 0,-1 0 0,1 0-1,-1 0 1,0 0 0,0 0 0,0 0 0,0 0 0,0 0-1,-1 0 1,1 0-31,1 4-49,7 175 1855,-10-115-1203,2 5-232,18-219-112,-17 144-318,2-26-306,2 0-1,1 0 0,2 1 1,10-27 365,-15 51-139,1-1-1,0 1 1,0 0 0,0 0-1,1 1 1,0-1 0,0 1-1,0 0 1,0 0 0,0 0-1,1 1 1,0 0 0,2-1 139,18-12-297,22-2 684,-32 54 408,-5 13-525,-2 1-1,-2 0 0,-2 0 1,-3 0-1,-3 41-269,1-63-400,0-27-1937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0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3618,'0'0'2339,"0"0"-1666,0 0-238,0 0 794,17-6-212,118-36 309,-77 35-1238,1 2 0,0 2 0,32 5-88,-10-1 56,186-18-104,-250 14 24,92-13-751,2 4 0,42 3 775,-114 10-1289,-18 6-1427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0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106 374 6451,'0'0'184,"0"0"-104,-14 9 243,-44 27 200,55-35-491,1 1 0,0 0 1,-1-1-1,1 1 0,0 0 0,0 0 1,0 0-1,0 0 0,1 1 0,-1-1 1,1 0-1,-1 1 0,1-1 1,0 1-1,0 0 0,0-1 0,0 1 1,0 0-1,0 0 0,1-1 0,0 1 1,-1 0-1,1 0 0,0 0 0,0 0 1,1 1-33,-1 6 84,-1 0-73,8 123 272,-6-129-319,0 1 0,0-1 0,0 0 0,1 1-1,-1-1 1,1 0 0,0 0 0,0 0 0,1 0-1,-1-1 1,1 1 0,0-1 0,0 1 0,0-1-1,0 0 1,0 0 0,1 0 0,-1-1 0,1 1-1,0-1 1,0 0 0,0 0 0,0 0 0,0-1-1,0 1 1,0-1 0,5 1 36,1-2-39,0 1 0,1-2 1,-1 0-1,0 0 0,0 0 0,0-2 0,0 1 1,0-1-1,0 0 0,-1-1 0,0 0 0,1-1 1,-1 0-1,-1-1 0,1 1 0,-1-1 0,0-1 1,0 0-1,-1 0 0,0 0 0,0-1 0,-1 0 1,0-1-1,4-6 39,-5 7 3,0 0 1,-1-1-1,1 1 1,-2-1 0,1 0-1,-1 0 1,-1 0-1,1 0 1,-2-1-1,1 1 1,-1-1-1,-1 1 1,1-1 0,-2 1-1,0-9-3,0 13 3,0 0 0,0 1 0,0-1-1,0 0 1,-1 1 0,1-1 0,-1 1-1,0 0 1,-1 0 0,1 0 0,-1 0 0,1 0-1,-1 0 1,-1 0 0,1 1 0,0 0-1,-1-1 1,0 1 0,1 1 0,-1-1 0,0 1-1,-1-1 1,1 1 0,0 0 0,-1 0 0,1 1-1,-1 0 1,1-1 0,-1 1 0,0 1-1,0-1 1,1 1 0,-1 0 0,0 0 0,0 0-1,1 1 1,-1-1 0,0 1 0,1 0 0,-1 1-1,0-1 1,1 1 0,0 0 0,-1 0-1,1 0 1,-3 3-3,0 1-192,1 0-1,0 0 0,0 1 1,1 0-1,0 0 1,0 0-1,0 1 0,1-1 1,0 1-1,0 3 193,-1 8-1876</inkml:trace>
  <inkml:trace contextRef="#ctx0" brushRef="#br0" timeOffset="263.103">527 1 7251,'0'0'1201,"-63"144"-1201,26-53 96,4-4-16,5-8-80,9-11 0,10-15 256,7-6-256,2-8 160,0-7-160,0-9-576,8-6-1105,-2-8-3281</inkml:trace>
  <inkml:trace contextRef="#ctx0" brushRef="#br0" timeOffset="817.05">739 130 9604,'0'0'-1093,"0"20"1002,0 68 246,17 130 178,-17 23-2547,17-278-179,91-213 1974,-49 119 1710,-58 130-1273,1 0-1,-1 0 1,0 0-1,1-1 1,-1 1-1,1 0 1,0 1-1,-1-1 1,1 0-1,0 0 1,-1 1-1,1-1 1,0 1-1,0-1 1,-1 1-1,1 0 1,0 0-1,0 0 1,0 0-1,-1 0 1,1 0-1,0 0 1,0 0 0,0 1-1,-1-1 1,1 1-1,0 0 1,-1-1-1,1 1 1,0 0-1,-1 0 1,1 0-1,-1 0 1,1 0-1,-1 0 1,0 0-1,1 1 1,-1-1-1,0 1 1,0-1-1,0 0 1,0 1-1,0 0 1,0-1-1,0 2-17,15 11 647,0-5-509,0-2-1,1 0 0,0 0 1,0-2-1,1 0 0,-1-1 1,1-1-1,0 0 0,0-2 1,0 0-1,0-1 0,0 0 1,6-2-138,4 1-497,7-1-2054,-7-9-2651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1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113 350 9412,'-10'15'-1982,"-58"107"1379,62-108 723,0 1-1,1-1 1,1 1-1,0 0 0,1 0 1,0 0-1,2 1 1,0-1-1,0 2-119,1-14 33,0 0 0,0 0-1,0 0 1,0 0-1,1 0 1,-1-1 0,1 1-1,0 0 1,0 0 0,0-1-1,0 1 1,0 0-1,0-1 1,1 1 0,-1-1-1,1 1 1,0-1 0,0 0-1,0 0 1,0 0-1,0 0 1,0 0 0,0 0-1,1-1 1,-1 1 0,1-1-1,-1 1 1,1-1-1,0 0 1,-1 0 0,1 0-1,0 0 1,0-1 0,0 1-1,1-1-32,6 1 4,-1-1 0,1-1 0,-1 0-1,1 0 1,-1-1 0,0 0 0,1 0 0,-1-1-1,0-1 1,-1 1 0,1-1 0,-1-1 0,1 0 0,-1 0-1,-1 0 1,1-1 0,-1 0 0,0-1 0,0 0-1,-1 0 1,6-7-4,-3 4-68,-1-1 0,0 1 0,-1-1 0,0-1-1,0 1 1,-1-1 0,-1 0 0,0 0 0,-1-1 0,0 0-1,-1 0 1,0 0 0,-1 0 0,-1 0 0,0 0 0,0 0-1,-1-1 1,-1 1 0,-1 0 0,0-2 68,2 9-33,-1 0 1,0 0 0,0 1-1,-1-1 1,0 0-1,0 0 1,0 1 0,0-1-1,-1 1 1,0 0-1,0-1 1,-1 2-1,1-1 1,-1 0 0,0 1-1,0-1 1,-1 1-1,1 0 1,-1 0 0,0 1-1,0 0 1,0 0-1,0 0 1,-1 0-1,1 1 1,-1 0 0,0 0-1,0 0 1,1 1-1,-1 0 1,0 0-1,0 0 1,-1 1 32,2 2-38,0 1 1,0 0-1,0 0 0,1 0 0,-1 1 0,1-1 1,0 1-1,0 0 0,1 0 0,-1 1 1,1-1-1,0 1 0,0 0 0,0-1 1,1 1-1,-1 1 0,1-1 0,0 0 1,1 0-1,-1 1 0,1-1 0,0 1 1,1-1-1,-1 1 0,1-1 0,0 2 38,0 7-2956</inkml:trace>
  <inkml:trace contextRef="#ctx0" brushRef="#br0" timeOffset="279.118">477 0 9284,'0'0'144,"-47"152"-32,21-53-48,4 1 112,5-10 33,4-18-145,7-13 192,5-17-256,1-12 0,0-10-48,0-13-1025,4-7-1888</inkml:trace>
  <inkml:trace contextRef="#ctx0" brushRef="#br0" timeOffset="732.563">754 390 8948,'7'-22'-1200,"-2"6"856,1-3 50,0 0-1,1 1 1,1-1-1,1 2 1,1-1-1,10-14 295,-11 19-34,-6 7 63,0 1 0,0 0 0,0 0 0,0 0 0,1 1 0,0-1 0,0 1 0,0 0 0,0 0 0,1 0 0,-1 0 0,1 1-1,0 0 1,0 0 0,1 0 0,-1 1 0,0 0 0,1 0 0,0 0 0,-1 0 0,6 0-29,-8 3 21,-1 0 0,1 1 1,-1-1-1,0 0 0,0 1 0,0 0 0,0-1 1,0 1-1,0 0 0,0 0 0,0 0 1,-1 0-1,1 0 0,-1 0 0,1 1 0,-1-1 1,0 0-1,0 1 0,0-1 0,0 1 1,-1 0-1,1-1 0,-1 1 0,1-1 0,-1 1-21,3 6 177,91 381 1736,-80-338-1769,1 0 0,3-1 0,18 36-144,-35-86 0,0 3-96,0-1 1,0 0 0,1 0-1,-1 0 1,1 0 0,0 0-1,0-1 1,0 1 0,0 0-1,0-1 1,1 1 0,-1-1-1,1 0 1,0 0 0,0 0-1,-1 0 1,1-1 0,0 1-1,3 0 96,3-1-2329</inkml:trace>
  <inkml:trace contextRef="#ctx0" brushRef="#br0" timeOffset="1048.888">948 545 9764,'0'0'129,"0"0"47,-85 111-176,55-73 48,-3-3 0,0 1 464,-4-3-512,4-1 0,2-3-128,4-6-32,8-1-577,5-2-591,5-3-1185,4-3-2418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3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19 349 6211,'0'0'421,"-3"-18"198,-10-112 659,13 119-1044,-1 2-137,0 0 0,1 0 0,-1 0 0,2 0 0,-1 0-1,2 0 1,-1 0 0,1 1 0,0-1 0,1 0 0,0 1 0,0 0 0,1-1 0,0 1 0,0 1 0,1-1 0,0 1 0,0 0 0,5-5-97,-6 9-1,0 1 0,0 0 1,-1 0-1,2 0 0,-1 1 0,0-1 1,0 1-1,0 0 0,1 1 0,-1-1 0,0 1 1,1-1-1,-1 1 0,1 0 0,-1 1 1,0-1-1,1 1 0,-1 0 0,0 0 1,0 0-1,0 1 0,0-1 0,0 1 1,0 0-1,0 0 0,0 1 0,0-1 1,1 2 0,18 20-23,0 0 1,-2 2-1,0 0 1,-2 1-1,-1 1 1,-1 1 0,-2 1-1,-1 0 1,-1 1-1,1 7 23,-4-15-24,129 291-261,-136-308 273,40 50-184,-42-56 119,-1 1 1,1-1-1,-1 0 1,1 1-1,0-1 1,-1 0-1,1 1 1,-1-1-1,1 0 1,0 0-1,-1 0 1,1 0-1,0 0 1,0 0-1,-1 0 1,1 0-1,0 0 1,-1 0-1,1 0 0,0 0 1,-1 0-1,1 0 1,0-1-1,-1 1 1,1 0-1,-1 0 1,1-1-1,0 1 1,-1 0-1,1-1 1,-1 1-1,1-1 1,-1 1-1,1-1 1,-1 1-1,1-1 1,-1 1-1,0-1 1,1 1-1,-1-1 1,0 0-1,1 1 1,-1-1-1,0 0 1,0 1-1,0-1 1,1 0 76,5-33-5238</inkml:trace>
  <inkml:trace contextRef="#ctx0" brushRef="#br0" timeOffset="331.927">348 385 8036,'0'0'1264,"0"0"-864,0 0 273,0 0 31,-71 105-320,41-55-352,-6 9 112,-2 3-144,4 3 0,2-7-64,7-18-32,12-15 80,6-15 0,5-6-752,2-4-833,0 0-4754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8580,'7'-15'-200,"69"-167"-384,-6-17 407,-70 198 178,0 1-1,0-1 1,1 1-1,-1-1 0,0 1 1,1-1-1,-1 1 0,1 0 1,-1-1-1,1 1 0,-1 0 1,0-1-1,1 1 0,-1 0 1,1 0-1,0-1 0,-1 1 1,1 0-1,-1 0 1,1 0-1,-1 0 0,1 0 1,-1 0-1,1 0 0,-1 0 1,1 0-1,0 0 0,-1 0 1,1 0-1,-1 0 0,1 0 1,-1 0-1,1 1 0,-1-1 1,1 0-1,-1 0 1,1 1-1,-1-1 0,1 0 1,-1 1-1,1-1 0,-1 0 1,0 1-1,1-1 0,-1 1 1,0-1-1,1 1 0,-1-1 1,0 1-1,1-1 0,-1 1 1,0-1-1,0 1 1,0-1-1,0 1 0,1-1 1,-1 1-1,0-1 0,0 1 1,0 0-1,0-1 0,0 1 1,0-1-1,0 1 0,-1-1 1,1 1-1,0-1 0,0 1 0,16 49 393,-1 1-1,-3 1 0,-2 0 0,1 41-392,18 88 19,-23-156-892,-4-9-2347</inkml:trace>
  <inkml:trace contextRef="#ctx0" brushRef="#br0" timeOffset="263.144">72 606 6563,'0'0'1777,"0"0"-1777,0 0 0,0 0 96,0 0 256,0 0-32,114-14-320,-72 14 112,9-2-128,7-4 32,7-3-16,4-4 0,-1-2-144,-5 0-752,-7 3-1281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2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 4498,'0'0'584,"0"0"-256,0 0-93,0 0 323,0 0 98,0 0 64,-2-4-359,-6-10-284,21 9-293,-5 7 214,1 1 1,-1 0 0,0 1-1,1 0 1,-2 0-1,1 1 1,0 0-1,-1 1 1,0-1-1,0 1 1,-1 1-1,0-1 1,0 1-1,0 0 1,-1 0-1,0 1 1,0 0-1,-1 0 1,0 0 0,1 4 1,14 29-173,-3 1 1,-1 0 0,-2 1-1,-2 1 1,-2 0-1,-1 1 1,-3 0 0,-2 0-1,-1 0 1,-4 29 172,2-73 96,6-1-576,3-2 425,-1-1 0,-1 0 0,1-1 1,0 0-1,-1 0 0,0 0 0,0-1 0,0 0 1,0 0-1,-1-1 0,0 0 0,0 0 0,0-1 0,-1 1 1,0-1-1,-1 0 0,1 0 0,-1-1 0,-1 0 1,1 1-1,1-8 55,-3 11-60,71-172-2136,-55 116 435</inkml:trace>
  <inkml:trace contextRef="#ctx0" brushRef="#br0" timeOffset="270.044">466 0 464,'0'0'1905,"0"0"-1025,0 0-463,0 0 639,0 0-79,19 99-273,0-75-384,2-7 304,-2-7-175,4-3-257,-1-6 176,3-1-304,5 0 32,3-3-96,5-14-176,0-5-1713</inkml:trace>
  <inkml:trace contextRef="#ctx0" brushRef="#br0" timeOffset="555.209">933 361 8404,'0'0'960,"0"0"-960,0 0-608,0 0 608,0 0 32,113-13-32,-67 8 96,1 2-112,-1-1 16,-4 1 0,-6 1-112,-9-3-2433,-11 4-3666</inkml:trace>
  <inkml:trace contextRef="#ctx0" brushRef="#br0" timeOffset="824.77">1032 474 3698,'0'0'3761,"0"0"-2384,0 0-1361,0 0 80,0 0-64,0 0 96,23-3-128,4 13 288,-2 2-272,5-4 96,-3 0-112,0-4-96,1-4 48,0 0-1392,-4-15-2402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3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28 496,'0'0'1118,"0"0"83,0 0-598,0 0-169,0 0 81,0 0 24,0 0 222,4-1-182,11-6-233,-11 5 100,6-1-198,6-1-36,0 0 0,1 2 0,-1 0-1,0 0 1,1 2 0,0 0 0,7 1-212,15 0 78,109 4-1292,-133-5-1617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3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6547,'0'0'1633,"0"0"-1297,0 0-336,0 0 0,0 0 160,0 0-64,104-4-32,-65 4-64,4 0 32,2 0-160,-1 0 32,-4 0-3314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8660,'0'0'848,"0"0"-848,0 0 112,0 0-112,0 0 369,105 0 95,-42 0-144,10 0-304,1 0-16,0 0 64,1 0 64,4 1-112,0 6-16,0 0 16,-9 0-160,-10-1-784,-9 1-1874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2 562 7716,'0'18'-1521,"-1"101"1993,1-115-429,0-1 0,0 0 1,0 1-1,1-1 0,-1 0 0,1 0 0,0 1 1,0-1-1,0 0 0,0 0 0,1 0 0,-1 0 1,1 0-1,0 0 0,0-1 0,0 1 0,0 0 1,0-1-1,1 0 0,-1 1 0,1-1 1,-1 0-1,1 0 0,0-1 0,0 1 0,0 0 1,0-1-1,0 0 0,0 0 0,0 0 0,3 1-43,4-2 30,-1 0 0,1-1 0,0 0-1,0 0 1,0-1 0,-1 0-1,1-1 1,-1 0 0,1 0 0,-1-1-1,0 0 1,-1-1 0,1 0 0,-1 0-1,0-1 1,0 0 0,0-1-1,-1 0 1,0 0 0,-1 0 0,1-1-1,-1 0 1,-1 0 0,0 0 0,0-1-1,0 0 1,-1 0 0,0 0-1,-1 0 1,0-1 0,-1 1 0,0-1-1,0 0 1,-1 1 0,0-5-30,0 10-3,0 1 0,0-1 0,-1 0 0,1 1 1,-1-1-1,0 1 0,0-1 0,0 0 0,-1 1 1,1-1-1,-1 1 0,0-1 0,0 1 0,0-1 0,0 1 1,-1 0-1,1-1 0,-1 1 0,0 0 0,0 0 0,0 0 1,0 0-1,-1 1 0,1-1 0,-1 0 0,1 1 0,-1 0 1,0 0-1,0 0 0,0 0 0,0 0 0,-1 0 0,-1 0 3,-2 1-16,0 0 0,1 0 0,-1 1-1,0-1 1,0 2 0,0-1 0,0 1 0,0 0-1,1 0 1,-1 1 0,0 0 0,1 0-1,0 1 1,-1-1 0,1 1 0,0 1-1,0-1 1,0 1 0,1 0 0,-4 4 16,-2 1-85,1 1 1,0 0-1,1 0 0,0 1 1,1 0-1,0 1 1,1-1-1,0 2 1,-4 10 84,-3 38-2876,14-46 205</inkml:trace>
  <inkml:trace contextRef="#ctx0" brushRef="#br0" timeOffset="285.392">476 1 10117,'0'0'192,"0"0"32,-14 129-416,2-58 400,1 4-112,1-4 96,2-9-160,3-8 208,1-5-240,1-9 0,1-3-16,2-9-32,0-7 48,0-5-992,8-7-1297,6-9-4851</inkml:trace>
  <inkml:trace contextRef="#ctx0" brushRef="#br0" timeOffset="618.111">720 271 9012,'-28'63'-33,"-15"33"290,4 1-1,4 4-256,33-97 37,0 0 0,1 0 0,-1 0 0,1 0-1,0 0 1,0 1 0,0-1 0,1 0 0,0 0 0,0 1-1,0-1 1,0 0 0,0 0 0,1 1 0,0-1-1,0 0 1,0 0 0,0 0 0,1 0 0,0 0 0,0 0-1,0 0 1,0-1 0,0 1 0,1-1 0,-1 1-1,1-1 1,0 0 0,0 0 0,4 2-37,1-1-6,1-1 0,-1 0 0,1 0 0,0-1 0,0 0 0,1-1 0,-1 0 0,0 0 0,0-1 0,1 0 0,-1-1 0,4 0 6,4 0-43,142-25-3006,-109 17-1183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33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1 202 1649,'0'0'1248,"0"0"-909,0 0-213,0 0 372,0 0 535,11-1 837,3 28-715,-5 8-935,-2 1-1,-1 0 0,-2 0 0,-1 0 0,-2 0 1,-3 30-220,2-17 50,-13 114-18,8-88-1694,5-72-1206</inkml:trace>
  <inkml:trace contextRef="#ctx0" brushRef="#br0" timeOffset="621.883">362 389 8756,'0'0'-510,"-17"17"476,-55 54 199,-36 57 198,106-124-363,-2-1-2,2 0 0,-1 0 0,0 0 1,0 1-1,1 0 0,0-1 0,0 1 1,0 0-1,0 0 0,1 0 0,-1 0 1,1 0-1,0 1 0,0-1 0,1 0 1,-1 0-1,1 1 0,0 3 2,43 5 13,105-8-13,-141-6-77,0 0-1,-1 0 0,1-1 0,0 0 0,0 0 0,-1 0 1,0-1-1,1 0 0,-1 0 0,0-1 0,0 1 1,-1-1-1,1-1 0,-1 1 0,0-1 0,0 0 1,-1 0-1,1 0 0,-1-1 0,1-1 78,5-8-319,-1 0 0,-1-1-1,0 1 1,-1-2 0,0 1 0,-2-1-1,2-8 320,30-127-256,-37 153 258,0-1 0,0 1 0,1 0 0,-1-1 0,0 1 0,0-1 0,0 1 0,0 0 0,0-1 0,1 1 0,-1-1 0,0 1 0,1-1 0,-1 1 0,0-1 0,1 1 0,-1-1 0,0 1 0,1-1 0,-1 1 0,1-1 0,-1 0 0,1 1 0,-1-1 0,1 0 0,-1 1 0,1-1 0,-1 0 0,1 0 0,0 1 0,-1-1 0,1 0 0,-1 0 1,1 0-1,0 0 0,-1 0 0,1 0 0,-1 0 0,1 0 0,0 0 0,-1 0 0,1 0 0,-1-1 0,1 1 0,0 0 0,-1 0 0,1 0 0,-1-1 0,1 1 0,-1 0 0,1-1 0,-1 1 0,1-1 0,-1 1 0,1 0 0,-1-1 0,0 1 0,1-1 0,-1 1 0,0-1 0,1 1 0,-1-1 0,0 1 0,1-1 0,-1 0 0,0 1 0,0-1 0,0 1 0,0-1-2,12 113 1695,-11-90-1434,0-1 1,1 1 0,1-1-1,1 0 1,1 0 0,1 0 0,1-1-1,2 5-261,-8-23 7,0 1 1,0-1-1,0 0 0,1 0 0,-1 1 0,0-1 0,1 0 0,-1 0 1,1 0-1,0-1 0,0 1 0,0 0 0,0-1 0,0 1 0,0-1 1,0 0-1,0 0 0,0 1 0,1-2 0,-1 1 0,1 0 0,-1 0 0,0-1 1,1 1-1,-1-1 0,1 0 0,-1 1 0,1-1 0,-1-1 0,1 1 1,-1 0-1,1 0 0,-1-1 0,2 0-7,1-1-162,0 0 0,-1-1 1,0 0-1,1 1 0,-1-1 0,0-1 1,-1 1-1,1-1 0,0 1 0,-1-1 0,0 0 1,0 0-1,0 0 0,2-5 162,23-39-4882</inkml:trace>
  <inkml:trace contextRef="#ctx0" brushRef="#br0" timeOffset="951.939">499 137 10101,'0'0'208,"0"0"-16,0 0-16,0 0 160,0 0-224,0 0-16,120-60-16,-59 44-48,2 4-32,0 4-720,3 1-3138</inkml:trace>
  <inkml:trace contextRef="#ctx0" brushRef="#br0" timeOffset="1551.1">970 441 6851,'0'0'5,"0"0"-74,0 0 101,-4 19 45,-9 62 52,13-77-117,-1 0 0,1 0 0,-1 1 1,1-1-1,0 0 0,1 0 1,-1 0-1,1 0 0,0 0 1,0 0-1,0 0 0,0 0 1,1 0-1,-1 0 0,1 0 0,0-1 1,0 1-1,1-1 0,-1 1 1,1-1-1,-1 0 0,1 0 1,0 0-1,0 0 0,1-1 1,-1 1-1,0-1 0,1 0 1,0 0-1,-1 0-12,8 2 37,1 0 1,-1 0-1,0-1 1,1-1 0,0 0-1,0 0 1,-1-1-1,10-1-37,-10 1-9,0-1 1,0 0-1,0 0 0,0-1 1,-1-1-1,1 1 0,0-2 0,-1 0 1,1 0-1,-1-1 0,0 0 1,0-1-1,0 0 0,-1 0 0,3-3 9,-3 2-112,0 0-1,0-1 0,-1 0 0,0 0 0,0-1 0,-1 0 0,0 0 0,0-1 0,-1 0 1,0 0-1,-1 0 0,0-1 0,0 0 0,-1 0 0,0 0 0,-1-1 0,0 1 0,-1-1 0,0-4 113,-2 12 1,0-1 0,0 1 0,-1 0 0,0 0 0,1-1-1,-1 1 1,0 0 0,-1 0 0,1 0 0,0 0-1,-1 0 1,0 0 0,1 1 0,-1-1 0,0 1-1,-1-1 1,1 1 0,0-1 0,-1 1 0,1 0-1,-1 0 1,0 1 0,0-1 0,1 0 0,-1 1-1,0-1 1,-2 1-1,-90-16 1040,84 19-1016,-1-1 1,0 2-1,1-1 0,-1 2 0,1-1 0,0 2 0,0-1 0,0 2 1,1-1-1,0 1 0,0 1 0,0 0 0,1 0 0,0 1 0,0 0 1,1 1-1,0-1 0,1 2 0,0-1 0,-3 6-24,8-12-47,-1 0-1,1 1 1,-1-1-1,1 1 1,0 0 0,1 0-1,-1-1 1,1 1-1,0 0 1,-1 1-1,2-1 1,-1 0 0,0 0-1,1 0 1,0 1-1,0-1 1,0 0-1,1 3 48,9 6-2139</inkml:trace>
  <inkml:trace contextRef="#ctx0" brushRef="#br0" timeOffset="1851.729">1491 444 6563,'0'0'96,"0"0"-80,2 99 48,5-65-16,3-1 224,5-4 176,1-5-287,1-10-129,3-8 0,4-6-32,8-13-113,4-13-1407,-3-1-3891</inkml:trace>
  <inkml:trace contextRef="#ctx0" brushRef="#br0" timeOffset="2363.308">1781 497 7459,'0'0'83,"0"0"-43,2 17 59,9 53 109,18-13-7,-21-48-183,-6-5-21,1 0 0,-1 0 0,1-1 0,0 1 1,0-1-1,0 0 0,1 0 0,-1 0 0,1 0 0,-1 0 1,1-1-1,0 1 0,0-1 0,0 0 0,1-1 0,-1 1 1,0-1-1,1 1 0,-1-1 0,0-1 0,1 1 0,0 0 1,-1-1-1,1 0 0,-1 0 0,1-1 0,-1 1 0,1-1 1,-1 0-1,1 0 0,-1-1 0,0 1 0,2-1 3,7-7-145,1 0 0,-1-1 0,-1 0-1,0-1 1,0 0 0,-1-1-1,-1 0 1,0-1 0,-1 0 0,0-1-1,4-8 146,-7 9 30,0 0 1,-1 0-1,-1 0 0,0-1 0,-1 0 0,0 0 0,-1 0 0,-1 0 1,0 0-1,-1-6-30,-1 16 9,0 0 0,0 1 1,0-1-1,-1 1 0,1-1 0,-1 1 1,0 0-1,0 0 0,0 0 0,-1 0 1,1 0-1,-1 0 0,1 0 1,-1 1-1,0 0 0,0-1 0,0 1 1,0 0-1,-1 0 0,1 1 0,-1-1 1,1 1-1,-1-1 0,1 1 1,-1 0-1,0 1 0,1-1 0,-1 1 1,0-1-1,1 1 0,-1 0 0,0 0 1,0 1-1,1-1 0,-1 1 0,0 0 1,1 0-1,-1 0 0,0 0 1,0 2-10,-6 2-82,1 2 0,0-1 1,0 2-1,1-1 0,0 1 1,1 0-1,-1 1 0,1-1 1,1 1-1,0 1 0,-2 3 82,6-10-43,-46 89-926,47-81-399</inkml:trace>
  <inkml:trace contextRef="#ctx0" brushRef="#br0" timeOffset="2699.541">2195 1 6643,'0'0'408,"0"0"-293,3 18 34,14 115 1340,4 316-24,-21-444-1469,0-2-6,-1 1-1,1 0 1,0 0 0,0 0 0,1 0 0,-1 0 0,1 0-1,0-1 1,0 1 0,0 0 0,0-1 0,0 1 0,1 0-1,0-1 1,0 0 0,0 1 0,0-1 0,0 0 0,1 0-1,-1 0 1,1 0 0,0-1 0,0 1 0,0-1 0,0 0 0,0 1-1,1-1 1,-1-1 0,1 1 0,-1 0 0,1-1 0,0 0-1,-1 0 1,2 0 10,3-1-270,1-1 0,-1 0-1,1-1 1,-1 0 0,0 0-1,0-1 1,0 0 0,0 0 0,0-1-1,-1 0 1,0 0 0,0-1-1,0 0 1,0 0 0,0-1 0,0-1 270,38-34-3978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 3121,'0'0'72,"0"0"81,6 18 121,22 54 628,-26-68-812,-1-1 1,0 0-1,1 0 0,0 0 0,0 0 0,-1 0 1,2-1-1,-1 1 0,0 0 0,1-1 1,-1 0-1,1 1 0,0-1 0,-1 0 1,1-1-1,2 2-90,2 1 154,-1 0-79,1 0 0,-1-1 0,1 0 0,0 0 0,0-1 0,-1 0 0,2 0 1,-1-1-1,0 0 0,0 0 0,0 0 0,0-1 0,1 0 0,-1-1 0,0 1 0,0-1 0,1-1 0,-1 1 0,0-1 0,-1-1 0,1 1 0,0-1 0,6-4-75,-6 2 41,1-1 0,-1 0 0,0 0 0,0 0-1,-1-1 1,0 0 0,0-1 0,-1 1 0,0-1-1,0 0 1,0 0 0,-1-1 0,-1 0 0,0 1 0,0-1-1,0 0 1,-1 0 0,0-1 0,-1 1 0,0-4-41,0-3 50,0 13-48,0-1 0,0 1 0,-1 0 0,1 0 0,-1 0 1,0-1-1,0 1 0,0 0 0,0-1 0,0 1 0,-1 0 0,0 0 0,1 0 0,-1-1 0,0 1 0,-1 0 0,1 0 0,-1 0 0,1 1 0,-1-1 0,0 0 0,0 0 0,0 1 0,0-1 0,0 1 0,-1 0 0,1 0 0,-1 0 0,-1-1-2,-4 2-60,-1 1-1,1 0 0,-1 0 1,1 1-1,-1 0 1,1 1-1,0-1 1,0 2-1,0-1 1,0 1-1,0 1 1,1-1-1,-1 1 1,1 0-1,0 1 1,0 0-1,0 0 1,1 1-1,0-1 1,0 1-1,0 1 1,1-1-1,0 1 1,0 0-1,-2 4 61,-14 38-2788,20-34-130</inkml:trace>
  <inkml:trace contextRef="#ctx0" brushRef="#br0" timeOffset="278.29">503 1 4178,'0'0'1409,"-39"112"287,20-35-847,5 1-321,3-1 176,6-8-576,5-10 225,0-6-97,0-6-96,1-5 0,7-6-160,3-11-48,4-13-1201,3-12-4674</inkml:trace>
  <inkml:trace contextRef="#ctx0" brushRef="#br0" timeOffset="779.993">758 237 9044,'0'0'1195,"0"0"-762,0 0-284,-1-16 112,0-53-133,1 67-127,1 0 0,0 0 0,-1 0-1,1 0 1,0 0 0,0 0 0,0 0-1,0 0 1,0 0 0,0 1 0,1-1-1,-1 0 1,1 1 0,-1-1-1,1 1 1,0-1 0,-1 1 0,1 0-1,0 0 1,0-1 0,0 2 0,0-1-1,0 0 1,0 0 0,0 0 0,0 1-1,0-1 1,0 1 0,1 0 0,-1 0-1,0 0 1,0 0 0,2 0-1,0 0-9,-1-1 3,0 0-1,-1 1 1,1 0-1,0 0 0,0-1 1,0 2-1,0-1 0,0 0 1,0 1-1,0-1 1,-1 1-1,1 0 0,0 0 1,0 0-1,-1 0 0,1 0 1,0 1-1,-1-1 1,0 1-1,1 0 0,-1-1 1,0 1-1,0 0 0,0 1 1,0-1-1,0 0 1,0 0-1,-1 1 0,1-1 1,-1 1-1,1 1 7,7 19 6,-2 1 1,-1-1-1,0 2 0,-2-1 0,-1 0 1,0 1-1,-2 17-6,0-22 7,1 26-15,-2-24-58,0 0 1,1-1-1,1 1 1,1-1-1,1 1 0,1-1 1,0 0-1,2 0 1,1-1-1,0 0 0,2 0 1,2 4 65,-10-22-218,0 1 0,0-1 1,0 0-1,0 1 0,0-1 0,0 0 1,1 0-1,-1 0 0,1-1 0,-1 1 1,1 0-1,0-1 0,-1 0 0,1 0 1,0 0-1,0 0 0,0 0 1,2 0 217,8 0-4485</inkml:trace>
  <inkml:trace contextRef="#ctx0" brushRef="#br0" timeOffset="1103.15">857 496 4946,'0'0'2049,"0"0"-1521,-81 69-335,54-40 415,0 1 400,0 3-912,4-1 176,1-1-240,6-8 81,5-4-226,3-11-1647,2-5-5332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4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3858,'0'0'2721,"0"0"-1432,0 0-244,0 0-100,0 0-131,0 0-390,-2 0-267,-1 1-150,-1 1 1,1 0-1,0 0 0,-1 0 0,1 1 1,0-1-1,1 1 0,-1-1 0,0 1 1,1 0-1,-1 0 0,1 0 0,0 1 1,0-1-1,-1 2-7,-3 4 3,-39 59 43,4 2 0,2 2 0,3 1 0,-4 22-46,16-28 32,3 0 0,3 2-1,3 0 1,3 0-1,4 2 1,2-1 0,3 66-32,3-120-166,0 0 1,0 0-1,2 0 1,0 1 0,1-1-1,0-1 1,1 1-1,1-1 1,1 1 0,0-1-1,1-1 1,2 3 165,20 21-3639</inkml:trace>
  <inkml:trace contextRef="#ctx0" brushRef="#br0" timeOffset="403.272">329 669 8964,'0'0'1121,"0"0"-1041,0 0-160,0 0 144,0 0-64,101 3 32,-65-3 96,0 0-256,-1-5-208,-2 2-2098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243 462 7411,'0'0'699,"13"-18"-338,41-61-71,42-70 1967,-89 158-2265,-1 43 24,-3 1-1,-2-1 0,-3 10-15,0-9-16,-7 120-947,6-144-1286</inkml:trace>
  <inkml:trace contextRef="#ctx0" brushRef="#br0" timeOffset="285.129">172 781 3858,'0'0'4226,"0"0"-4066,0 0-144,0 0 144,0 0-16,0 0-64,101-5 32,-44 12-96,9 0 176,3-4-192,7 0 0,-2-3-32,-2 0-48,-7 0-2017</inkml:trace>
  <inkml:trace contextRef="#ctx0" brushRef="#br0" timeOffset="786.291">84 1221 9108,'3'-18'-8,"9"-63"-176,-11 74 190,1 0-1,0 0 1,0 0-1,1 1 1,0-1-1,0 1 1,0-1-1,1 1 1,0 0-1,0 1 1,0-1-1,1 1 1,0-1-1,2 0-5,-6 4 2,1 0-1,0 0 1,0 0-1,0 0 0,0 1 1,0-1-1,1 1 0,-1-1 1,0 1-1,1 0 1,-1 0-1,1 0 0,-1 0 1,1 1-1,0-1 0,-1 1 1,1-1-1,0 1 0,-1 0 1,1 0-1,0 0 1,-1 0-1,1 0 0,0 1 1,-1 0-1,1-1 0,-1 1 1,1 0-1,-1 0 1,1 0-1,-1 0 0,0 1 1,1-1-1,-1 1 0,0-1 1,0 1-1,1 0-1,6 14 2,0-1 0,0 2-1,-2-1 1,0 1 0,-1 0 0,0 0-1,-2 1 1,0-1 0,0 7-2,0-6 0,31 184-1,-23-119 11,4-1 0,19 58-10,-34-136-86,0 0-15,-1-1 0,1 1 0,0-1 0,0 0 1,0 1-1,1-1 0,-1 0 0,1 1 0,-1-1 0,1 0 0,0 0 0,1-1 0,-1 1 0,0 0 1,1-1-1,-1 1 0,1-1 0,0 0 0,0 0 0,0 0 0,0 0 0,0 0 0,1 0 101,15-1-3711</inkml:trace>
  <inkml:trace contextRef="#ctx0" brushRef="#br0" timeOffset="1071.133">302 1435 8868,'0'0'128,"0"0"-128,-115 116 416,72-69 225,1 0-17,5-7-512,9-8-16,8-9 16,9-7-112,6-6-80,5-2-752,0-8-2066</inkml:trace>
  <inkml:trace contextRef="#ctx0" brushRef="#br0" timeOffset="1819.366">610 1097 5539,'0'0'1763,"0"0"-1205,0 0-206,0 0 283,0 0-331,12-16-160,36-48 56,-45 61-189,-1 1 1,0-1-1,1 0 1,-1 1-1,1 0 1,0 0-1,-1 0 1,1 0-1,0 0 0,1 0 1,-1 1-1,0-1 1,0 1-1,1 0 1,-1 0-1,0 0 1,1 1-1,-1-1 1,1 1-1,-1 0 0,1 0 1,-1 0-1,3 0-11,2 1 6,-7-2-6,0 1 0,0 0-1,0 0 1,0 0-1,0 0 1,0 1-1,-1-1 1,1 0-1,0 0 1,0 0-1,0 1 1,0-1 0,-1 1-1,1-1 1,0 0-1,0 1 1,-1-1-1,1 1 1,0-1-1,-1 1 1,1 0-1,0-1 1,-1 1-1,1 0 1,-1-1 0,1 1-1,-1 0 1,1 0-1,-1 0 1,0-1-1,1 1 1,-1 0-1,0 0 1,0 0-1,0 0 1,0 0-1,1-1 1,-1 1 0,0 0-1,0 0 1,-1 0-1,1 0 1,0 0-1,0 0 1,0-1-1,-1 1 1,1 0-1,0 0 1,0 6 12,-1 1 13,-1-1 0,1 0 0,-1 0 1,0 1-1,-1-1 0,1-1 0,-2 1 1,1 0-1,-1-1 0,1 0 0,-2 1 0,1-2 1,-1 1-1,0 0 0,0-1 0,-4 3-25,-36 49 98,38 10-23,8-65-87,0 0 1,0 0-1,0 0 0,0 0 1,1 0-1,-1 0 0,1 0 1,0 0-1,-1-1 0,1 1 1,0-1-1,0 1 0,0-1 1,0 0-1,0 0 0,0 1 1,0-2-1,0 1 0,1 0 1,-1 0-1,0-1 0,1 1 1,-1-1-1,0 0 0,1 1 1,-1-1-1,0 0 0,1-1 1,-1 1-1,0 0 0,1-1 1,1 0 11,132-5-2428,-88-8-2380</inkml:trace>
  <inkml:trace contextRef="#ctx0" brushRef="#br0" timeOffset="2606.091">990 0 1713,'0'0'333,"0"0"-175,0 0 242,0 0 670,0 0-107,3 22 333,18 157 599,-13 493-194,-9-442-1591,1 233-115,1-442-47,-1 0 1,-2 0 0,0 0-1,-1 0 1,0 0 0,-2-1 0,-1 0-1,0 1 1,-2-2 0,0 1-1,-1-1 1,-1-1 0,-1 1-1,0-2 1,-2 0 0,0 0-1,-9 9 52,-26 10-1971,2-13-2930</inkml:trace>
  <inkml:trace contextRef="#ctx0" brushRef="#br0" timeOffset="5965.966">1177 655 4690,'0'0'1985,"0"0"-928,0 0-193,0 0-277,0 0 0,0 0 45,-6-2-261,28-6-288,105 1-45,-84 8-18,64 16-1783,-88-16-441</inkml:trace>
  <inkml:trace contextRef="#ctx0" brushRef="#br0" timeOffset="6273.242">1302 796 5955,'0'0'1328,"0"0"-303,0 0-545,0 0-48,0 0-144,0 0-208,12-16-80,4 16 0,4 1 48,4 8-64,3-1 16,6-3 0,5-5-128,3 0-352,1 0-1025,-7-12-4001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64,'0'0'2097,"0"0"-398,0 0-583,0 0 132,0 0 257,0 0-537,0 0-130,2 0 176,78-20-1022,-2 6-454,0 3 1,37 1 461,-97 8-2770,-10 1-3214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4482,'0'0'640,"0"0"-464,0 0 977,80 11 224,-45-6-737,3 0 80,3-3-304,0-2-256,1 0 113,-2 0-273,-4 0 0,-1-8-64,-9-1-48,1 6-705,-11 1-2320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8612,'0'0'576,"0"0"-448,0 103-80,0-68 64,0-6-32,5-9-16,-1-5-64,-1-7-128,2-4-800,1-4-1633,-1-7-3442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8468,'0'0'-774,"-18"18"1124,-109 116 394,-29 19 502,151-149-809,6 0-418,110 14-16,-60-14-27,134 3-2073,-161-11 496</inkml:trace>
  <inkml:trace contextRef="#ctx0" brushRef="#br0" timeOffset="285.019">383 2 9812,'0'0'65,"0"0"-17,-29 138 80,15-71-64,0 2 240,3 3-176,3-3-128,3-10 0,5-7 80,0-12-96,0-6 16,11-4-16,2-5-96,1-1-272,2-4-897,1-9-3217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71 141 10261,'-57'222'-1220,"44"-101"1026,13-120 170,0 1 0,0 0 1,0-1-1,0 1 0,0-1 0,0 1 1,0-1-1,0 1 0,1 0 0,-1-1 1,0 1-1,1-1 0,0 1 0,-1-1 1,1 0-1,0 1 0,0-1 0,0 0 1,0 1-1,0-1 0,0 0 0,0 0 1,0 0-1,0 0 0,0 0 1,1 0-1,-1 0 0,0 0 0,1 0 1,-1-1-1,1 1 0,-1-1 0,1 1 1,-1-1-1,1 1 0,-1-1 0,1 0 1,-1 0-1,2 0 24,61 2-54,-34-3 42,1 2 1,-1 1-1,0 2 0,0 1 1,6 2 11,-28-5 12,-1 1 0,1-1 0,-1 1 0,1 1 0,-1-1 0,0 1 0,-1 1 0,1-1 1,-1 1-1,0 0 0,0 1 0,0-1 0,-1 1 0,1 0 0,-2 1 0,1-1 0,-1 1 0,0 0 0,0 0 0,0 0 0,1 8-12,-1-1 224,-1 1 1,0 0-1,-2-1 0,1 1 0,-2 0 0,0 0 0,-1 3-224,1 11 294,0-26-278,0 0 1,-1-1 0,1 1 0,-1 0 0,1 0 0,-1-1 0,0 1 0,0 0 0,0-1 0,0 1 0,0-1-1,-1 1 1,1-1 0,-1 1 0,1-1 0,-1 0 0,0 0 0,0 0 0,0 0 0,0 0 0,-1 0 0,1-1-1,0 1 1,-1-1 0,1 0 0,-1 1 0,1-1 0,-1 0 0,0-1 0,-1 2-17,-88 7 149,81-7-218,-1-2 0,0 1 0,0-2 1,1 1-1,-1-2 0,0 1 0,1-2 0,-1 0 0,1 0 1,0-1-1,0 0 0,0-1 0,1 0 0,-1-1 0,1 0 1,0 0-1,1-1 0,0 0 0,0-1 0,-2-3 69,-3-15-2257,5-5-2145</inkml:trace>
  <inkml:trace contextRef="#ctx0" brushRef="#br0" timeOffset="285.497">140 131 7780,'0'0'1664,"0"0"-1392,0 0 1,0 0-273,126-12 640,-65 4-624,5-4 304,8-5-208,7-1-64,9-4 16,4 4-64,4 1-400,-4 10-561,-9 7-2864</inkml:trace>
  <inkml:trace contextRef="#ctx0" brushRef="#br0" timeOffset="702.411">945 783 8868,'0'0'219,"0"0"-48,0 0-99,10-22 8,89-148-70,85-80-300,-184 250 287,0 1 1,0-1 0,0 0 0,0 1 0,0-1 0,0 0 0,0 1 0,1-1 0,-1 0 0,0 1 0,0-1 0,0 0-1,0 0 1,0 1 0,0-1 0,1 0 0,-1 0 0,0 1 0,0-1 0,0 0 0,1 0 0,-1 1 0,0-1 0,0 0 0,1 0-1,-1 0 1,0 0 0,1 1 0,-1-1 0,0 0 0,0 0 0,1 0 0,-1 0 0,0 0 0,1 0 0,-1 0 0,0 0-1,1 0 1,-1 0 0,0 0 0,1 0 0,-1 0 0,0 0 0,0 0 0,1 0 0,-1 0 0,0 0 0,1 0 0,-1-1 0,0 1-1,0 0 1,1 0 0,-1 0 0,0 0 0,0-1 0,1 1 0,-1 0 0,0 0 0,0-1 2,2 187 1118,-9 66-219,3-133-726,11-110-2675,4-9-1759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32 896,'0'0'833,"0"0"-9,0 0-485,0 0 29,0 0 315,2-2 310,6-4 106,-5 4-360,-3 2-131,0 0-32,0 0-285,0 0 136,0 0-150,0 0-162,6-22 355,-6 22-449,0 1 0,0-1 1,0 0-1,0 0 0,1 0 1,-1 0-1,0 0 0,0 0 1,0 0-1,0 0 0,0 0 1,0 0-1,1 0 0,-1 0 1,0 0-1,0 0 0,0 0 1,0 0-1,0 0-21,-2 17-2,-14 40-89,-3 0 0,-2-1 0,-2-1 1,-3-2-1,-2 0 0,-3-2 1,-6 6 90,-24 27-265,59-82-914,1-2-2217</inkml:trace>
  <inkml:trace contextRef="#ctx0" brushRef="#br0" timeOffset="387.93">309 57 1873,'0'0'269,"0"22"-37,2 159 2324,-2-134-1970,0 196 3369,20 101-3955,-17-300 92,16 71 174,-12-115-901,-1-25-467,3-15-1948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6163,'0'0'1392,"0"0"-735,0 0-441,0 0 267,0 0-158,3 13-165,23 161 891,-25-2-450,15-171-1087,-11-3 468,-1 1-1,0-1 1,1 0-1,-1 0 0,0-1 1,0 1-1,0-1 1,0 0-1,-1 0 1,1 0-1,-1 0 1,0-1-1,0 0 0,0 1 1,0-1-1,-1 0 1,1 0-1,0-2 19,6-7-37,107-181-659,-115 192 693,-1-1 0,1 1 0,0 0 0,0 0 0,0 0 0,0 0 0,0 1 0,1-1 0,-1 0 0,0 0 0,1 1 0,0-1 0,-1 1 0,1-1 0,0 1 0,0 0 0,-1 0 0,1 0 0,0 0 0,0 0 0,0 0 0,1 0 0,-1 0 0,0 1 0,0-1 0,0 1 0,0 0 0,1 0 0,-1 0 0,0 0 0,0 0 0,0 0 0,1 0-1,-1 1 1,0-1 0,0 1 0,0-1 0,0 1 0,0 0 0,0 0 0,0 0 0,0 0 0,0 0 0,0 1 0,0-1 0,0 1 3,9 15 21,-1 0 0,-1 0-1,-1 1 1,0 0 0,-1 1-1,-1 0 1,-1 0 0,2 13-21,13 99 499,-10-136-294,3-17-146,18-33-495,3 2-1,33-39 437,-66 90-3,0 1 0,0-1-1,0 1 1,0 0 0,0 0-1,0 0 1,0-1 0,0 1-1,1 0 1,-1 0 0,0 1-1,1-1 1,-1 0 0,1 0-1,-1 1 1,1-1 0,-1 1-1,1-1 1,-1 1 0,1 0-1,-1-1 1,1 1 0,0 0-1,-1 0 1,1 0 0,0 0-1,-1 1 1,1-1 0,-1 0-1,1 1 1,-1-1 0,1 1 3,28 79 104,19 64 776,-38-130-1619,-4-13-1753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29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203 258 80,'0'0'1051,"0"0"-539,0 0 398,0 0 435,0 0 114,0 0-360,0 0-723,-1-10-133,-6-55 675,7 462-910,0-226-2617,0-169-1775</inkml:trace>
  <inkml:trace contextRef="#ctx0" brushRef="#br0" timeOffset="597.55">38 251 3506,'0'0'605,"0"0"-341,0 0-10,0 0 535,-7-17 391,-20-56-316,26 68-828,0 1 0,1-1 0,-1 1 0,1-1 0,0 1 0,0-1 0,0 0 0,1 1 0,-1-1 0,1 1 0,0 0 0,1-1 0,-1 1 0,1 0 0,0-1 0,0 1 0,0 0 0,0 0 0,1 1 0,0-1 0,-1 0 0,1 1 0,1 0 0,-1-1 0,0 1 0,1 1 0,0-1 0,-1 0 0,1 1 0,0 0 0,0 0 0,1 0-1,-1 0 1,0 1 0,1-1 0,-1 1 0,0 1 0,1-1 0,3 0-36,14-6 13,1 1-1,0 1 0,0 1 0,0 0 0,0 2 1,1 1-1,14 2-12,-35-1-2,0 1 0,0-1 0,0 1-1,0 0 1,-1 1 0,1-1 0,0 0 0,-1 1 0,1-1 0,-1 1 0,1 0 0,-1 0 0,0 0 0,0 0 0,0 0 0,0 0 0,0 1 0,0-1-1,-1 1 1,1-1 0,-1 1 0,1 0 0,-1 0 0,0 2 2,20 72-73,-18-59-31,0 0 1,-2 1-1,0 0 1,-1-1-1,0 1 0,-2 2 104,-1-14-50,-1 1 0,1-1-1,-1 0 1,0-1 0,-1 1-1,0-1 1,0 0 0,0 0-1,-1-1 1,0 1 0,0-1 0,0 0-1,0-1 1,-1 1 0,0-1-1,0-1 1,0 1 0,0-1-1,-1-1 1,1 1 0,-1-1-1,-2 0 51,-112 5-56,116-8-211,4 1-1131</inkml:trace>
  <inkml:trace contextRef="#ctx0" brushRef="#br0" timeOffset="2054.556">475 652 2673,'0'0'406,"0"0"-302,1-18-80,6-60 64,-5 67 26,0 0 0,1 0 0,0 0 0,1 0 0,0 1 0,1 0 0,0 0 0,5-7-114,0-1 387,-3 4-135,-3 6 135,0-1 1,1 1 0,0 0-1,0 0 1,1 0 0,0 1-1,0 0 1,1 0-1,4-4-387,-9 10 11,1 0-1,-1 1 0,0-1 0,0 0 1,1 1-1,-1-1 0,0 1 0,1 0 0,-1-1 1,0 1-1,1 0 0,-1 1 0,0-1 0,1 0 1,-1 1-1,0-1 0,1 1 0,-1 0 1,0-1-1,0 1 0,0 0 0,0 1 0,0-1 1,0 0-1,0 0 0,0 1 0,0-1 0,0 1 1,0 1-11,2 8 2,0-1 0,-1 1 0,0 0 0,-1 0 1,0 0-1,-1 0 0,0 0 0,-1 0 0,0 0 1,-2 10-3,1 11 2,-4 157-571,5-336 425,2 136 72,0 0 0,1 0 0,0 0-1,1 1 1,0-1 0,1 1 0,0 0-1,0 1 1,1-1 0,0 1-1,1 0 1,4-4 72,-8 11-36,-1 0 0,1-1 0,-1 2 1,1-1-1,0 0 0,0 0 0,0 1 0,0 0 0,0-1 0,0 1 0,0 0 0,0 1 0,1-1 0,-1 0 0,0 1 0,0 0 0,1 0 1,-1 0-1,2 0 36,23-2-59,97-12-899,-118 14 932,-2 1 26,1 0-1,-1-1 1,0 0-1,0 0 0,0 0 1,0-1-1,0 0 1,0 0-1,0 0 1,0 0-1,0-1 1,0 0-1,0 0 0,-1 0 1,1-1-1,-1 1 1,1-1-1,-1 0 1,0 0-1,0-1 0,2-2 1,16-30 1345,-22 35-707,0 6-313,0 8-277,-1 0-1,-1 0 0,0-1 1,-1 1-1,-1 0 1,0-1-1,0 0 1,-1 0-1,-3 6-47,1-3 8,0 1-1,0-1 1,-2-1 0,0 1-1,0-1 1,-1-1-1,-1 0 1,0 0 0,-1-1-1,0-1 1,-1 0-1,0 0 1,-1-2 0,-7 4-8,-24-5-1444,46-15-2912,0 7 4352,1 0 1,0 1-1,-1-1 1,1 1-1,0-1 1,-1 1-1,1-1 1,0 1-1,-1 0 1,1 0 0,-1 0-1,0 0 1,1 0-1,-1 0 1,0 0-1,1 0 1,-1 1-1,0-1 1,0 0-1,0 1 1,0-1-1,0 1 1,-1-1-1,1 1 1,0 0-1,-1-1 1,1 1-1,-1 0 4,1 0 83,-1 0 0,1 0 0,0 0 0,0 0 0,0-1 0,0 1 0,0 0 0,0-1 0,0 1 0,0-1 0,1 1 0,-1-1 0,0 1 0,1-1 0,-1 0 0,1 0 0,0 0 0,-1 0 0,1 0 0,0 0 0,0 0 0,0-1 0,-1 1 0,1-1 0,2 1-83,75-1 2996,-73-1-2986,0 0-1,0-1 1,0 0 0,0 0 0,0 0 0,0-1 0,-1 0 0,1 0-1,-1 0 1,0-1 0,0 0 0,0 0 0,2-2-10,29-20-2625,-13 16 157,-3 3 1201</inkml:trace>
  <inkml:trace contextRef="#ctx0" brushRef="#br0" timeOffset="3013.061">1319 253 5138,'0'0'1409,"0"0"-1094,0 0-283,0 0 35,-2 22-3,-9 76 13,9 53 619,2-145-652,0 0 0,0 0 0,0 0-1,1 0 1,0-1 0,0 1 0,0 0 0,1-1-1,0 1 1,0-1 0,0 1 0,1-1 0,0 0-1,0 0 1,0 0 0,1 0 0,-1-1-1,1 1 1,0-1 0,1 0 0,-1 0 0,1-1-1,-1 1 1,1-1 0,0 0 0,0 0 0,1-1-1,-1 1 1,1-1-44,0-2-13,-1 1 0,1-1 0,0 0-1,-1-1 1,1 1 0,0-1 0,-1 0-1,1-1 1,-1 1 0,1-1 0,-1 0 0,0-1-1,1 1 1,-1-1 0,-1 0 0,1 0 0,0-1-1,-1 1 1,1-1 0,-1 0 0,2-4 13,6-4-281,-1-2 0,0 0 0,-1 0 0,-1-1 0,0 0 0,-1-1 0,0 0 0,-2 0 0,0 0 0,-1-1 0,0 0 0,-1 0 0,-1-4 281,10-142 3826,-8 724-4578,-5-341 824,0-216-50,1 5 9,-1 1-1,0-1 1,0 0 0,-1 0-1,0 0 1,-1 0-1,0 0 1,0-1 0,-1 1-1,0 0 1,0-1-1,-4 6-30,6-13 14,-1 0-1,1 0 1,0 0-1,-1 0 1,1 0-1,-1 0 1,1 0-1,-1-1 0,1 1 1,-1-1-1,1 1 1,-1-1-1,0 1 1,1-1-1,-1 0 1,0 0-1,1 0 1,-1 0-1,0 0 1,1 0-1,-1 0 0,0 0 1,1-1-1,-1 1 1,0-1-1,1 1 1,-1-1-1,1 0 1,-1 0-1,1 0 1,-1 1-1,1-1 1,0 0-1,-1-1 0,1 1 1,0 0-1,0 0 1,0-1-1,0 1 1,0 0-1,0-1 1,0 1-1,0-1 1,0 0-14,-104-160 72,104 161-58,1 0 1,-1 0-1,0 0 1,0 1-1,1-1 1,-1 0 0,0 0-1,1 0 1,-1 0-1,1 0 1,-1 0-1,1 0 1,0 0 0,-1 0-1,1-1 1,0 1-1,0 0 1,0 0-1,0 0 1,0 0 0,0 0-1,0 0 1,0-1-1,0 1 1,0 0-1,1 0 1,-1 0 0,0 0-1,1 0 1,-1 0-1,1 0 1,-1 0-1,1 0 1,0 0 0,-1 0-1,1 0 1,0 1-1,0-1 1,-1 0-15,20-19 0,0 1 1,0 1-1,2 0 0,0 2 1,3 0-1,-8 4-47,62-40-759,12-1-1574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26 130 10229,'-1'15'48,"-12"97"-64,2-24-158,13-100 107,0 0 1,1 0-1,0 0 0,1 1 0,0-1 0,1 1 1,0 0-1,6-7 67,2-9-111,56-104-103,-68 130 205,-1 0 1,0 0-1,1 0 0,-1 1 0,1-1 0,-1 0 1,1 0-1,0 0 0,-1 0 0,1 0 0,0 1 1,0-1-1,0 0 0,-1 1 0,1-1 1,0 1-1,0-1 0,0 1 0,0-1 0,0 1 1,0-1-1,0 1 0,0 0 0,0 0 0,0-1 1,0 1-1,0 0 0,1 0 0,-1 0 0,0 0 1,0 0-1,0 1 0,0-1 0,0 0 0,0 0 1,0 1-1,0-1 0,0 0 0,0 1 0,0-1 1,0 1-1,0 0 0,-1-1 0,1 1 0,0 0 1,0-1-1,0 1 0,-1 0 0,1 0 0,0 0 1,-1-1-1,1 1 0,-1 0 0,1 1 9,13 39 316,-3 0-1,-1 1 1,-2 1-1,2 30-315,5 24 651,-15-98-649,0 1 0,0 0 0,1 0 0,-1-1 0,0 1 0,1 0 0,-1 0 0,0 0 0,1-1 0,-1 1 0,1 0 0,-1 0 0,0 0 0,1 0 0,-1 0 0,1 0 0,-1 0 0,0 0 1,1 0-1,-1 0 0,0 0 0,1 0 0,-1 0 0,1 0 0,-1 0 0,0 0 0,1 0 0,-1 1 0,1-1 0,-1 0 0,0 0 0,1 0 0,-1 1 0,0-1 0,0 0 0,1 0 0,-1 1 0,0-1 0,1 0 0,-1 1 0,0-1 0,0 0 0,0 1 0,1-1 0,-1 0-2,136-354-5976,-136 351 5996,0 0 0,1 1 0,-1-1 0,1 0 0,0 1 0,-1-1 0,1 1 0,1-1 0,-1 1 0,0 0 0,0-1 0,1 1 0,0 0 0,-1 0 0,1 0 0,0 0 0,0 0 0,0 1 0,0-1 0,0 0 0,0 1 0,1 0 0,-1-1 0,1 1 0,-1 0 0,0 0 0,1 1 0,0-1 0,-1 0 0,1 1 0,-1-1 0,1 1 0,0 0 0,-1 0 0,1 0 0,0 0 0,-1 1 0,2-1-20,5 6 202,-1 0 0,0 0 0,0 1 1,-1 0-1,1 0 0,-2 1 0,1 0 0,3 6-202,4 9 292,-1 0 0,-1 1 1,-1 1-1,-1 0 0,-2 0 0,0 1 1,-2 0-1,-1 0 0,-1 1 0,-1-1 1,0 27-293,-2-42-1684,-1-9-3387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0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36 8868,'0'0'0,"0"0"-32,0 0 32,0 0 176,0 0-80,0 0 336,0 0-224,-49 38-176,49-43 113,0-12-145,10-6-945,9-6-3601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0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49 6259,'0'0'1414,"0"0"-1067,0 0-206,0 0 209,-13-4-28,-97-27 695,81 26-744,-1 1 0,0 2 0,0 0 0,-23 3-273,17-1 87,33 0-86,0-1 0,0 1 0,0-1 0,0 1 1,0 0-1,0 0 0,0 1 0,-1-1 0,1 1 0,0-1 0,1 1 0,-1 0 0,0 0 1,0 0-1,0 0 0,0 1 0,1-1 0,-1 1 0,1 0 0,-1-1 0,1 1 0,0 0 0,0 1 1,-1-1-1,2 0 0,-1 1 0,0-1 0,0 1 0,-1 2-1,-1 171-59,4-172 65,0 145 122,15 103-128,12 80 34,-39 277 460,-1-140-209,13-466-292,-1 0 0,1 0 0,0 0 0,0 0 0,0 0 0,0 0 0,0 0 0,1 0 0,0-1 0,-1 1 0,1 0 0,0 0 0,0 0 0,0-1 0,1 1 0,-1-1 0,1 1 0,0-1 0,-1 1 0,1-1 0,0 0 0,0 0 0,0 0 0,1 0 0,-1 0 0,0-1 0,3 2 7,3-2-180,0-1 0,0 0 0,0 0 0,0-1 0,0 0 0,0-1 0,0 0 0,-1 0 0,1 0 0,-1-1-1,1 0 1,-1-1 0,0 0 0,0 0 0,6-4 180,12-6-983,38-17-1672,1 2-1774</inkml:trace>
  <inkml:trace contextRef="#ctx0" brushRef="#br0" timeOffset="2089.835">1875 526 1601,'0'0'5544,"0"0"-3938,0 0-1428,0 0 41,0 0 531,0 0-401,13-19-215,97-141-22,-81 120-129,26-35-139,4 2 1,13-9 155,-65 75-34,51-36-191,-57 43 211,0 1 0,0 0 0,0-1-1,0 1 1,0 0 0,-1 0 0,1 0 0,0 0 0,-1 0 0,1 0 0,-1-1 0,1 1 0,-1 1 0,1-1-1,-1 0 1,0 0 0,0 0 0,1 0 0,-1 0 0,0 0 0,0 0 0,0 0 0,0 0 0,0 0-1,0 1 1,0-1 0,-1 0 0,1 0 0,0 0 0,-1 0 0,1 1 14,-1 4-17,-8 379 466,12-297-1050,2-66-1320</inkml:trace>
  <inkml:trace contextRef="#ctx0" brushRef="#br0" timeOffset="3162.41">565 961 2625,'0'0'302,"0"0"-76,0 0 33,0 0 243,0 0 352,11 1 453,90 2 819,399 0-1456,-422 3-650,-1 2 0,-1 4 0,20 8-20,106 16 1,-51-15 8,103 13 5,1-11 0,24-10-14,152-18-16,415 2 40,-218 3 30,180 35 813,-418-28-520,-366-2-2346,-24-2-3558</inkml:trace>
  <inkml:trace contextRef="#ctx0" brushRef="#br0" timeOffset="4250.086">1177 1716 2961,'14'-17'-138,"44"-56"95,-48 60 312,0 0 0,1 1 0,1 0 1,0 0-1,0 1 0,1 1 0,1 0 0,-1 1 0,15-7-269,-24 14 60,0 1 0,0-1-1,-1 1 1,1 0-1,0 0 1,0 0-1,0 0 1,0 1 0,0 0-1,0 0 1,0 0-1,0 0 1,0 0 0,0 1-1,0 0 1,0 0-1,0 0 1,1 1-60,-1 3 55,0 1 0,0-1 0,0 1 0,-1 0 0,0 0 0,0 0 0,-1 1 0,0-1 0,0 0 0,0 1 0,-1 0 0,0-1 0,0 1 0,-1 0 0,1 0 0,-2 0 0,1-1 0,-1 1 0,0 3-55,0-2 33,0 2 29,-1-1 0,0 0 0,-1 1 0,0-1 0,0 0 0,-1 0 0,0-1 0,-1 1 0,0-1 0,0 0 0,-1 0 0,0-1 0,0 1 0,-1-1 0,1-1 0,-5 4-62,6-5 22,5-5-60,0 1 1,0 0-1,-1-1 1,1 1-1,0-1 1,0 1-1,0 0 1,0-1-1,0 1 1,0 0-1,1-1 1,-1 1 0,0-1-1,0 1 1,0 0-1,0-1 1,1 1-1,-1-1 1,0 1-1,1 0 1,-1-1-1,0 1 1,1-1 0,-1 1-1,1-1 1,-1 0-1,1 1 1,-1-1-1,1 1 1,-1-1-1,1 0 1,-1 1-1,1-1 1,-1 0 0,1 0-1,0 1 1,-1-1-1,1 0 1,-1 0-1,1 0 1,0 0-1,-1 0 1,1 0-1,0 0 1,-1 0 0,1 0-1,-1 0 1,1 0-1,0 0 1,-1 0-1,1-1 38,38 2-845,-33-2 827,-1 1-1,1-1 1,-1 1 0,1 1-1,-1-1 1,0 1 0,1 0-1,-1 0 1,0 0-1,1 1 1,-1 0 0,0 0-1,0 0 1,0 1-1,-1 0 1,3 1 18,-3 1 72,1 0 0,-1 0 0,0 1 0,0-1 0,-1 1 0,0 0 0,0 0 0,0 1 0,-1-1 0,0 0 0,0 1 1,0-1-1,-1 1 0,0 0 0,0 0 0,-1-1 0,0 1 0,0 0 0,-1 6-72,1-10 94,-1 1 1,1-1-1,-1 1 1,0-1-1,0 0 1,0 1 0,0-1-1,0 0 1,-1 0-1,1 0 1,-1 0-1,0 0 1,0 0-1,0 0 1,0 0-1,-1-1 1,1 1 0,-1-1-1,0 0 1,1 0-1,-1 0 1,0 0-1,0 0 1,0-1-1,-1 1-94,-86 28 1307,82-28-1274,-95 9 239,101-11-379,0-1 0,-1 1 0,1-1 0,0 1 1,0-1-1,0 0 0,0 0 0,0 0 0,1 0 0,-1 0 0,0-1 0,0 1 0,1 0 1,-1-1-1,1 1 0,-1-1 0,1 0 0,-1 1 0,1-1 0,0 0 0,0 0 1,0 0-1,0 0 0,0 0 0,1 0 0,-1 0 0,0 0 0,1 0 0,0 0 1,-1-1-1,1 1 0,0 0 0,0 0 0,0 0 0,1 0 0,-1-1 0,0 1 1,1 0-1,-1 0 0,1 0 0,0 0 0,0 0 0,0 0 0,0 0 0,0 0 1,0 0-1,0 1 0,1-1 0,-1 0 0,2-1 107,20-18-4741</inkml:trace>
  <inkml:trace contextRef="#ctx0" brushRef="#br0" timeOffset="4751.48">2010 1724 5330,'15'-14'-98,"48"-43"108,-62 55-6,1 0-1,-1 1 1,1-1-1,0 0 1,0 1-1,0-1 1,-1 1-1,1 0 1,0 0-1,1 0 0,-1 0 1,0 0-1,0 0 1,0 0-1,1 1 1,-1-1-1,0 1 1,1 0-1,-1-1 1,0 1-1,2 0-3,4 1 111,-7-1-59,1 1-1,-1 0 0,1 0 0,-1 0 0,0 0 0,1 0 0,-1 0 0,0 1 0,0-1 0,0 0 1,0 1-1,0-1 0,0 0 0,0 1 0,-1-1 0,1 1 0,-1 0 0,1-1 0,-1 1 0,1-1 1,-1 1-1,0 0 0,1-1 0,-1 1 0,0 0 0,0-1 0,-1 1 0,1 0 0,0-1 0,0 1 1,-1 0-1,0 0-51,1 3 141,1 13 87,-2 1 0,-1 0 0,0-1 0,-1 1 0,-1-1 0,-1 0 0,-4 12-228,-4 4 146,-1-1 1,-1-1 0,-2 0 0,-1-1-1,-1-1 1,-2-1 0,-1 0 0,-15 14-147,36-43 9,1 0 0,0 1 1,-1-1-1,1 0 0,0 0 1,-1 1-1,1-1 0,0 0 1,-1 0-1,1 1 0,0-1 1,0 0-1,-1 1 0,1-1 1,0 1-1,0-1 0,0 0 1,-1 1-1,1-1 0,0 1 1,0-1-1,0 0 0,0 1 1,0-1-1,0 1 0,0-1 1,0 1-1,0-1 0,0 0 1,0 1-1,0-1 0,0 1 1,0-1-1,1 1 0,-1-1 1,0 0-1,0 1 0,0-1 1,1 0-1,-1 1 0,0-1 0,0 1 1,1-1-1,-1 0 0,0 0 1,1 1-1,-1-1 0,0 0 1,1 0-1,-1 1 0,0-1 1,1 0-1,-1 0 0,1 0 1,-1 1-1,0-1 0,1 0 1,-1 0-1,1 0 0,-1 0 1,1 0-1,-1 0 0,0 0 1,1 0-10,30 2 314,-30-2-313,11 1-60,-1-1 0,0-1 0,1 0 0,-1-1 0,0 0 0,0-1 0,0 0 0,0-1 0,0 0 0,4-3 59,21-12-1291,0-4-1774</inkml:trace>
  <inkml:trace contextRef="#ctx0" brushRef="#br0" timeOffset="5168.661">2565 1734 8612,'0'0'45,"0"0"67,-13 18 35,-36 54-112,47-69-37,0-1 0,0 1 1,1 0-1,-1 0 0,1 0 0,-1 0 1,1 0-1,0 0 0,0 0 0,0 0 1,0 0-1,1 0 0,-1 1 1,1-1-1,0 0 0,0 0 0,0 2 2,1 7-53,0-6 52,1-1-1,-1 0 1,1 1-1,1-1 1,-1 0-1,1 0 1,-1 0 0,2 0-1,-1 0 1,0-1-1,1 0 1,0 1-1,0-1 1,0-1 0,1 1-1,-1-1 1,1 1-1,0-1 1,-1-1 0,5 3 1,10 8-36,68 61 183,-86-72-137,1 0 0,-1 1 0,0-1 1,0 0-1,0 1 0,0 0 0,0-1 0,-1 1 1,1-1-1,-1 1 0,0 0 0,1 0 1,-1-1-1,-1 1 0,1 0 0,0-1 0,-1 1 1,1 0-1,-1-1 0,0 1 0,0-1 0,0 1 1,0-1-1,0 1 0,0-1 0,-1 0 1,1 1-1,-1-1 0,0 0 0,1 0 0,-1 0 1,0 0-1,0-1 0,0 1 0,-3 1-10,-3 2 94,0-1 1,0 0-1,-1-1 0,1 0 0,-1 0 0,0 0 1,0-1-1,0-1 0,0 1 0,0-2 0,-1 1 1,1-1-1,-2-1-94,9 1-105,0 0 1,-1 0-1,1 0 1,0-1-1,-1 1 1,1-1-1,0 1 1,0-1-1,-1 0 1,1 0-1,0 0 1,0 0-1,0 0 0,0-1 1,0 1-1,1-1 1,-1 1-1,0-1 1,1 0-1,-1 1 1,1-1-1,-1 0 1,1 0-1,0 0 1,0 0-1,0 0 1,0-1-1,-1-1 105,-10-28-4004</inkml:trace>
  <inkml:trace contextRef="#ctx0" brushRef="#br0" timeOffset="5431.896">2602 1721 3217,'0'0'817,"0"0"768,98 5 319,-57-5-1231,5 0-305,-4-9-256,-1-1 32,-5 5-288,-7 4-32,-7 1-6627</inkml:trace>
  <inkml:trace contextRef="#ctx0" brushRef="#br0" timeOffset="7389.678">1144 1344 7796,'0'0'125,"-13"16"43,-45 49 19,45-47-32,0 0 1,1 1-1,1 0 1,1 1-1,1 0 1,1 0 0,0 1-1,2 0 1,0 1-1,1-1 1,2 1-1,-1 12-155,2-26 25,-12 87 270,5 0 0,2 83-295,6-166-14,1 1-1,1-1 1,-1 0-1,2 0 1,0 0-1,0 0 1,1 0 0,1 0-1,0-1 1,0 0-1,1 0 1,1 0 0,0 0-1,0-1 1,6 7 14,-3-7-156,0 0 1,1 0-1,0-1 0,1-1 1,0 0-1,0 0 0,1-1 1,0 0-1,7 2 156,54 17-2225</inkml:trace>
  <inkml:trace contextRef="#ctx0" brushRef="#br0" timeOffset="8022.046">3046 1343 5987,'0'0'819,"6"18"-403,50 201 1609,-38-127-1790,-3 1-1,-5 0 1,-3 1 0,-5 1-235,-2-64-13,1 7-4,-1 0 0,-2 1 0,-2-1 0,-1 0 0,-2-1 0,-4 10 17,-4-22-1416,14-25-580</inkml:trace>
  <inkml:trace contextRef="#ctx0" brushRef="#br0" timeOffset="8492.583">3313 1420 3121,'11'-14'4045,"38"-48"-3293,-48 62-753,2-5-8,1 0-1,-1 0 1,1 1 0,0-1 0,0 1 0,1 0-1,0 0 1,-1 1 0,1-1 0,0 1-1,0 0 1,1 1 0,-1-1 0,4 0 9,-8 3 0,1 0 0,-1 0 0,1 1 0,0-1 1,-1 1-1,1-1 0,-1 1 0,1 0 0,-1 0 1,0-1-1,1 1 0,-1 0 0,0 0 1,0 0-1,1 0 0,-1 1 0,0-1 0,0 0 1,0 0-1,0 1 0,0-1 0,-1 0 0,1 1 1,0-1-1,-1 1 0,1-1 0,-1 1 0,1 0 1,-1-1-1,0 1 0,1-1 0,-1 1 1,0 0-1,0-1 0,0 1 0,-1-1 0,1 1 1,0 0-1,-1-1 0,1 1 0,0-1 0,-1 1 1,0 0-1,1 5 17,0-6-14,0 11 45,0 0 0,0 0 0,-1 0 0,-1 0 0,0 0 0,0 0 0,-1-1 0,-3 8-48,-27 48 612,23-52-484,2 1 1,0 1-1,1-1 0,1 1 1,0 1-1,1-1 0,1 4-128,3-18 12,1 1 0,-1-1 0,1 0 0,0 1 1,0-1-1,1 0 0,-1 1 0,1-1 0,0 0 0,-1 1 0,1-1 0,1 0 0,-1 0 0,0 0 1,1 0-1,0 0 0,-1 0 0,1 0 0,1-1 0,-1 1 0,0-1 0,0 1 0,1-1 0,-1 0 0,1 0 1,0 0-1,0 0 0,0 0 0,0-1 0,1 1-12,7 3-25,0-2-1,0 1 1,0-1-1,0-1 1,1 0 0,-1 0-1,1-1 1,0-1-1,-1 0 1,10-1 25,2 1-280,31-2-1203,3-6-2780</inkml:trace>
  <inkml:trace contextRef="#ctx0" brushRef="#br0" timeOffset="9279.551">4231 1791 8948,'0'0'539,"0"0"-149,0 0-252,3 10 9,16 84 256,-18 118 32,-1-200-332,2-16-107,4-10-133,133-175-983,-45 88 341,-93 99 777,0 1 0,1 0-1,-1 0 1,0 0 0,1 0 0,0 0 0,-1 0 0,1 0 0,-1 0-1,1 1 1,0-1 0,-1 1 0,1-1 0,0 1 0,0 0-1,0-1 1,-1 1 0,1 0 0,0 0 0,0 0 0,-1 1 0,1-1-1,0 0 1,0 1 0,-1-1 0,1 1 0,0-1 0,-1 1 0,1 0-1,0 0 1,-1 0 0,1 0 0,-1 0 0,1 0 0,-1 0 0,0 0-1,0 1 1,1-1 0,-1 0 0,0 1 0,0-1 0,0 1 0,0-1-1,-1 1 1,1 0 0,0 0 2,5 19 160,-2-1-1,0 1 1,-2 0-1,0 0 1,-1 1-1,-1-1 1,-2 12-160,1 14 329,3 50-185,8-85-886,8-10-1242</inkml:trace>
  <inkml:trace contextRef="#ctx0" brushRef="#br0" timeOffset="10143.715">4878 1827 8340,'0'0'1128,"0"0"-751,0 0-247,0 0 12,-1 7 31,-5 88 191,-9 56 46,-2-86-402,24-83-216,1 1 0,1 0 0,0 1-1,2-1 1,0 2 0,8-10 208,-9 13-155,133-160-1088,-142 171 1240,0-1-1,0 0 1,0 1-1,1-1 1,-1 0-1,0 1 1,1 0 0,-1-1-1,1 1 1,-1 0-1,1 0 1,0 0-1,-1 0 1,1 0-1,0 0 1,0 0-1,0 0 1,0 1-1,0-1 1,0 1 0,0 0-1,0-1 1,0 1-1,0 0 1,0 0-1,0 0 1,0 1-1,0-1 1,0 0-1,0 1 1,-1-1-1,1 1 1,0 0 0,0-1-1,0 1 1,0 0-1,0 0 4,4 13 25,0 0 0,0 1 0,-1-1 0,-1 1 1,-1 0-1,0 0 0,-1 0 0,0 0 0,-1 0 0,-1 2-25,0-15 8,7 138 715,-7-140-714,0 1 1,0-1-1,0 0 0,-1 0 0,1 1 1,0-1-1,0 0 0,0 1 1,0-1-1,0 0 0,0 0 1,0 1-1,0-1 0,0 0 0,0 1 1,0-1-1,0 0 0,0 0 1,0 1-1,0-1 0,0 0 1,0 1-1,0-1 0,1 0 0,-1 0 1,0 1-1,0-1 0,0 0 1,0 0-1,0 1 0,1-1 1,-1 0-1,0 0 0,0 0 0,1 1 1,-1-1-1,0 0 0,0 0 1,1 0-1,-1 0 0,0 0 1,0 1-1,1-1 0,-1 0 0,0 0 1,1 0-1,-1 0 0,0 0 1,0 0-1,1 0 0,-1 0 1,0 0-1,1 0 0,-1 0 0,0 0 1,0 0-1,1 0 0,-1-1 1,0 1-1,1 0 0,-1 0 1,0 0-1,0 0 0,1 0 0,-1-1 1,0 1-1,0 0 0,0 0 1,1 0-1,-1-1-9,12-17 680,-12 18-680,11-23-22,1 1 1,1 1-1,0 0 0,2 1 0,0 0 0,1 1 1,2 1-1,-1 1 0,2 0 0,0 1 1,1 1-1,8-3 22,-26 16-10,0 1 1,0 0-1,0 0 1,0 0-1,0 0 1,0 0-1,0 0 1,1 0 0,-1 1-1,0-1 1,0 1-1,1 0 1,-1 0-1,0 0 1,1 0-1,-1 0 1,0 0-1,1 0 1,-1 1-1,0-1 1,0 1-1,1 0 1,-1 0 0,0 0-1,0 0 1,0 0-1,0 0 1,0 0-1,0 1 1,0-1-1,0 2 10,2 9 101,0 1 0,-2 0 0,1 0 0,-2 0 0,1 0-1,-2 1 1,0-1 0,-1 8-101,1 34 66,4-9-677,-3-44-1558</inkml:trace>
  <inkml:trace contextRef="#ctx0" brushRef="#br0" timeOffset="13204.516">4246 1496 2961,'0'0'993,"0"0"26,0 0 211,0 0-403,0 0 48,0 0-144,-3-2-478,-26-2 180,-29 86-116,35-49-169,1 0 1,2 1-1,2 1 0,1 1 1,1 0-1,2 2 0,2-1 1,2 2-1,1-1 0,0 11-148,6-16 65,1-1 0,2 1 0,1 0-1,1 0 1,4 10-65,-4-31-218,0 0 1,1 0-1,0-1 1,1 0 0,1 0-1,0 0 1,0 0-1,1 0 1,1-1-1,-1 0 1,2-1-1,-1 0 1,1 0-1,1 0 1,-1-1-1,3 1 218,25 15-5421</inkml:trace>
  <inkml:trace contextRef="#ctx0" brushRef="#br0" timeOffset="14176.817">5821 1474 5090,'0'0'883,"0"0"-632,0 0-179,0 0-40,0 0 24,2 1 62,57 79 1357,-45-52-1235,-1 1-1,-1 1 1,-1 0-1,-2 1 1,-1-1 0,-2 2-1,0-1 1,-2 11-240,4 260 71,-9-205-114,1-78-1801,0-18-984</inkml:trace>
  <inkml:trace contextRef="#ctx0" brushRef="#br0" timeOffset="14794.099">6201 1400 2961,'0'0'70,"17"-4"221,55-13 472,-70 16-698,0 0 0,0 0 0,1 0 0,-1 0 0,0 0 0,1 1 0,-1-1 0,0 1 0,1-1 0,-1 1 0,1 0 0,-1 0 1,0 0-1,1 1 0,-1-1 0,1 0 0,-1 1 0,0 0 0,1-1 0,-1 1 0,0 0 0,0 0 0,0 0 0,0 1 0,0-1 1,0 0-1,0 1 0,0 0 0,0-1 0,0 1 0,-1 0 0,1 0 0,-1 0 0,1 0 0,-1 0 0,0 0 0,0 0 0,0 0 1,0 0-1,0 1 0,0-1 0,-1 0 0,1 1 0,-1-1 0,0 1 0,0-1 0,1 0 0,-1 1 0,-1-1 0,1 1 0,0-1 1,-1 0-1,1 1 0,-1-1 0,0 0 0,0 1-65,1 11 144,-1 0 0,-1 0 0,-1-1 0,0 1 0,0-1 0,-1 1 0,-1-1 0,-1 0 0,1-1 1,-5 7-145,2-5 46,-1 1 5,1 1 1,0-1-1,1 2 0,1-1 1,0 1-1,1 0 1,1 0-1,0 0 0,2 0 1,0 6-52,1-21 5,0 0 0,1 0 0,0-1 0,-1 1 0,1 0 0,0 0 0,0 0 0,0-1 0,0 1 0,0 0-1,1 0 1,-1 0 0,1-1 0,-1 1 0,1 0 0,-1 0 0,1-1 0,0 1 0,0-1 0,0 1 0,0-1 0,0 1 0,0-1 0,0 1 0,0-1 0,1 0 0,-1 0 0,0 1 0,1-1 0,-1 0 0,1 0 0,0-1 0,-1 1 0,1 0 0,0 0 0,-1-1 0,1 1 0,0-1 0,0 0 0,-1 1 0,1-1 0,0 0 0,0 0 0,1 0-5,10 0-123,-1 0 0,1-1 0,0-1 0,-1 0 0,1 0 0,-1-1 0,0-1 0,0 0 0,0-1 0,0 0 0,-1 0 0,5-4 123,30-19-3287</inkml:trace>
  <inkml:trace contextRef="#ctx0" brushRef="#br0" timeOffset="15727.595">6695 316 2081,'14'-5'510,"15"-6"413,1 2 1,0 0 0,0 2 0,25-2-924,64 7 1848,-117 4-1838,1-1-1,-1 1 1,0 0-1,0-1 1,0 1-1,-1 0 0,1 0 1,0 0-1,-1 0 1,1 1-1,-1-1 1,0 0-1,0 1 1,0-1-1,0 1 0,0-1 1,0 1-1,-1-1 1,1 1-1,-1-1 1,0 1-1,1 0 1,-1-1-1,-1 1 0,1 0 1,-1 2-10,-12 128 1222,-1-51-1105,4 0 0,4 1 0,3 0 0,4 2-117,-2 29 127,-1 91-82,14 78-45,-10-258 15,14 170 23,-9 148-38,-8-326-1,-1 1 0,0-1 0,-1 1 0,-1-1 0,-1 0-1,0-1 1,-1 1 0,-1-1 0,0 0 0,-2 0 0,0-1-1,0 0 1,-1-1 0,-1 0 0,0-1 0,-4 3 1,9-12 4,1 0 1,-2 0 0,1 0 0,0 0-1,-1-1 1,0 0 0,1-1 0,-1 0-1,0 0 1,0 0 0,-1-1 0,1 0-1,0 0 1,0 0 0,-1-1 0,1-1-1,0 1 1,-7-2-5,5-1-3,-1 0-1,0-1 1,1 0 0,0-1-1,0 0 1,0 0 0,0-1-1,1 0 1,0 0 0,0-1-1,1 0 1,0 0 0,0-1-1,1 0 1,0-1 3,-22-20-35,18 20-563,0 5-1173</inkml:trace>
  <inkml:trace contextRef="#ctx0" brushRef="#br0" timeOffset="20195.695">6089 1363 288,'0'0'1558,"0"0"-475,0 0-202,0 0 287,0 0-133,0 0-168,-1-3-37,1 4-767,0-1-1,1 0 1,-1 0-1,0 0 1,1 0-1,-1 0 1,0 0-1,0 0 1,1 0-1,-1 0 1,0 0-1,1 0 0,-1 0 1,0 0-1,1 0 1,-1 0-1,0 0 1,0 0-1,1 0 1,-1 0-1,0 0 1,1 0-1,-1 0 1,0-1-1,0 1 1,1 0-1,-1 0 1,0 0-1,0-1 1,1 1-1,-1 0 1,0 0-1,0 0 1,0-1-1,0 1 1,1 0-1,-1 0 1,0-1-63,14 16 18,-1 1 0,0 0 0,-1 0 0,-1 1 0,0 1 0,-1 0 1,-1 1-1,-1-1 0,-1 2 0,0 0-18,25 87 108,-25-78-121,1-1 0,2 1 0,0-1 0,2-1 0,9 14 13,-15-32-56,0-1 0,1 0 1,0 0-1,1-1 0,-1 0 0,1 0 1,1-1-1,3 2 56,-3-1-384,0 2-779,-8 0-1326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0:5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33 717 2577,'0'0'4912,"0"0"-3245,-1-16-1397,-1 4-241,1 4-18,0 0-1,0 0 1,1 0 0,0 0-1,0 1 1,1-1 0,0 0-1,0 0 1,1 0 0,0 1-1,0-1 1,1 1 0,1-3-11,6-9 57,1 0 1,0 0-1,1 1 1,1 1-1,1 0 1,1 0 0,9-7-58,-21 21 6,0 0 0,1 0 0,-1 0 0,1 1 0,-1-1 0,1 1 1,0 0-1,0 0 0,0 0 0,0 1 0,0-1 0,0 1 0,0 0 0,1 0 1,-1 1-1,0-1 0,1 1 0,-1 0 0,1 0 0,-1 1 0,0-1 1,0 1-1,1 0 0,-1 0 0,0 0 0,0 0 0,0 1 0,0 0 1,0 0-1,2 1-6,1 8 6,1 1 1,-2-1 0,0 2 0,0-1-1,-1 0 1,0 1 0,-2 0 0,1 0-1,-1 0 1,-1 1 0,-1-1 0,0 1 0,0-1-1,-1 1 1,-1 2-7,3 63 27,-2-78-26,0-1 0,0 0 0,0 1 0,0-1 0,0 0 0,1 1 0,-1-1 0,0 0 0,0 0 0,0 1 0,1-1 0,-1 0 0,0 0 0,1 1 0,-1-1 0,0 0 0,0 0 0,1 0 0,-1 1 0,0-1 0,1 0 0,-1 0 0,0 0 0,1 0-1,-1 0 1,0 0 0,1 0 0,-1 0 0,0 0 0,1 0 0,-1 0 0,0 0 0,1 0 0,-1 0 0,0 0 0,1 0 0,-1 0 0,0 0 0,1-1 0,-1 1 0,0 0 0,1 0 0,-1 0 0,0 0 0,0-1 0,1 1 0,-1 0 0,0 0 0,0-1 0,1 1 0,-1 0 0,0 0 0,0-1 0,0 1 0,0 0 0,1-1 0,-1 1 0,0 0 0,0-1 0,0 1 0,0 0 0,0-1 0,0 1 0,0 0 0,0-1 0,0 1 0,0 0 0,0-1 0,0 1 0,0-1-1,50-85-703,-35 57 151,2 0-1,1 0 1,1 2-1,2 0 1,14-14 552,-34 40 0,0 0 1,0 0-1,-1-1 1,1 1 0,0 0-1,0 0 1,0 0 0,0 1-1,0-1 1,0 0 0,0 0-1,0 0 1,0 1 0,1-1-1,-1 1 1,0-1 0,0 1-1,1-1 1,-1 1-1,0 0 1,1-1 0,-1 1-1,0 0 1,1 0 0,-1 0-1,0 0 1,1 0 0,-1 0-1,0 1 1,1-1 0,-1 0-1,0 1 1,1-1 0,-1 1-1,0-1 1,0 1 0,1 0-1,22 94 1523,-6 35-387,-18-128-1186,1 0-1,-1-1 1,1 1-1,-1 0 1,1 0-1,0 0 1,0-1-1,0 1 1,0-1-1,0 1 1,0 0-1,0-1 1,0 0-1,1 1 1,-1-1-1,0 0 1,1 0-1,0 1 0,-1-1 1,1 0-1,-1-1 1,1 1-1,0 0 1,0 0-1,0-1 1,-1 1-1,1-1 1,0 1-1,0-1 1,0 0-1,0 0 1,0 0 50,20 0-4106</inkml:trace>
  <inkml:trace contextRef="#ctx0" brushRef="#br0" timeOffset="818.291">972 328 8900,'0'0'48,"0"0"-16,-1 18-48,-17 255 1043,17-198-525,14-110-604,1 1 1,2 1 0,1 1-1,1 0 1,2 1 0,11-12 101,-28 37-21,1 0 1,0 1-1,1-1 1,-1 1-1,1 0 1,0 0 0,0 0-1,1 0 1,-1 1-1,1 0 1,0 0 0,0 1-1,1 0 1,-1 0-1,1 0 1,-1 1 0,1-1-1,0 2 1,0-1-1,0 1 21,-5 2-1,1 0 0,-1 1-1,1-1 1,-1 0 0,0 1 0,1 0-1,-1 0 1,0-1 0,0 1-1,0 0 1,-1 1 0,1-1-1,0 0 1,-1 0 0,0 1 0,1-1-1,-1 1 1,0-1 0,0 1-1,0 0 1,-1-1 0,1 1-1,0 0 1,-1 0 0,0-1 0,0 1-1,0 2 2,2 1-2,14 130 349,-16-136-347,1 1 0,-1-1 1,0 1-1,0-1 0,0 1 1,1-1-1,-1 1 0,0-1 0,0 1 1,1-1-1,-1 1 0,0-1 1,1 0-1,-1 1 0,0-1 0,1 1 1,-1-1-1,1 0 0,-1 0 1,1 1-1,-1-1 0,1 0 0,-1 0 1,1 1-1,-1-1 0,1 0 1,-1 0-1,1 0 0,-1 0 0,1 0 1,-1 0-1,1 0 0,-1 0 1,1 0-1,-1 0 0,1 0 0,-1 0 1,1 0-1,-1-1 0,1 1 1,-1 0-1,1 0 0,-1 0 0,1-1 1,-1 1-1,1 0 0,-1-1 1,1 1-1,-1 0 0,0-1 0,1 1 1,-1-1-1,0 1 0,1 0 1,-1-1-1,0 1 0,80-132-929,-71 117 677,1-3-76,1 0-1,0 1 1,2 1 0,0 0-1,12-11 329,-25 26-2,1 0-1,-1 0 0,1 0 1,0 0-1,-1 1 1,1-1-1,0 0 1,0 1-1,0-1 1,0 0-1,0 1 0,0-1 1,-1 1-1,1-1 1,0 1-1,1 0 1,-1-1-1,0 1 0,0 0 1,0 0-1,0-1 1,0 1-1,0 0 1,0 0-1,0 0 0,0 0 1,0 1-1,0-1 1,0 0-1,0 0 1,0 1-1,0-1 0,0 1 1,0-1-1,0 1 1,0-1-1,0 1 1,0-1-1,0 1 0,0 0 1,0-1-1,-1 1 1,1 0-1,0 0 1,-1 0-1,1 0 0,0 0 1,-1-1-1,1 1 1,-1 0-1,0 0 1,1 0-1,-1 0 0,1 1 3,20 231 2671,-21-231-2705,1 1 0,0-1-1,-1 0 1,1 1 0,0-1 0,0 0-1,0 0 1,1 1 0,-1-1 0,1 0 0,-1 0-1,1-1 1,0 1 0,-1 0 0,1 0-1,0-1 1,0 1 0,0-1 0,0 0 0,0 0-1,1 1 1,-1-1 0,0-1 0,1 1-1,-1 0 1,0 0 0,1-1 0,-1 0 0,2 1 34,2-1-3141</inkml:trace>
  <inkml:trace contextRef="#ctx0" brushRef="#br0" timeOffset="1388.643">0 951 4706,'0'0'2121,"0"0"-1470,0 0-395,0 0 256,0 0-42,7 1 136,84 5 40,0-3 1,0-4-1,41-8-646,499-5 590,-404-10-415,165-41-175,-134 19-42,-47 27-1969,-184 19-2007</inkml:trace>
  <inkml:trace contextRef="#ctx0" brushRef="#br0" timeOffset="29483.735">438 884 1473,'0'0'1528,"0"0"-194,0 0 11,0 0-273,0 0-447,0 0-164,4 0-202,37-11 979,283-174-616,130-127-622,-24 14 0,-305 230-126,-97 59-669,-20 8-1278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5651,'0'0'683,"0"0"-142,0 0 46,0 0 221,0 0 25,0 0-313,-3-1-205,-8-4 77,8 4-208,3 1-125,0 0 10,0 0-23,3 0-78,28 0 47,-4 1-7,1-1 0,-1-2 1,1 0-1,-1-2 0,7-3-8,160-68-785,-159 68-2187,-30 7 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6883,'0'0'910,"0"0"-539,0 0-104,0 0 381,0 0 91,1 0-456,55 1 711,147-10-241,-100 1-1452,-97 9-643,-5 4-1294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3 165 5394,'0'0'1086,"0"0"-96,0 0-203,0 0-379,0 0-2,-1-7-182,-1-25-69,3 30-144,-1 1 0,0 0-1,1-1 1,-1 1 0,1 0 0,0-1 0,-1 1 0,1 0 0,0 0 0,0-1 0,0 1 0,0 0 0,0 0 0,0 0 0,0 0-1,0 0 1,0 1 0,1-1 0,-1 0 0,0 0 0,0 1 0,1-1 0,-1 1 0,1-1 0,-1 1 0,0 0 0,1-1 0,-1 1 0,1 0-1,-1 0 1,1 0 0,-1 0 0,1 0 0,-1 0 0,0 0 0,1 1 0,-1-1 0,1 1 0,-1-1 0,0 1 0,1-1-11,8 1 27,17 0-21,-1-1 1,1-2 0,-1 0 0,1-2 0,-1-1 0,0-1 0,5-2-7,106-53-1823,-106 45-1637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7299,'0'0'1438,"0"0"-461,0 0-633,0 0-112,0 0 371,8-2-304,62-14 146,184 13-93,-109-29-1667,-127 30-1595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1 819 8740,'6'-20'136,"58"-131"139,61-50 37,74-83-312,-83 135-117,-114 147 111,-2 1 2,0 1 0,0-1 0,0 1 0,1-1 0,-1 1 0,0-1 0,0 1 0,0-1 0,1 1 0,-1-1 0,0 1 0,0-1 0,1 1 0,-1 0 0,1-1 0,-1 1 0,0-1 0,1 1 0,-1 0-1,1-1 1,-1 1 0,1 0 0,-1 0 0,0-1 0,1 1 0,0 0 0,-1 0 0,1 0 0,-1 0 0,1-1 0,-1 1 0,1 0 0,-1 0 0,1 0 0,-1 0 0,1 0 0,-1 0 0,1 1 0,-1-1 0,1 0-1,-1 0 1,1 0 0,-1 0 0,1 1 0,-1-1 0,1 0 0,-1 0 0,1 1 0,-1-1 0,1 0 0,-1 1 0,0-1 0,1 1 0,-1-1 0,1 0 0,-1 1 0,0-1 0,0 1 0,1-1 0,-1 1 0,0-1-1,0 1 5,27 264 742,40 36-520,-55-260-2946,-9-28-811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5346,'0'0'4242,"0"0"-4082,0 91-63,0-51-17,0-1 192,0-4-272,0-5 0,2-8-336,5-12-1553,1-10-4610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5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5442,'0'0'89,"0"0"87,0 0 408,0 0-165,6 3-131,33 32 443,-31-19-575,-1 1 0,-1 1 0,0 0 0,-1 0 0,-1 0 0,0 0 0,-2 1 0,0-1 1,-1 1-1,-2 15-156,2-3 31,-9 80 7,4-84-123,4-26-9,0-10 102,1-4-8,2 1-1,-1 0 1,2 0-1,-1 0 0,2 0 1,-1 0-1,2 1 1,-1 0-1,2 0 1,-1 0-1,3-1 1,15-29-303,-6 8 181,-3 8 30,-1 0 1,-1-1-1,-2 0 1,0-1-1,-2 0 0,-1-1 1,2-13 91,-10 39 12,1 1 1,0 0-1,-1-1 1,1 1 0,-1-1 0,1 1 0,-1-1-1,0 0 1,1 1 0,-1-1 0,0 1-1,0-1 1,0 1 0,0-1 0,0 0-1,0 1 1,-1-1 0,1 1 0,-1-1 0,1 1-1,-1-1 1,1 1 0,-1-1 0,0 1-1,1 0 1,-1-1 0,0 1 0,0 0-1,0 0 1,0-1 0,-1 1 0,1 0-1,0 0 1,0 0 0,-1 1 0,1-1 0,0 0-1,-1 0 1,1 1 0,-1-1 0,0 0-13,1 2 8,0 1 1,0-1 0,0 0 0,0 1 0,0-1-1,0 1 1,1-1 0,-1 1 0,0-1-1,1 1 1,-1 0 0,1-1 0,0 1 0,0-1-1,0 1 1,0 0 0,0-1 0,0 1 0,0 0-1,0-1 1,0 1 0,1 0 0,0 0-9,-1 6 43,-1-5-17,1-1 0,-1 1 1,1-1-1,0 0 0,0 1 0,0-1 0,0 1 1,1-1-1,-1 1 0,1-1 0,-1 0 0,1 1 1,0-1-1,0 0 0,0 1 0,0-1 0,0 0 0,0 0 1,1 0-1,-1 0 0,1 0 0,-1 0 0,1-1 1,0 1-1,0 0 0,0-1 0,0 1 0,0-1 1,0 0-1,0 0 0,0 0 0,1 0 0,-1 0 0,0 0 1,1 0-1,-1-1 0,0 1 0,1-1-26,7 0-40,-1 0-1,0 0 1,0-1 0,0 0-1,0-1 1,0 0 0,0 0-1,0-1 1,0-1 0,-1 1-1,0-1 1,1 0 0,-1-1-1,-1 0 1,1 0 0,5-6 40,12-7-2159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11381,'0'0'0,"0"0"-1376,0 0-193,0 0-240,0 0-1504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12 8180,'0'0'576,"-19"15"-317,-126 115 394,123-107-392,-2 3-11,0 1-1,2 0 0,1 2 0,1 0 1,-1 5-250,20-30 6,-1-1 1,1 1-1,0 0 0,1 0 1,-1-1-1,0 1 1,1 0-1,0 0 1,0 0-1,0-1 0,0 1 1,1 0-1,0 0 1,-1-1-1,1 1 1,1 0-1,-1-1 0,0 1 1,1-1-1,0 1 1,0-1-1,2 3-6,3 1-63,0 0-1,1-1 1,0 0 0,0-1-1,1 0 1,-1 0 0,1 0-1,0-1 1,0-1 0,1 1-1,-1-2 1,1 1-1,0-1 1,0-1 0,-1 1-1,1-2 1,0 1 0,0-2-1,0 1 1,7-2 63,20-4-2006,2-9-2837</inkml:trace>
  <inkml:trace contextRef="#ctx0" brushRef="#br0" timeOffset="300.873">392 0 9236,'0'0'1217,"0"0"-1217,-27 96 64,16-37-128,0 13 64,2 12 0,2 4 288,6-1-224,1-5-16,0-11-48,1-14 112,7-15-80,2-12-32,-2-10 0,-1-6-80,1-6-128,2-3-1073,-2-5-1232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98 9364,'-16'16'150,"-94"99"394,-37 61 979,146-174-1523,0 0-1,0 0 1,1 0-1,-1 0 1,1 0-1,0 0 0,-1 0 1,1 0-1,0 0 1,0 0-1,0 0 1,1 0-1,-1 0 1,0 0-1,1 0 1,-1 0-1,1 0 0,0 0 1,0 0-1,0-1 1,-1 1-1,2 0 1,-1 0-1,0-1 1,0 1-1,1-1 0,-1 1 1,0-1-1,1 1 1,0-1-1,-1 0 1,1 0-1,0 0 1,1 1 0,5 1-7,0 1 1,1-1-1,-1-1 0,1 0 1,-1 0-1,1-1 1,0 0-1,0 0 1,0-1-1,0 0 1,6-1 6,3 1-8,-2-2-337,0 0 1,0-1-1,0-1 1,0-1-1,-1 0 1,0 0 0,0-2-1,0 0 1,-1-1-1,10-6 345,1-2-4628</inkml:trace>
  <inkml:trace contextRef="#ctx0" brushRef="#br0" timeOffset="300.311">366 1 1265,'0'0'7779,"0"0"-7699,-26 89-80,12-34 48,6 9 160,2 8 16,3 1 0,3-1 113,0-7-289,0-4 352,0-4-32,0-7-352,5-3 176,-1-10-192,1-12 0,-2-9-80,5-13-976,-5-3-1826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9476,'0'0'211,"0"0"-88,0 0-129,0 0 55,0 0 71,17-6 240,112-37-142,-96 37-207,-1 1-1,1 2 0,0 1 0,0 2 0,20 2-10,-51 0 2,0-1-1,0 1 0,1-1 1,-1 1-1,0 0 1,-1 0-1,1 0 1,0 0-1,0 0 0,-1 0 1,1 1-1,-1-1 1,0 1-1,0-1 1,0 1-1,0-1 0,0 1 1,-1-1-1,1 1 1,-1 0-1,1-1 0,-1 1 1,0 0-1,0-1 1,0 1-1,-1 0 1,1 0-1,0-1 0,-1 1 1,0 1-2,1 6-11,-3 25 3,0-1-1,-2 1 0,-2-1 1,-3 7 8,-18 123 48,28 5-64,11-128-2410,-7-38-2675</inkml:trace>
  <inkml:trace contextRef="#ctx0" brushRef="#br0" timeOffset="300.748">47 406 11269,'0'0'0,"0"0"48,0 0-48,0 0 32,0 0 304,133-32-336,-66 22 0,-1 0-48,-3 3 144,-7 0-96,-5 2 0,-10 2 0,-8-1-144,-6 4-336,-10 0-1649,-12 0-5843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1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5298,'0'0'771,"0"0"-354,0 0 175,0 0 672,0 0-402,0 0-478,2-1-37,53-59-187,303-419-1384,-278 375 792,-80 104 442,0 0 0,0 1 0,0-1 0,0 0 0,0 1 0,0-1 1,0 0-1,0 1 0,1-1 0,-1 0 0,0 0 0,0 1 1,0-1-1,0 0 0,0 0 0,1 1 0,-1-1 0,0 0 1,0 0-1,0 1 0,1-1 0,-1 0 0,0 0 0,0 0 0,1 1 1,-1-1-1,0 0 0,1 0 0,-1 0 0,0 0 0,1 0 1,-1 0-1,0 0 0,0 0 0,1 0 0,-1 0 0,0 0 1,1 0-1,-1 0 0,0 0 0,1 0 0,-1 0 0,0 0 0,1 0 1,-1 0-1,0 0 0,0 0 0,1 0-10,-1 1-18,-16 336 858,2-84-447,14-252-470,-1 0 1,1-1-1,0 1 1,0 0-1,0 0 1,0-1-1,0 1 1,0 0-1,0 0 1,0 0 0,0-1-1,0 1 1,0 0-1,0 0 1,0-1-1,1 1 1,-1 0-1,0 0 1,0-1-1,1 1 1,-1 0 0,1-1-1,-1 1 1,1-1-1,-1 1 1,1 0-1,-1-1 1,1 1-1,-1-1 1,1 1-1,0-1 1,-1 0-1,1 1 1,0-1 0,-1 0-1,1 1 1,0-1-1,0 0 1,-1 0-1,1 1 1,0-1-1,0 0 1,-1 0-1,1 0 1,0 0-1,0 0 1,0 0 76,15 0-5491</inkml:trace>
  <inkml:trace contextRef="#ctx0" brushRef="#br0" timeOffset="485.532">818 93 8884,'0'0'56,"-7"17"-21,-35 111 154,36-83 55,2 0-1,2 0 1,1 1-1,4 5-243,-1-37-5,0 0 1,1-1-1,1 1 1,0-1-1,1 0 1,1 0-1,0 0 1,0-1-1,2 0 1,-1 0-1,1-1 1,1 0-1,0 0 1,1-1-1,0 0 1,3 2 4,-11-9-31,0-1 1,1 0-1,-1 1 1,1-1-1,0 0 1,-1 0-1,1 0 1,0-1-1,0 1 0,0-1 1,0 0-1,0 1 1,1-1-1,-1-1 1,0 1-1,0 0 1,1-1-1,-1 1 0,0-1 1,1 0-1,-1-1 1,1 1-1,-1 0 1,0-1-1,0 0 1,1 1-1,-1-1 0,0-1 1,0 1-1,0 0 1,1-2 30,7-8-138,-1-1 1,0 0-1,-1 0 1,-1-1-1,0-1 1,0 1-1,-1-1 1,0-3 137,-1 4-245,5-13 180,-1 1 0,-1-1 0,-1-1 0,-2 1 0,0-1 0,-2 0 0,-1-1-1,-1 1 1,-1 0 0,-2-9 65,1 23 99,-1 0 1,0 0-1,0 1 0,-1-1 0,-1 0 0,0 1 0,-1 0 0,0 0 0,-1 0 1,0 0-1,-1 0 0,0 1 0,-1 0 0,0 1 0,-1-1 0,0 2 1,0-1-1,-1 1 0,-2-1-99,8 8 35,0 0-1,0 0 1,-1 1 0,1-1 0,0 1 0,-1 0 0,1 0-1,-1 0 1,1 0 0,-1 0 0,0 1 0,1 0-1,-1 0 1,1 0 0,-1 0 0,0 0 0,1 1 0,-1-1-1,1 1 1,-1 0 0,1 0 0,-1 1 0,1-1 0,0 1-1,-1 0 1,1-1 0,0 1 0,0 1 0,0-1-1,1 0 1,-1 1 0,1-1 0,-1 1 0,1 0 0,0 0-1,0 0 1,0 0 0,-1 2-35,-11 15-365,1 1 0,1 0-1,0 1 1,2 0 0,1 1 0,1 0-1,0 0 1,2 1 0,1-1 0,-2 21 365,6 8-4277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1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6243,'0'0'1697,"0"0"-1665,0 0 96,0 0-16,0 0-80,0 0 64,0 0-96,0 0 0,0 0-80,0 0 160,-42 18-80,42-18 0,0 0-753,0 0-591,6-17-2338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8548,'0'0'-139,"8"-19"-803,59-129 484,79-105 524,-121 211 46,-24 42-112,-1 0 0,1 0 0,-1 0 0,1 0 0,-1 0 0,1 0 0,-1 0 0,1 0 0,-1 1 0,1-1 0,0 0 0,-1 0 0,0 1 0,1-1 0,-1 0 0,1 1 0,-1-1 0,1 0 0,-1 1 0,0-1 0,1 1 0,-1-1 0,0 1 0,1-1 0,-1 1-1,0-1 1,0 1 0,1-1 0,-1 1 0,0-1 0,0 1 0,0-1 0,0 1 0,0-1 0,0 1 0,0-1 0,0 1 0,0 0 0,0-1 0,0 1 0,0-1 0,0 1 0,0-1 0,0 1 0,-1-1 0,1 1 0,0-1 0,0 1 0,-1-1 0,1 1 0,0 3 87,0 404 2551,0-405-2660,0-1-1,0 1 1,0 0 0,0 0-1,0-1 1,0 1-1,1 0 1,-1 0 0,1-1-1,0 1 1,0 0-1,0-1 1,0 1-1,0-1 1,1 1 0,-1-1-1,1 0 1,0 0-1,-1 1 1,1-1 0,0 0-1,0 0 1,0-1-1,1 1 1,-1 0 0,0-1-1,1 1 1,-1-1-1,1 0 1,0 1 22,13-5-2727,3-14-2664</inkml:trace>
  <inkml:trace contextRef="#ctx0" brushRef="#br0" timeOffset="400.557">544 154 8004,'0'0'907,"-6"16"-662,-32 106 315,28 0 964,12-112-1509,1 0 0,0 0 1,0 0-1,1 0 0,1 0 0,-1-1 1,1 0-1,1 0 0,0 0 0,0-1 1,1 1-1,0-2 0,0 1 0,1-1 1,0 0-1,0 0 0,0-1 0,1 0 1,0-1-1,1 0 0,-1 0 1,1-1-1,-1-1 0,1 1 0,4-1-15,-9 0-7,0-1 0,1-1 0,-1 1 0,1-1 0,-1 0 0,1 0 0,0-1 0,-1 1 0,1-1 0,0 0 0,0-1 0,-1 0 0,1 0 0,-1 0 0,1 0 0,-1-1-1,1 0 1,-1 0 0,0 0 0,0-1 0,0 0 0,0 0 0,0 0 0,-1-1 0,1 1 0,-1-1 0,0 0 0,1-1 7,2-10-15,0-1 0,0 0 0,-1 0 0,-2-1 0,1 1 0,-2-1 0,0 0 0,-1 0 0,-1 0 0,0 0 0,-1 0 0,-1 0 0,-2-7 15,3 24 0,0-16 3,-1-1-1,-1 1 1,0 0 0,-2 0-1,1 1 1,-2-1 0,0 1-1,-1 0 1,-1 0 0,0 0-1,-1 1 1,0 0 0,-1 1-1,-1 0 1,-5-6-3,13 17-9,0-1-1,0 1 1,0 0-1,0 0 1,0 0-1,-1 0 0,1 0 1,-1 1-1,1-1 1,-1 1-1,0-1 1,1 1-1,-1 0 1,0 0-1,0 0 1,0 0-1,0 1 1,0-1-1,0 1 1,0 0-1,0 0 1,0 0-1,0 0 0,0 0 1,1 1-1,-1-1 1,0 1-1,0 0 1,0 0-1,0 0 1,0 0-1,1 1 1,-1-1-1,1 1 1,-2 0 9,-2 8-219,0 0 0,0 1 0,1 0 1,1 0-1,0 0 0,1 0 0,0 1 1,0-1-1,1 1 0,1 0 0,0 0 0,0 1 219,0 49-3524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7940,'0'0'880,"0"0"-608,0 0 577,0 0-129,0 0-32,0 0-208,29 0-464,2-7 321,7 0-177,5 4-128,-2 1 16,-1 2 0,0 0-48,-1 0 0,4 0-304,-2 0-17,-2-12-1535,-9-6-6068</inkml:trace>
  <inkml:trace contextRef="#ctx0" brushRef="#br0" timeOffset="432.112">643 69 8132,'0'0'1528,"0"0"-1277,-15 17-181,-46 52 76,59-68-131,0 1-1,1 0 0,-1-1 1,0 1-1,1 0 1,-1 0-1,1 0 0,0 0 1,-1 0-1,1 1 1,0-1-1,0 0 0,1 0 1,-1 1-1,0-1 0,1 0 1,-1 1-1,1-1 1,0 1-1,0-1 0,0 0 1,0 1-1,0-1 0,1 1 1,-1-1-1,1 1 1,0 0-15,-1-1 1,3 2 2,1 0 1,-1-1-1,1 1 1,-1-1-1,1 1 0,0-1 1,0 0-1,1-1 1,-1 1-1,1-1 1,-1 0-1,1 0 0,0 0 1,0-1-1,-1 1 1,1-1-1,0 0 1,0-1-1,0 1 0,1-1 1,0 0-4,-6 0 0,9 0-13,0 0 1,-1 1-1,1 1 1,-1-1 0,0 1-1,1 1 1,-1-1-1,0 1 1,0 1-1,-1 0 1,1 0-1,-1 0 1,0 1 0,0 0-1,0 0 1,0 1-1,-1 0 1,0 0-1,-1 0 1,1 1-1,-1 0 1,0 0 0,-1 0-1,0 1 1,0 0-1,0-1 1,-1 1-1,0 1 1,-1-1-1,2 6 13,-3-7 30,0-1 0,-1 1 0,1-1 0,-1 1 0,0-1 0,-1 1 0,0-1 0,0 1 0,0-1 0,0 1 0,-1-1 0,0 0 0,-1 0-1,0 0 1,0 0 0,0 0 0,0-1 0,-1 1-30,2-3 53,0 0 0,0 0 0,0 0 0,-1-1 0,1 1 1,-1-1-1,1 0 0,-1 1 0,0-1 0,0 0 0,0-1 0,0 1 0,0 0 0,0-1 0,-1 0 0,1 0 0,0 0 0,-1 0 0,1 0 0,-1-1 0,1 0 0,-1 1 0,1-1 0,-1 0 0,1-1 0,-1 1 0,1-1 0,-1 1 1,1-1-1,0 0 0,-1 0 0,1-1 0,0 1 0,-3-2-53,0-3-142,1-1 0,-1 0 0,2 0 0,-1 0 0,1-1 0,-1 1 0,2-1 0,0 0 0,-3-8 142,-11-44-3933,8 25-1813</inkml:trace>
  <inkml:trace contextRef="#ctx0" brushRef="#br0" timeOffset="679.21">720 7 5635,'0'0'2673,"0"0"-1969,0 0-416,0 0 929,0 0-993,85-7 80,-53 7-112,1 0-112,-2 0 176,2 0-256,0 0 0,0 2-96,4 8 96,-6 2-144,-4-1-1184,-8 1-3299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2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1072,'0'0'774,"0"0"-136,0 0-83,0 0 280,0 0 248,0 0-189,0 0 2,0 0-109,0 0-112,0 0 107,0 0-393,-16 0 175,12 0-5850,7 0 884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2369,'0'0'2673,"0"0"-1448,0 0-782,19-20-238,125-130-242,-117 122-18,25-25-163,-2-2 0,31-47 218,-75 117 1275,11 273 1260,1-204-4115,-18-73-1418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1201,'0'0'2233,"0"0"-779,0 0 336,0 0-77,0 0-558,-3-1-523,-11-3-82,254 2-89,-130-13-2710,-94 13-1681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1505,'0'0'224,"0"0"267,0 0 571,0 0 69,0 0-80,16-2-171,115-10 524,-56 11-1006,148 9-41,-96 13-218,-15-1-105,96 2-34,246-1 608,-92 12-528,-216-16 1694,88-3-1774,461 4 27,-688-18-1694,-10 0-3717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36 1121,'0'0'6138,"0"0"-5468,0 0-1054,0 0 296,-4-5 101,0 0-3,-31-18 148,29 22-133,0 0-1,0 1 1,0 0-1,0 0 1,0 1-1,0-1 1,0 1 0,0 1-1,0-1 1,0 1-1,1 0 1,-1 0-1,0 1 1,1-1-1,-5 4-24,0 1 47,0 0 0,1 1-1,0 0 1,1 0-1,0 0 1,0 1 0,0 1-1,1-1 1,1 1 0,0 1-1,0-1 1,1 1-1,0 0 1,1 0 0,0 0-1,1 1 1,0-1 0,1 1-1,0 0 1,1 0-1,0 8-46,1-16 24,-1 1 0,1-1 0,0 1 0,0 0 1,1-1-1,-1 1 0,1-1 0,0 1 0,0-1 0,0 0 0,1 1 0,0-1 0,0 0 0,0 0 0,0 0 0,0 0 0,1-1 0,0 1 0,0 0 0,0-1 0,0 0 0,0 0 0,1 0 0,-1 0 0,1 0 0,0-1 0,0 0 0,0 1-24,7 1 25,0-1 0,0 0 0,1 0 0,-1-1 0,1 0 0,-1-1 0,1 0 0,0-1 0,-1-1 1,1 0-26,-4 1-156,1-1 1,-1 0 0,0 0 0,0-1 0,0 0 0,0-1 0,-1 0 0,1 0 0,-1 0 0,1-1 0,-1 0 0,0-1 0,-1 0 0,1 0-1,-1 0 1,4-4 155,25-27-4610</inkml:trace>
  <inkml:trace contextRef="#ctx0" brushRef="#br0" timeOffset="632.854">557 6 3682,'0'0'3809,"0"21"-2966,-1 140-717,-7-5 1096,11-157-1105,128-220 3,-131 219-127,1 1 0,0-1 1,0 0-1,0 1 0,0-1 0,0 1 0,0-1 0,0 1 0,1-1 0,-1 1 0,0 0 0,1 0 0,-1-1 1,1 1-1,-1 0 0,1 1 0,0-1 0,-1 0 0,1 0 0,0 1 0,0-1 0,0 1 0,-1-1 1,1 1-1,0 0 0,0 0 0,0 0 0,0 0 0,0 0 0,-1 0 0,1 0 0,0 0 0,0 1 1,0-1-1,-1 1 0,1 0 0,0-1 0,0 1 0,-1 0 0,1 0 0,-1 0 0,1 0 0,-1 0 1,1 1-1,-1-1 0,1 1 7,4 9 5,0 0 0,-1 1 1,0-1-1,-1 1 0,0 0 1,-1 1-1,0-1 0,-1 1 1,-1-1-1,0 1 0,0 4-5,10 64 385,-11-80-389,-1 0 1,1-1 0,0 1-1,0 0 1,0 0-1,0 0 1,0 0 0,0 0-1,0 0 1,0-1 0,0 1-1,1 0 1,-1 0-1,0 0 1,1-1 0,-1 1-1,0 0 1,1 0 0,-1 0-1,1-1 1,-1 1 0,1 0-1,-1-1 1,1 1-1,0-1 1,-1 1 0,1 0-1,0-1 1,-1 1 0,1-1-1,0 0 1,0 1 0,-1-1-1,1 0 1,0 1-1,0-1 1,0 0 0,0 0-1,-1 0 1,1 0 0,0 1-1,0-1 1,0 0-1,0-1 1,0 1 0,-1 0-1,1 0 1,0 0 0,0 0-1,0-1 1,0 1 0,-1 0-1,1-1 1,0 1-1,0-1 1,-1 1 0,1-1-1,0 1 1,-1-1 0,1 1-1,-1-1 1,1 0 0,0 1-1,-1-1 1,1 0 3,54-80-761,28-31-588,-81 112 1351,0-1 0,-1 1 0,1 0 0,0 0 1,-1-1-1,1 1 0,0 1 0,-1-1 0,1 0 1,0 0-1,-1 1 0,1-1 0,0 0 0,-1 1 1,1 0-1,-1-1 0,1 1 0,-1 0 0,1 0 1,-1 0-1,0 0 0,1 0 0,-1 0 0,0 0 1,0 1-1,0-1 0,0 0 0,0 1 0,0-1 1,0 0-1,0 1 0,0-1 0,-1 1 0,1 0 1,-1-1-1,1 1 0,-1-1 0,0 1 0,1 1-2,0 0 27,57 157 2112,-53-128-2507,-5-27-1499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3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6499,'0'0'1313,"0"0"-436,0 0-266,0 0-8,0 0-307,7 0 531,245 2-725,-96-40-1735,-146 35-947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8708,'0'0'464,"0"0"-160,0 0-112,0 0 81,0 0-161,0 0 0,60 0 64,-26 0-112,1 0 96,0 0-48,-5 0-112,-4 0 0,-4 0-80,-3 0 144,-4 0-160,-4 0-384,-4 0-977,-5 2-2561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2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10165,'0'0'-168,"0"19"112,0 126 426,-16 78-9,22-249-394,2 1 0,0 0 0,1 1 0,1 0 0,2-1 33,3-7-196,-5 9 53,82-160-693,-90 180 798,-1 0 1,1 0-1,0 0 0,0 0 0,0 0 0,1 1 0,-1-1 1,1 1-1,-1-1 0,1 1 0,0 0 0,0 0 0,0 0 1,0 0-1,0 1 0,0-1 0,0 1 0,1 0 0,-1 0 1,1 0-1,-1 0 0,3 0 38,-3 3-4,1 0-1,-1 0 1,0 1-1,0-1 1,1 1 0,-1-1-1,-1 1 1,1 0-1,0 0 1,-1 0 0,0 1-1,1-1 1,-1 1-1,-1-1 1,1 1 0,0-1-1,-1 1 1,0 0 0,0 0-1,0 0 1,0 1 4,1 0-12,6 26 171,-1 1 0,-1 0 1,-2 0-1,-1 1 0,-2-1 1,-1 1-1,-2 5-159,2 15 240,10-65-248,5-19 34,-1 0-1,-1-1 1,-2-1-1,1-10-25,29-74 5,-41 116-6,0 0-1,0 1 1,0-1 0,0 0 0,0 1 0,0-1 0,0 0-1,0 1 1,1-1 0,-1 0 0,0 1 0,0-1 0,1 1-1,-1-1 1,0 0 0,1 1 0,-1-1 0,1 1-1,-1-1 1,1 1 0,-1-1 0,1 1 0,-1 0 0,1-1-1,-1 1 1,1 0 0,0-1 0,-1 1 0,1 0-1,0 0 1,-1-1 0,1 1 0,0 0 0,-1 0 0,1 0-1,0 0 1,-1 0 0,1 0 0,0 0 0,-1 0 0,1 0-1,0 0 1,-1 1 0,1-1 0,-1 0 0,1 0-1,0 1 1,-1-1 0,1 0 0,-1 1 0,1-1 0,0 0-1,-1 1 1,1-1 0,-1 1 0,1-1 0,-1 1-1,0-1 1,1 1 0,-1 0 1,21 37-79,-12-5 140,-2 0 0,-1 0 0,-1 0 0,-2 1 0,-1 0 0,-2 0 0,-3 19-61,2 12 48,0-41-44,2-2-2,13-42-16,8-19-120,0 2 0,3 0 1,1 2-1,1 0 0,8-4 134,-33 37-10,0 0 0,-1 0 1,1 0-1,0 0 0,0 0 0,0 0 1,1 1-1,-1-1 0,0 1 1,1 0-1,-1-1 0,0 1 1,1 0-1,0 0 0,-1 1 0,1-1 1,0 0-1,-1 1 0,1 0 1,0 0-1,-1-1 0,2 2 10,-2-1 17,0 1-1,0-1 0,0 1 0,0 0 1,0 0-1,0 0 0,0 0 0,0 0 1,-1 0-1,1 0 0,0 1 1,-1-1-1,1 1 0,-1-1 0,1 1 1,-1 0-1,0-1 0,1 1 0,-1 0 1,0 0-1,0 0 0,0 0 1,-1 0-1,1 0 0,0 0 0,-1 0 1,0 0-1,1 1-16,10 66 538,-11-68-537,7 164 165,-2-150-2546,-1-14-1731</inkml:trace>
  <inkml:trace contextRef="#ctx0" brushRef="#br0" timeOffset="1571.608">819 356 1185,'0'0'923,"0"0"357,0 0-95,0 0 125,11-18-462,37-57-512,-36 55-133,-9 15-111,0-1-1,0 0 0,0 1 1,0 0-1,1 0 1,0 0-1,0 0 0,1 1 1,-1-1-1,1 1 1,0 0-1,0 1 0,0-1 1,1 1-1,4-3-91,-7 5 1,-1 1-1,0-1 1,0 1-1,0-1 1,0 1-1,1 0 1,-1 0-1,0-1 1,0 2-1,0-1 1,1 0-1,-1 0 1,0 1-1,0-1 1,0 1-1,0 0 1,0-1-1,0 1 1,0 0-1,0 0 1,0 1-1,0-1 1,0 0-1,0 1 1,-1-1-1,1 1 1,-1-1-1,1 1 1,-1 0-1,1-1 1,-1 1-1,0 1 0,30 70 307,-28-63-192,31 109 699,-32-119-872,-1 0 1,0 1-1,0-1 1,1 0-1,-1 0 1,0 0-1,0 1 1,1-1-1,-1-1 1,0 1-1,0 0 1,1 0-1,-1 0 1,0-1-1,0 1 1,0 0-1,1-1 1,-1 1 0,0-1-1,0 0 1,0 1-1,0-1 1,0 0-1,0 0 1,0 1-1,0-1 1,0 0-1,0 0 1,-1 0-1,1 0 1,0 0-1,-1 0 1,1-1-1,0 1 1,-1-1 57,13-18-4599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3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8468,'0'0'-763,"15"-22"712,105-133 569,114-140 130,-229 288-668,-3 3 10,1 1 0,-1-1 0,1 0 0,0 0 0,0 1 0,0 0 0,1 0 0,-1 0 0,1 0 0,0 0 0,0 0 0,0 1 0,0 0 0,0 0 0,0 0 0,0 1 0,1-1 0,0 1 10,-4 2 2,1 1 0,0-1 0,-1 1 0,0 0 0,1 0 1,-1 0-1,0 0 0,0 0 0,0 0 0,0 0 0,0 0 0,0 0 0,0 0 0,-1 1 1,0-1-1,1 0 0,-1 0 0,0 1 0,0-1 0,0 0 0,0 2-2,0-2 9,3 147 597,-36 195 237,30-273-909,2-40-4569,1-31-786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88 4258,'0'0'1550,"-14"14"-1064,-88 92 1581,-75 83-162,176-189-1901,1 1 0,-1-1-1,1 0 1,-1 1 0,1-1 0,-1 1 0,1-1 0,-1 1-1,1-1 1,-1 1 0,1-1 0,0 1 0,-1-1-1,1 1 1,0-1 0,-1 1 0,1-1 0,0 1 0,0 0-1,0-1 1,-1 1 0,1 0 0,0-1 0,0 1-1,0-1 1,0 1 0,0 0 0,0-1 0,0 1 0,0 0-1,1-1 1,-1 1 0,0-1 0,0 1 0,0 0-1,1-1 1,-1 1 0,0-1 0,1 1 0,-1-1 0,0 1-1,1-1 1,-1 1 0,1-1 0,-1 1 0,1-1-1,-1 1 1,1-1 0,-1 0 0,1 1 0,-1-1 0,1 0-1,0 0 1,-1 1 0,1-1 0,0 0 0,-1 0-1,1 0-3,39 5 110,88-13-476,-24-8-2104,-76 8-1129</inkml:trace>
  <inkml:trace contextRef="#ctx0" brushRef="#br0" timeOffset="332.356">263 153 7267,'0'0'881,"0"0"-817,0 0 960,-13 128 353,10-74-1201,2 6 256,-6 11-416,0 6-16,-5 3 320,0-2-160,2-13-160,4-18 0,6-20-1056,0-20-1361,0-7-5411</inkml:trace>
  <inkml:trace contextRef="#ctx0" brushRef="#br0" timeOffset="864.713">896 93 8740,'0'0'179,"-15"9"202,-95 71 292,-128 114 378,237-193-1069,0 0 1,-1 0-1,1 0 1,0 0-1,0 1 1,0-1-1,0 0 1,0 1-1,0-1 1,1 1-1,-1-1 1,0 1-1,1-1 1,-1 1-1,1-1 1,-1 1-1,1 0 1,0-1-1,0 1 1,0 0-1,0-1 1,0 1-1,0 0 1,0-1-1,1 1 1,-1 0-1,0-1 1,1 1 0,-1-1-1,1 1 1,0-1-1,0 1 1,-1-1-1,1 1 1,0-1-1,0 0 1,0 1-1,1-1 1,-1 0-1,0 0 1,0 0-1,1 0 1,-1 0-1,0 0 1,1 0 17,138 8-457,-106 3-243,13 2-5549,-34-13 4827</inkml:trace>
  <inkml:trace contextRef="#ctx0" brushRef="#br0" timeOffset="1234.49">888 0 9812,'0'0'-74,"-3"22"-4,-18 153 537,9-54-274,-5-1 0,-6 0 0,-5-1-1,-27 69-184,27-95-144,35-94-1307,8-15-1110,4-16-4045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1489,'0'0'947,"0"0"-483,0 0 710,0 0 170,0 0-821,4 5 1919,-38 169-2627,33-166 157,1-6 8,-1-1 0,1 0-1,0 1 1,-1-1 0,1 0-1,0 1 1,0-1 0,0 0-1,0 1 1,0-1 0,0 0-1,0 1 1,0-1 0,1 1-1,-1-1 1,0 0 0,1 0-1,-1 1 1,1-1 0,0 0-1,-1 0 1,1 1 0,0-1-1,0 0 1,-1 0-1,1 0 1,0 0 0,0 0-1,0 0 1,0 0 0,1-1-1,-1 1 1,0 0 0,0-1-1,0 1 1,2 0 20,0 0-15,0-1 0,0 1 0,0-1 0,0 0-1,0 0 1,0 0 0,0 0 0,0 0 0,0 0 0,0-1 0,0 0 0,0 0 0,0 0-1,0 0 1,0 0 0,0 0 0,0-1 0,-1 1 0,1-1 0,-1 0 0,1 0-1,-1 0 1,0 0 0,1-1 15,2-4 27,0 0 0,-1-1 0,0 0 0,0 0 1,-1 0-1,0-1 0,0 1 0,-1-1 0,0 0 0,-1 1 0,0-1 0,0 0 0,-1 0 0,0-1-27,-1 9 19,0-1-1,0 1 1,-1 0 0,1 0-1,-1 0 1,1 0 0,0 0-1,-1 1 1,0-1 0,1 0 0,-1 1-1,1-1 1,-1 1 0,0-1-1,1 1 1,-1 0 0,0 0-1,0 0 1,1 0 0,-1 0-1,0 0 1,1 0 0,-1 1-1,0-1 1,1 0 0,-1 1-1,0 0 1,1-1 0,-1 1-1,1 0 1,-1 0 0,1 0-1,-1 0 1,0 1-19,-52 74-275,54-77 184,0 1-1,1 0 1,-1 0 0,0 0-1,1 0 1,-1-1-1,0 1 1,1 0-1,-1 0 1,1 0 0,-1 0-1,0 0 1,1 0-1,-1 0 1,0 0 0,1 0-1,-1 0 1,1 0-1,-1 0 1,0 0-1,1 0 1,-1 0 0,0 0-1,1 1 1,-1-1-1,0 0 1,1 0-1,-1 0 1,0 0 0,1 1-1,-1-1 1,0 0-1,0 0 1,1 1 0,-1-1-1,0 0 1,0 1-1,1-1 1,-1 0-1,0 1 1,0-1 0,0 0-1,0 1 1,0-1-1,1 0 1,-1 1 0,0-1-1,0 0 1,0 1-1,0-1 1,0 1-1,0-1 1,0 0 0,0 1-1,0-1 1,0 0-1,-1 1 1,1-1-1,0 0 1,0 1 91,24-12-2329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3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6931,'0'0'2986,"0"0"-2202,0 0-757,0 0-115,0 8-203,38 190 248,1 5 254,12 198-211,-48-271-70,-8-123 198,-2-24-73,5 12-43,-14-48-192,3-1 0,1 0-1,3-1 1,3 0 0,2 0-1,2-1 1,5-39 180,-3 62-296,15-122-230,-13 146 504,0 0 1,1 0-1,0 1 0,0 0 1,1-1-1,0 1 0,1 0 1,-1 1-1,1-1 1,1 1-1,0 0 0,0 0 1,0 1-1,1 0 0,0 0 1,0 0 21,-2 3-3,1 0 0,0 0 0,0 1-1,0 0 1,0 0 0,0 0 0,0 1 0,0-1 0,0 2 0,1-1 0,-1 1 0,0 0 0,2 0 3,-5 0 32,0 1 1,1-1 0,-1 1-1,0 0 1,0 0 0,0 0-1,0 1 1,0-1 0,0 1-1,0-1 1,-1 1 0,1 0-1,-1 0 1,1 0 0,-1 0-1,1 1 1,-1-1 0,0 1-1,0-1 1,-1 1 0,1 0-1,0-1 1,-1 1 0,2 3-33,17 77 576,-22-72-512,-1-1 0,0 0 0,0 0-1,-1 0 1,0-1 0,0 1-1,-1-1 1,-1 0 0,1 0 0,-2-1-1,1 1 1,-1-2 0,0 1-1,-1-1 1,1 0 0,-2 0 0,-2 1-64,7-3-60,-1-1 1,0 0 0,0 0 0,-1 0 0,1-1 0,-1 0 0,0 0-1,1 0 1,-1-1 0,-1 0 0,1 0 0,-2 0 59,-3-3-2065,6-7-2687</inkml:trace>
  <inkml:trace contextRef="#ctx0" brushRef="#br0" timeOffset="278.294">462 264 6915,'0'0'3170,"0"0"-3058,0 0-112,0 0 0,0 0-96,0 0-929,-15 79-3793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3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81 8884,'0'0'486,"-2"16"-412,-42 182 92,42-193-167,-1 14 15,-1-1 0,0 0 0,-2-1 0,0 1 0,-1-1 0,0 0 0,-2 0 0,0-1 0,-1-1 0,0 1 0,-1-1 0,-1-1 0,-1 0-1,-12 11-13,19-22 30,-1 0 0,1-1-1,-1 1 1,1-1-1,-1-1 1,0 1-1,0-1 1,0 0-1,0-1 1,0 1-1,1-1 1,-7-1-30,2 1 64,-15-8-10,25 6-70,1 2-86,0 0-172,3 0-207,188 19-42,-91 13 578,20 3 58,-113-34-93,0 0 0,0 0 0,0-1-1,0 0 1,0-1 0,0 1-1,0-1 1,0 0 0,0-1-1,0 0 1,0 0 0,-1 0-1,1-1 1,-1 0 0,0 0 0,0-1-1,0 0 1,0 0 0,0 0-1,-1-1 1,2-1-20,10-13-2,-1-1 0,0-1 1,-2 0-1,0-1 0,-2-1 0,8-17 2,-15 26 18,0-1-1,-1 1 1,0-1-1,-1 1 1,-1-1-1,0 0 1,-1 0-1,-1 0 1,-1-13-18,-2 14 27,-1 0 1,0 0 0,-1 1-1,-1-1 1,0 1 0,0 1-1,-1-1 1,-1 1 0,0 0-1,-1 1 1,0 0 0,0 0-1,-1 1 1,-1 0-1,0 1 1,0 0 0,-1 1-1,0 0 1,0 1 0,-1 0-1,0 1 1,-3 0-28,6 0-1,0 1 0,0 0 0,0 1 0,-1 1 0,0-1 0,0 2 0,0-1-1,0 2 1,0-1 0,0 2 0,-1-1 0,1 1 0,0 1 0,0 0 0,0 1 0,0 0 0,0 1 0,0 0 0,0 0 0,0 1 1,2 2-23,0 0 1,0 0-1,1 1 1,0 0 0,0 0-1,0 1 1,1 0-1,0 0 1,1 1-1,0 0 1,0 0 0,1 0-1,0 1 1,0 0-1,1 0 1,1 0-1,0 0 1,0 1 0,1-1-1,0 1 1,1-1-1,0 1 1,1 0-1,0 0 1,0-1 0,1 1-1,1 0 1,0-1-1,0 1 1,1-1-1,1 1 1,1 2 22,1-3-224,0 0 1,1-1-1,1 0 1,-1 0-1,1-1 1,1 0-1,0 0 1,0-1-1,7 4 224,44 18-2873</inkml:trace>
  <inkml:trace contextRef="#ctx0" brushRef="#br0" timeOffset="818.811">899 113 9812,'-15'48'37,"2"0"0,2 1 0,2 0-1,-1 46-36,9-85 34,6 92 219,-4-99-245,-1 0 1,1 0-1,0 0 0,0-1 0,0 1 0,1 0 0,-1-1 0,1 1 0,-1-1 1,1 1-1,0-1 0,0 0 0,0 0 0,0 1 0,0-2 0,0 1 0,1 0 1,-1 0-1,1-1 0,-1 1 0,1-1 0,0 0 0,-1 0 0,1 0 0,0 0 0,0 0 1,0-1-1,0 1 0,0-1 0,0 0 0,0 0 0,1 0-8,2-1 0,0-1 1,0 0-1,0-1 0,0 1 0,0-1 1,-1 0-1,1-1 0,-1 1 0,0-1 1,0 0-1,0-1 0,-1 1 1,1-1-1,-1 0 0,0 0 0,0 0 1,-1 0-1,1-1 0,0-1 0,4-5-16,118-195-2478,-126 207 2453,0 0 1,0 1-1,0-1 1,0 0-1,0 0 0,0 1 1,0-1-1,0 0 1,1 0-1,-1 1 0,0-1 1,0 0-1,0 0 1,0 0-1,0 1 0,1-1 1,-1 0-1,0 0 1,0 0-1,0 1 1,1-1-1,-1 0 0,0 0 1,0 0-1,0 0 1,1 0-1,-1 0 0,0 0 1,0 1-1,1-1 1,-1 0-1,0 0 0,0 0 1,1 0-1,-1 0 1,0 0-1,0 0 0,1 0 1,-1 0-1,0 0 1,1 0-1,-1 0 0,0-1 1,0 1-1,1 0 41,-1 1 21,0 55 420,3-1 0,2 0 0,8 30-441,14 46 686,30 186 610,-55-225-196,-4-90-1037,0 1 0,0-1 0,0 1 0,-1-1 0,1 0 0,-1 0 0,1 0 0,-1-1 0,0 1 0,0 0 0,1-1 0,-1 0 0,0 0 0,0 0 0,-1 0 0,1 0 0,0-1 1,0 1-1,0-1 0,-1 0 0,1 0 0,0 0 0,0 0 0,0 0 0,-1-1 0,-1 0-63,-2 1 39,-5 0-93,11 1 37,0-1 1,0 1-1,0-1 1,0 0-1,0 0 1,0 1 0,0-1-1,1 0 1,-1 0-1,0 0 1,0 0-1,0 0 1,0 0-1,0 0 1,0 0-1,0-1 1,0 1-1,0 0 1,0-1-1,0 1 1,0 0-1,0-1 1,1 1-1,-1-1 1,0 1-1,0-1 1,0 0-1,1 1 1,-1-1-1,0 0 1,1 1-1,-1-1 1,1 0-1,-1 0 1,1 0-1,-1 1 1,1-1 0,-1 0-1,1 0 1,0 0-1,0 0 1,-1 0-1,1 0 1,0-1 16,1-7-139,0-1 1,1 1 0,0-1 0,1 1 0,0 0 0,0 0 0,1 0-1,0 0 1,1 1 0,5-8 138,2-6-272,106-223-1447,-52 84 1487,-64 159 250,-1 0 0,1 0 0,0 0-1,0 0 1,0 1 0,0-1 0,0 0-1,0 1 1,0 0 0,1-1 0,-1 1-1,1 0 1,-1 0 0,1 0 0,-1 1-1,1-1 1,-1 1 0,1-1 0,-1 1-1,1 0 1,0 0 0,-1 0 0,1 0-1,0 0 1,-1 1 0,1-1 0,2 2-18,10-1 73,-3 0-47,-1 2 0,1-1 0,-1 2 0,0-1 1,0 2-1,0 0 0,0 0 0,-1 0 0,0 2 0,0-1 1,3 4-27,-11-10 20,-1 1-1,0 0 1,0-1 0,1 1 0,-1 0 0,0 0 0,0 0 0,0 0 0,0 0 0,0 0 0,0 0 0,-1 0 0,1 0-1,0 1 1,0-1 0,-1 0 0,1 0 0,-1 1 0,1-1 0,-1 0 0,0 1 0,1-1 0,-1 1 0,0-1 0,0 0-1,0 1 1,0-1 0,0 1 0,0-1 0,0 0 0,-1 1 0,1-1 0,0 1 0,-1-1 0,1 0 0,-1 0-1,0 1 1,1-1 0,-1 0 0,0 0 0,0 1 0,1-1 0,-1 0 0,0 0 0,0 0 0,0 0 0,-1-1 0,1 1-1,0 0 1,0 0 0,0-1 0,-1 1 0,1 0 0,0-1 0,-1 1 0,0-1-20,-25 12 31,-1-1 0,0-1 1,0-2-1,-1-1 0,-23 3-31,24-5 7,-27 2-880,54-7-1864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7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10629,'0'0'0,"0"0"-1217,0 0 881,0 0 240,-9 91-1072,22-69-2882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4386,'0'0'1918,"0"0"-944,0 0-158,0 0-130,0 0-312,4 2-57,6 4-130,-1-1-1,1-1 1,0 0-1,0 0 1,1-1-1,-1 0 1,1-1-1,0 0 1,-1-1-1,1 0 1,0-1-1,8 0-186,90 0 288,-87 5-981,-17 9-2850,-5-1-4218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4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0 771 10837,'0'0'-704,"17"-23"250,110-175 510,-68 80-1262,30-88 1206,-82 185-287,0 1-1,-1-1 1,-2 0 0,0-1-1,-1 1 1,-1-1 0,-1-8 287,0 28 17,-1 1 1,0 0 0,0 0-1,0 0 1,0-1 0,0 1 0,0 0-1,0 0 1,0 0 0,-1-1-1,1 1 1,0 0 0,-1 0 0,1 0-1,-1 0 1,1 0 0,-1 0-1,1 0 1,-1 0 0,0 0 0,0 0-1,1 0 1,-1 0 0,0 0-1,0 0 1,0 1 0,0-1 0,0 0-1,0 1 1,0-1 0,0 1-1,0-1 1,0 1 0,0-1 0,-1 1-1,1 0 1,0 0 0,0-1-1,0 1 1,0 0 0,-1 0-1,1 0 1,0 0 0,0 1 0,0-1-1,-1 0 1,0 1-18,1-1 9,-1 1 0,0 0 0,0 0 0,1 0 0,-1 0 0,1 0 0,-1 0 0,1 0 0,-1 0 0,1 1 0,0-1 0,-1 1 0,1-1 0,0 1 0,0-1 0,0 1 0,0 0 0,1 0 0,-1-1 0,0 1 0,1 0 0,-1 1-9,0 0 10,-15 44 201,3 0 0,2 1-1,2 1 1,2-1 0,2 1 0,2 1-1,3-1 1,5 41-211,-6-79 45,1-1-1,0 0 1,1 1-1,0-1 1,1 1 0,0-1-1,0 0 1,1 0-1,1 0 1,0 0-1,0-1 1,1 1-1,0-1 1,0 0 0,1-1-1,0 1 1,1-1-1,0 0 1,0-1-1,3 2-44,-6-6 6,0-1-1,0 0 0,1-1 0,-1 1 1,1-1-1,-1 0 0,1 0 0,-1 0 0,1-1 1,0 0-1,-1 0 0,1 0 0,0 0 1,-1-1-1,1 1 0,-1-1 0,1 0 1,-1-1-1,1 1 0,-1-1 0,0 0 1,1 0-1,-1 0 0,0-1 0,-1 1 1,1-1-1,0 0 0,1-2-5,24-26-329,-2-1 1,-1-1-1,-1-1 0,-2-1 1,12-27 328,-24 43-70,38-62-2293,-49 81 2366,1 0 1,-1 0-1,1 0 1,-1 0-1,1 0 1,-1 0-1,1 0 1,-1 0-1,1 1 1,-1-1-1,1 0 1,-1 0-1,1 1 1,-1-1-1,1 0 1,-1 0 0,1 1-1,-1-1 1,0 1-1,1-1 1,-1 0-1,0 1 1,1-1-1,-1 1 1,0-1-1,1 1 1,-1-1-1,0 1 1,0-1-1,0 1 1,0-1-1,1 1 1,-1-1 0,0 1-1,0-1 1,0 1-1,0 0 1,0-1-1,0 1 1,0-1-1,0 1 1,-1-1-1,1 1 1,0-1-1,0 1 1,0-1-1,-1 1 1,1-1 0,0 1-1,-1-1-3,2 4 64,1 24 388,-1 1 132,1-1 0,2 0 0,1 1 0,1-1 0,1-1 0,6 14-584,-12-38-3,0 0-1,1 1 1,-1-1-1,1 0 1,-1 0-1,1 0 1,0 0-1,0 0 1,0 0-1,1 0 1,-1-1-1,1 1 1,-1-1-1,1 0 1,0 1-1,0-1 1,0-1-1,0 1 1,0 0-1,0-1 1,0 1-1,1-1 1,-1 0-1,1 0 1,-1-1-1,1 1 1,-1-1-1,1 1 1,-1-1-1,1 0 1,-1 0-1,3-1 4,1 0-121,0-1 0,1 0 0,-1 0 0,0-1 0,0 0 0,0 0 0,-1-1 0,1 0 1,-1 0-1,0 0 0,0-1 0,0 0 0,-1 0 0,1 0 0,3-6 121,51-60-3754</inkml:trace>
  <inkml:trace contextRef="#ctx0" brushRef="#br0" timeOffset="253.732">866 0 10293,'0'0'0,"0"0"-1649,-7 119 304,30-88-1344</inkml:trace>
  <inkml:trace contextRef="#ctx0" brushRef="#br0" timeOffset="717.051">1156 380 8756,'0'0'-816,"7"18"402,44 130 982,-21 42 966,-7-280-472,-16 69-1347,1 0-1,1 1 0,1 0 0,0 0 1,2 1-1,0 0 0,1 1 1,1 1-1,0 0 0,2 1 0,3-2 286,-16 15-85,0 0 0,1 0 0,0 1 0,-1-1-1,1 1 1,0 0 0,0 0 0,0 0 0,1 1-1,-1 0 1,0-1 0,1 1 0,-1 1 0,0-1-1,1 1 1,0 0 85,-3 0 8,0 1-1,0 0 0,0-1 1,1 1-1,-1 0 0,0 1 1,0-1-1,-1 0 0,1 0 1,0 1-1,0-1 0,-1 1 1,1 0-1,-1-1 1,1 1-1,-1 0 0,0 0 1,1 0-1,-1 0 0,0 0 1,-1 0-1,1 0 0,0 0 1,0 1-1,-1-1 0,1 0 1,-1 0-1,0 1 1,0-1-1,0 0 0,0 1-7,1 2 60,6 42 736,-2 1 0,-3 0 0,-1 0 0,-3 10-796,1 19 383,0-67-421,1-8 2,-1 0 0,1 0 0,-1 0 1,1-1-1,0 1 0,0 0 0,0 0 1,0 0-1,0 0 0,0 0 1,1 0-1,-1-1 0,0 1 0,1 0 1,0 0-1,-1 0 0,1-1 0,0 1 1,0 0-1,0-1 0,0 1 0,0-1 1,0 1-1,1-1 36,4 0-2436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4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33 7940,'0'0'539,"0"0"-353,0 0 81,0 0-59,0 0 56,-10-1 62,-86-10 141,53 3-246,-1 2 1,-1 2-1,-29 2-221,71 54-382,-14 511 454,4-124-26,13-437-50,0 0 1,0 0-1,0 0 1,0 0-1,0 1 0,1-1 1,-1 0-1,1 0 1,-1 0-1,1 0 0,0 0 1,0 0-1,0 0 1,0 0-1,0 0 1,0 0-1,0-1 0,1 1 1,-1 0-1,1-1 1,-1 1-1,1-1 0,0 0 1,-1 1-1,1-1 1,0 0-1,0 0 1,0 0-1,0 0 0,0 0 1,0-1-1,0 1 1,0-1-1,0 1 1,0-1-1,1 0 0,-1 0 1,0 0 3,3 1-162,0-1 1,0 0-1,0 0 0,-1 0 1,1-1-1,0 1 0,0-1 1,0-1-1,0 1 0,-1-1 1,1 1-1,-1-1 0,1-1 1,-1 1-1,0 0 1,0-1-1,3-2 162,35-25-3455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6563,'0'0'990,"0"0"-561,0 0-234,0 0 123,0 0-68,6 0-143,19 4-99,-14-2 0,-1 0 1,1-1-1,-1 0 1,1-1-1,-1 0 1,1 0-1,-1-1 1,1-1-1,-1 0 0,1 0 1,-1-1-1,9-3-8,-7-4-48,0 1 0,-1-2-1,0 1 1,-1-2-1,0 1 1,0-1 0,-2-1-1,1 0 1,-2 0-1,0 0 1,0-1 0,-1 0-1,-1-1 1,1-5 48,-4 17-26,0-1-1,0 1 1,-1-1 0,1 0 0,-1 0-1,0 1 1,0-1 0,0 0 0,-1 0 0,1 0-1,-1 0 1,0 0 0,0 0 0,-1 0 0,1 0-1,-1 0 1,0 0 0,0 0 0,0 0-1,0 1 1,-1-1 0,0 0 0,1 1 0,-1-1-1,-1 1 1,1 0 0,0 0 0,-1-1-1,0 1 27,-3 0-33,-1 0 0,1 1 0,-1-1-1,0 1 1,0 1 0,1-1 0,-1 1-1,0 0 1,0 1 0,0 0 0,-1 0-1,1 0 1,-5 2 33,4 1 41,1 1 1,0 1-1,0-1 0,0 1 0,1 0 0,-1 1 0,1-1 0,0 1 1,1 0-1,0 1 0,0 0 0,0-1 0,0 1 0,1 1 0,1-1 1,-1 1-1,1-1 0,0 1 0,-1 7-41,-5 8 165,2 0 1,0 1-1,1 0 1,1 0-1,2 1 0,0-1 1,2 1-1,0 6-165,1-24 27,0 0 0,0 1 0,0-1 0,1 0 0,0 0-1,1 0 1,-1 0 0,1-1 0,1 1 0,-1 0 0,1-1 0,0 1 0,1-1-1,-1 0 1,1 0 0,1-1 0,-1 1 0,1-1 0,0 0 0,0 0 0,0 0-1,1-1 1,-1 1 0,1-2 0,0 1 0,0 0 0,7 1-27,-6-3-23,0 0-1,0 0 1,0-1 0,0 0-1,1-1 1,-1 1 0,0-2-1,1 1 1,-1-1 0,0 0-1,0 0 1,0-1 0,0 0-1,0 0 1,0-1 0,0 1-1,-1-2 1,1 1 0,-1-1-1,0 0 1,1-1 23,72-69-3339,-44 30-2754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4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8340,'-17'446'240,"16"-398"-40,0-18-70,0 1-1,2-1 1,2 1-1,0-1 1,2 0 0,2 0-1,3 9-129,-10-39 29,0 0 0,0-1 0,0 1 1,0 0-1,1-1 0,-1 1 0,0 0 0,0-1 0,0 1 0,0 0 0,1-1 1,-1 1-1,0 0 0,0 0 0,1-1 0,-1 1 0,0 0 0,0 0 0,1-1 0,-1 1 1,0 0-1,1 0 0,-1 0 0,0 0 0,1 0 0,-1-1 0,0 1 0,1 0 1,-1 0-1,0 0 0,1 0 0,-1 0 0,0 0 0,1 0 0,-1 0 0,0 0 0,1 0 1,-1 0-1,1 0 0,-1 0 0,0 1 0,1-1 0,-1 0 0,0 0 0,0 0 0,1 0 1,-1 1-1,0-1 0,1 0 0,-1 0 0,0 1 0,0-1 0,1 0 0,-1 0 1,0 1-1,0-1 0,0 0 0,1 1-29,55-126-82,47-103-248,-44 75-4098,-51 131 645</inkml:trace>
  <inkml:trace contextRef="#ctx0" brushRef="#br0" timeOffset="633.007">638 58 4258,'0'0'1086,"0"0"-337,0 0 532,0 0-251,0 0-515,1 4-307,0 9-128,-1-1 1,1 0-1,-2 0 1,0 0-1,0 0 1,-1 0-1,-1 0 1,0 0-1,0 0 1,-1 0-81,-2 7 59,-82 280 659,-15 2-718,91-269-57,4-13 16,1 0-1,0 1 0,2 0 0,0 0 1,1 0-1,-1 19 42,7-39-2857,10-9-4608</inkml:trace>
  <inkml:trace contextRef="#ctx0" brushRef="#br0" timeOffset="1265.889">838 547 10549,'0'0'-544,"0"0"287,-2 20 76,-4 222 664,4-100-472,29-225 304,-18 62-366,-1 2 23,5-16-390,2 0 1,1 1-1,2 1 1,1 1-1,2 0 1,0 2-1,27-28 418,-46 56-37,-1 0-1,1 0 1,1 0 0,-1 0-1,0 1 1,0-1 0,1 1-1,-1-1 1,0 1 0,1 0-1,-1 0 1,1 0-1,0 1 1,-1-1 0,1 0-1,0 1 1,-1 0 0,1 0-1,1 0 38,-2 0-46,0 1-1,0 0 1,-1 0-1,1 1 1,-1-1 0,1 0-1,-1 0 1,0 1-1,1-1 1,-1 1-1,0-1 1,0 1-1,0 0 1,0-1-1,0 1 1,0 0-1,-1 0 1,1 0-1,0 0 1,-1-1-1,0 1 1,1 0-1,-1 0 1,0 0-1,0 0 1,0 2 46,1 0-27,6 46 1160,-3-1 0,-1 1 0,-3 27-1133,1 34 1067,-1-110-1073,0 0 0,0 0 0,0 0 0,0 1 0,0-1 0,0 0 0,1 0 0,-1 0 0,0 0 0,1 0 0,-1 0-1,1 0 1,-1 0 0,1 0 0,-1 0 0,1 0 0,0 0 0,-1 0 0,1 0 0,0 0 0,0-1 0,0 1 0,0 0 0,0 0 0,0-1 0,0 1 0,0-1 0,0 1 6,22 3-2942,-10-4-1393</inkml:trace>
  <inkml:trace contextRef="#ctx0" brushRef="#br0" timeOffset="2069.614">1152 799 7091,'0'0'424,"5"-17"-287,0-2-120,-2 7-10,0-1-1,1 1 1,1 0 0,0 1-1,0-1 1,1 1 0,6-8-7,0-2 16,2 2 0,0-1 0,1 2 0,1 0 0,1 1 0,4-4-16,-19 20-7,0 0 1,0-1 0,0 1 0,0 0 0,0 0 0,0 0 0,1 0-1,-1 1 1,0-1 0,0 0 0,1 1 0,-1 0 0,0-1 0,1 1 0,-1 0-1,0 0 1,1 1 0,-1-1 0,0 0 0,0 1 0,1-1 0,-1 1-1,0 0 1,0 0 0,0-1 0,1 2 0,-1-1 0,0 0 0,0 0-1,-1 1 1,1-1 0,0 1 0,0-1 0,-1 1 0,1 0 0,-1 0 0,1-1-1,-1 1 1,0 0 0,0 1 6,15 28 84,-2 1 0,-1 0-1,-1 1 1,-2 0 0,-1 1 0,-2 0 0,-2 1-1,2 25-83,-7-57-6,12 132-60,-9-129-2869,-2-12 203</inkml:trace>
  <inkml:trace contextRef="#ctx0" brushRef="#br0" timeOffset="2439.124">1661 695 4386,'0'14'2775,"-6"303"-1444,3-261-1139,3-55-120,0-2 149,2-15-421,0 1 0,1 1-1,1-1 1,0 0 0,1 1-1,1 0 1,0 0-1,8-12 201,1-5-819,-4 8 38,0 0-1,2 1 1,0 1 0,2 0-1,0 1 1,1 0 0,11-9 781,-8 11-718</inkml:trace>
  <inkml:trace contextRef="#ctx0" brushRef="#br0" timeOffset="2624.01">1896 698 304,'0'0'881,"0"0"-49,0 0-128,0 0 97,38 102 47,-35-66 321,-2 1-241,1 1-560,1-6 32,-1-7 593,1-8-577,0-8-400,2-4 48,-1-5-128,6 0-608,6-5-145,4-19-543,8-6-2194</inkml:trace>
  <inkml:trace contextRef="#ctx0" brushRef="#br0" timeOffset="2802.391">2220 905 1777,'0'0'4578,"2"107"-3169,-2-50-881,0-8-112,3-15-416,2-21-2273,1-13-736</inkml:trace>
  <inkml:trace contextRef="#ctx0" brushRef="#br0" timeOffset="3472.904">2475 429 11701,'0'0'163,"0"0"0,0 0-238,11-5 86,-2 1-7,0 0 0,0 0 0,0 1 0,0 1 1,1-1-1,-1 1 0,1 1 0,0 0 0,3 0-4,135 1 59,-147 0-69,1-1-1,0 1 1,-1 0 0,1 0 0,0 0-1,0 0 1,-1 0 0,1 1 0,0-1-1,-1 0 1,1 1 0,-1 0 0,1-1 0,0 1-1,-1 0 1,1-1 0,-1 1 0,1 0-1,-1 0 1,0 0 0,0 0 0,1 1-1,-1-1 1,0 0 0,0 1 0,0-1-1,0 0 1,0 1 0,0-1 0,-1 1 0,1-1-1,0 1 1,-1 0 0,1-1 0,-1 1-1,0 0 1,1-1 0,-1 1 0,0 0-1,0-1 1,0 1 0,0 0 0,-1 1 10,-1 219-92,-2-143-34,4 0 0,3 0 0,4 8 126,6-7-240,-5-38 114,-2 1 0,-2-1 0,-1 1 0,-3 23 126,-1-63 41,0 0 0,0 0 0,0-1 0,0 1 0,-1-1 1,1 1-1,-1-1 0,1 1 0,-1-1 0,0 0 0,0 0 0,0 0 0,0 0 1,-1 0-1,1 0 0,0-1 0,-1 1 0,0-1 0,1 0 0,-1 1 0,1-1 1,-1 0-1,0-1 0,0 1 0,0 0 0,0-1 0,1 1 0,-1-1 1,0 0-1,0 0 0,0 0 0,0-1 0,0 1-41,-11 1-186,-128 11-542,141-11 654,1-1 0,-1 0 1,0 0-1,0 0 1,0 0-1,0 0 1,0 0-1,0 0 0,0 0 1,1 0-1,-1 0 1,0 0-1,0 0 1,0 0-1,0-1 0,0 1 1,1 0-1,-1-1 1,0 1-1,0-1 1,0 1-1,1-1 0,-1 1 1,0-1-1,1 0 1,-1 1-1,1-1 1,-1 0-1,0 1 0,1-1 1,0 0-1,-1 0 1,1 1-1,-1-1 1,1 0-1,0 0 0,-1 0 1,1 0-1,0 1 1,0-1-1,0 0 1,0 0-1,0 0 0,0 0 1,0 0 73,0-21-4175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 9893,'0'0'915,"0"0"-779,0 0-83,3-1-157,5-2 97,1 1-1,-1 0 1,0 0-1,1 1 1,0 0-1,-1 1 1,1 0-1,-1 0 1,4 2 7,13-2 19,-20-1-40,0 0-1,0 1 1,0 0 0,0-1-1,0 1 1,0 1 0,0-1-1,0 1 1,0 0 0,-1 0-1,1 1 1,0-1 0,0 1-1,-1 0 1,1 0-1,-1 1 1,0-1 0,0 1-1,1 0 1,-2 0 0,1 0-1,0 1 1,-1-1 0,1 1-1,-1 0 1,0 0 0,-1 0-1,1 1 1,-1-1 0,1 0-1,-1 1 1,1 4 21,-3 13 14,-1 0 1,-1 0-1,-1-1 1,-1 1-1,-1 0 0,-1-1 1,-1 0-1,-7 15-14,-5 21-22,4-4 46,3-1 0,2 2 0,2-1 0,3 1 0,2 17-24,-12 646 46,1-300-78,14-407 36,0 0 0,-1 0 0,0 0 1,-1-1-1,0 1 0,0 0 0,-1-1 1,-1 0-1,1 1 0,-1-1 0,-1-1 0,-4 8-4,4-12 7,0-1-1,-1 0 0,1 0 0,-1 0 0,1-1 1,-1 0-1,0 0 0,1-1 0,-1 1 0,0-1 0,0-1 1,0 1-1,0-1 0,0 0 0,-1 0 0,1-1 0,0 1 1,-2-2-7,-17 1 14,6 1 15,0-1 0,0-1 0,0-1 0,0-1 0,1 0 0,-1-2 0,-8-4-29,15-1-2073,14 3-5005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6:52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1875 160 10341,'0'0'336,"0"0"-336,0 0 0,0 0 96,0 0 16,0 0-48,116 46 0,-78-31 128,2 0-272,-1 0 80,0-1-1088,-2-6-2290</inkml:trace>
  <inkml:trace contextRef="#ctx0" brushRef="#br0" timeOffset="326.237">2572 273 5138,'18'-20'-2454,"56"-66"2248,37-67 2279,-98 140-1011,-15 29 101,-66 155 2178,60-148-3307,1-1 0,1 1 1,1 1-1,1-1 0,1 1 1,1-1-1,1 1 0,1 4-34,15 8-365,2-16-2663,-3-7-3970</inkml:trace>
  <inkml:trace contextRef="#ctx0" brushRef="#br0" timeOffset="1065.272">424 1215 3698,'0'0'856,"0"0"-528,0 0 94,0 0 661,0 0 69,9 0-255,103 10 624,275 35-27,256-20-1405,-73-7-40,107 50 79,-515-61-1504,-147-7-1602</inkml:trace>
  <inkml:trace contextRef="#ctx0" brushRef="#br0" timeOffset="1952.156">763 1840 7555,'0'0'1404,"0"0"-953,0 20-371,0 142 10,-7 25 241,7-184-328,-1 11 92,11-27 101,151-201-500,-159 212 298,3-6-12,0 0 0,1 1 0,0 0 0,1 0 0,-1 0 0,1 0 0,0 1 0,1 1 0,0-1 0,0 1 0,0 0 0,0 1 0,1 0 0,-1 0 0,1 1 1,0 0-1,0 1 0,1-1 0,3 1 18,-10 4-6,1 0 0,-1 1 0,0-1 0,0 1 0,0-1 0,0 1 0,-1 0 0,1 0 0,-1 0 0,1 1 0,-1-1 0,0 1 0,0-1 0,-1 1 0,1-1 0,-1 1 0,0 0 0,0 0 0,0 0 0,0 2 6,2 3 16,5 18 203,-2 1 0,-1 0 0,-1 0 1,-1 1-1,-2-1 0,-1 22-219,0-49 0,1-1 1,-1 1-1,1-1 1,-1 0-1,1 0 1,0 1-1,-1-1 1,1 0-1,-1 0 1,1 0-1,0 0 1,-1 0-1,1 0 0,-1 1 1,1-2-1,0 1 1,-1 0-1,1 0 1,0 0-1,-1 0 1,1 0-1,-1 0 1,1-1-1,-1 1 1,1 0-1,0 0 1,-1-1-1,1 1 0,-1 0 1,1-1-1,-1 1 1,1-1-1,-1 1 1,0 0-1,1-1 1,-1 1-1,0-1 1,1 1-1,-1-1 1,0 0-1,28-26 20,-23 21-68,0-1 0,1 1 0,0 0 1,1 0-1,-1 0 0,1 1 0,0 0 0,0 1 1,0-1-1,1 2 0,0-1 0,0 1 0,0 0 1,0 0-1,0 1 0,0 0 0,2 0 48,-6 4-5,-1-1-1,1 1 0,-1 0 1,0 0-1,1 0 1,-1 1-1,0-1 0,0 1 1,0 0-1,0-1 1,-1 1-1,1 0 0,-1 1 1,0-1-1,0 0 1,0 1-1,0-1 0,-1 1 1,1 0-1,-1-1 0,0 1 1,0 0-1,0 3 6,2 0-1,46 132 19,-41-131-423,-2-6-1369</inkml:trace>
  <inkml:trace contextRef="#ctx0" brushRef="#br0" timeOffset="2753.912">1757 1949 9300,'-54'370'280,"51"-312"51,19-84-355,129-171-1158,-145 197 1178,17-24-749,0 2 0,2 0 0,0 1 0,1 1 0,16-11 753,-36 31 27,1 0 1,-1 0 0,1 0 0,-1 0-1,1 0 1,0 0 0,-1 0 0,1 0 0,-1 0-1,1 0 1,-1 0 0,1 0 0,-1 0-1,1 1 1,-1-1 0,1 0 0,-1 0 0,1 1-1,-1-1 1,1 0 0,-1 1 0,0-1-1,1 1 1,-1-1 0,0 0 0,1 1-1,-1-1 1,0 1 0,1-1 0,-1 1 0,0-1-1,0 1 1,1-1 0,-1 1 0,0-1-1,0 1 1,0-1 0,0 1 0,0 0 0,0-1-1,0 1 1,0-1 0,0 1 0,0-1-1,0 1 1,0-1 0,0 1 0,-1-1 0,1 1-1,0-1 1,0 1-28,1 43 1563,-1-37-1309,-3 231 2115,3-234-2351,-1-3-20,1 0 0,0 0 0,-1 0 0,1 0 0,0 0 0,0 0 0,0 1 0,0-1 0,0 0 0,0 0-1,0 0 1,0 0 0,0 0 0,1 0 0,-1 1 0,0-1 0,1 0 0,-1 0 0,1 0 0,-1 0 0,1 0 0,-1 0 0,1 0 0,0-1 0,-1 1 0,1 0 0,0 0 0,0 0 0,0-1 0,0 1 0,-1 0 0,1-1 0,0 1 0,0-1-1,0 1 1,1-1 0,-1 1 0,0-1 0,0 0 0,0 1 0,0-1 0,0 0 0,0 0 0,1 0 2,2-1-19,0-1 0,0 0-1,0 0 1,0 0 0,0 0-1,-1-1 1,1 1 0,-1-1 0,1 0-1,-1 0 1,0 0 0,0-1-1,-1 1 1,1-1 0,-1 1-1,1-1 1,-1 0 0,1-3 19,6-6-122,114-206-900,-122 218 1014,0-2-4,0 0 0,0 1-1,1-1 1,-1 0 0,1 1 0,0-1-1,0 1 1,0-1 0,0 1 0,0 0-1,0 0 1,0 0 0,1 0 0,-1 0 0,1 0-1,0 1 1,-1-1 0,1 1 0,0 0-1,0 0 1,0 0 0,0 0 0,0 0-1,1 0 13,0 1-3,-1 1 0,0-1 0,1 1 1,-1 0-1,0-1 0,1 1 0,-1 1 0,0-1 0,0 0 0,0 1 0,0 0 0,0-1 0,0 1 0,-1 0 0,1 1 0,0-1 0,-1 0 0,0 1 0,2 1 3,7 10 129,1 0-1,-2 1 1,0 1-1,-1 0 1,0 0-1,-1 1 1,-1-1 0,-1 2-1,-1-1 1,0 1-1,-1 0 1,-1 0-1,0 0 1,-1 0-1,-2 1 1,0-1-1,-2 18-128,1-30-1430,-4-5-1331</inkml:trace>
  <inkml:trace contextRef="#ctx0" brushRef="#br0" timeOffset="-1002.942">861 562 4098,'0'0'2228,"0"0"-1455,0 0-378,0 0 608,0 0-344,6-8-459,20-28-176,-19-5-467,-9 40 363,0-1 0,1 1 0,-1-1 0,0 1 0,1 0 0,-1 0 0,0 0-1,0 0 1,0 0 0,0 0 0,0 1 0,0-1 0,0 0 0,0 1-1,0 0 1,-1-1 0,1 1 0,0 0 0,0 0 0,0 1 0,0-1 0,0 0-1,-1 1 1,1-1 0,0 1 0,0-1 0,-1 2 80,0-2-19,-11 4-6,0 0 1,0 1-1,0 0 0,1 1 0,0 1 0,0 0 1,1 0-1,0 2 0,-2 1 25,8-6 12,-12 8 282,0 0-1,2 2 0,0-1 0,0 2 0,-8 10-293,21-21 57,-1 0 0,1 0 0,0 0 0,0 0 0,1 1 0,-1-1 0,1 1 0,0 0-1,0-1 1,0 1 0,1 0 0,0 0 0,0 0 0,0 0 0,1 1 0,-1-1 0,1 0 0,0 0-1,1 0 1,-1 0 0,1 1 0,0-1 0,0 0 0,1 0 0,0-1 0,0 2-57,4 3 45,0-1 1,1 0-1,0 0 1,0 0-1,1-1 1,0 0 0,0-1-1,0 0 1,1 0-1,0-1 1,0 0-1,1 0 1,1 0-46,5 1-54,0 0 1,0-1-1,1-1 0,-1 0 1,1-1-1,0-1 0,0-1 1,0 0-1,3-2 54,38-3-1395,1-20-2279</inkml:trace>
  <inkml:trace contextRef="#ctx0" brushRef="#br0" timeOffset="-385.534">1322 465 8820,'0'0'53,"-9"22"65,-57 148-28,58-147-55,1-1 0,0 1 0,2 0-1,1 0 1,0 1 0,2 0-1,1 8-34,8-30-53,-2-5 12,0 1 0,0-1 0,0-1 0,0 1 0,0-1 0,-1 0 0,1 0 0,-1 0 0,0-1 0,-1 1 0,2-3 41,9-9-171,173-187-2112,-186 202 2281,-1 0 0,0 1 1,1-1-1,-1 0 0,1 1 1,0-1-1,-1 1 0,1-1 1,-1 1-1,1-1 0,0 1 1,-1 0-1,1-1 0,0 1 1,0 0-1,-1-1 1,1 1-1,0 0 0,0 0 1,-1 0-1,1-1 0,0 1 1,0 0-1,-1 0 0,1 0 1,0 1-1,0-1 0,0 0 1,-1 0-1,1 0 0,0 0 1,0 1-1,-1-1 0,1 0 1,0 1-1,-1-1 0,1 1 1,0-1-1,-1 0 1,1 1-1,-1-1 0,1 1 1,-1 0-1,1-1 0,-1 1 1,1 0-1,-1-1 0,1 1 1,-1 0-1,0-1 0,1 1 1,-1 0-1,0 0 2,10 44 582,-10-44-538,2 29 410,-1-1-1,-1 1 0,-2 0 0,-1 0 0,-1-1 0,-2 0 1,-1 1-454,0 10 133,13-43-240,124-129-4201,-54 37 3310,-75 94 1025,-1 1 0,1-1 0,-1 0 0,1 1 0,-1-1 1,1 1-1,0-1 0,-1 1 0,1-1 0,0 1 0,-1-1 0,1 1 0,0 0 0,-1-1 1,1 1-1,0 0 0,0 0 0,0-1 0,-1 1 0,1 0 0,0 0 0,0 0 1,0 0-1,-1 0 0,1 0 0,0 0 0,0 0 0,-1 1 0,1-1 0,0 0 0,0 0 1,0 1-1,-1-1 0,1 0 0,0 1 0,-1-1 0,1 1 0,0-1 0,-1 1 1,1-1-1,-1 1 0,1-1 0,-1 1 0,1 0 0,-1-1 0,1 1 0,-1 0 0,1-1 1,-1 1-1,0 0 0,1 0 0,-1-1 0,0 1 0,0 0 0,0 0-27,16 45 43,-16-45-19,23 184 3134,-20-130-2923,-2-49-244,-2-4-13,1 0-1,0 0 0,0 1 0,0-1 1,0 0-1,0 0 0,1 0 0,-1 0 1,1 0-1,-1 1 0,1-1 0,0 0 1,0 0-1,0 0 0,0-1 0,0 1 1,0 0-1,0 0 0,1 0 0,-1-1 1,1 1-1,0 0 23,10-1-2500</inkml:trace>
  <inkml:trace contextRef="#ctx0" brushRef="#br0" timeOffset="-25716.919">637 70 8180,'0'0'-1398,"0"0"667,0 0 597,-15 1 193,-117 4 1374,-85-4 141,183 5-1225,34 13-250,-1 272-326,-45-12 291,-96 429-2,123-609 11,5 0-1,4 1 1,4 64-73,6-52 184,0-109-178,0-1-1,0 0 1,0 0-1,1 1 1,-1-1-1,1 0 1,0 0-1,-1 0 1,1 0-1,0 1 1,0-1-1,1-1 1,-1 1-1,0 0 1,0 0-1,1 0 1,-1-1-1,1 1 1,0-1-1,0 1 1,-1-1-1,1 1 1,0-1-1,0 0 1,0 0-1,0 0 1,0 0-1,0-1 1,1 1-1,-1 0 1,0-1-1,0 1 1,0-1-1,1 0 1,-1 0-6,16 3-233,0-1 0,1-1 0,-1 0 0,0-1 0,0-1 0,4-2 233,8-5-2108,-4-11-3110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5298,'0'0'283,"0"0"-123,0 0 390,18 9 432,58 26 63,-68-32-933,0-1-1,0 0 0,-1 0 1,1 0-1,0-1 0,1 0 0,-1-1 1,0 0-1,6-1-111,8 1 220,359-41 1074,-234 37-1094,0 6 0,77 14-200,-87-5-154,92-6 154,-159-8-1097,-11-9-1427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9716,'16'254'-352,"-23"-135"1329,0-20-126,9-93-858,0 0-1,0 0 1,1 0 0,0 0 0,1 0-1,-1-1 1,1 0 0,0 1 0,0-1-1,1-1 1,-1 1 0,1 0 0,0-1-1,0 0 1,1-1 0,-1 1 0,1-1-1,0 0 1,0 0 0,0 0 0,4 0 7,5 2-34,1 0 0,0-1 0,1 0 1,-1-2-1,0 0 0,1 0 0,-1-2 1,1 0-1,7-1 34,-21 1-8,14-2-354,0 0 0,-1-1 1,1-1-1,0-1 0,-1 0 1,0-1-1,0 0 1,0-2 361,-5 3-720,43-18-4394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10853,'0'0'256,"0"0"-112,0 0-144,0 0-96,0 0 32,0 0 96,77-2-32,-33-11 240,6-4-144,-1 2-96,0-1 0,-6 6-128,-6 4 128,-5 2-608,-10 4-737,-11 0-3201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10101,'0'0'0,"0"0"-224,0 0 111,0 0 226,80 8 47,-47-8-96,2 0 0,1 0-128,2 0-112,-4-1-2370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3906,'0'0'1459,"0"0"-696,0 0 70,0 0 119,0 0-77,1-5 149,82-7 185,-44 4-1155,0 2 0,0 2 0,1 2 0,25 2-54,50 23 27,147-19-19,-246-3-9,0 1 0,0 1 1,0 1-1,-1 0 0,0 1 0,0 1 1,0 0-1,0 1 0,-1 1 1,9 5 0,25 13-1,-43-23 1,0-1 0,0 0 0,1 1 1,-1-2-1,1 1 0,0-1 0,-1 0 0,1 0 1,0 0-1,0-1 0,0 0 0,-1 0 0,1 0 0,4-1 0,-8-1-8,0 1-1,-1 0 0,1-1 0,0 1 0,0-1 1,-1 0-1,1 1 0,-1-1 0,1 0 0,-1 0 1,0 0-1,1 0 0,-1 0 0,0 0 0,-1 0 1,1-1-1,0 1 0,-1 0 0,1 0 0,-1-2 9,-5 6-1643,-13 13-2762</inkml:trace>
  <inkml:trace contextRef="#ctx0" brushRef="#br0" timeOffset="736.088">150 516 3586,'0'0'1822,"0"0"-603,0 0-456,0 0-176,0 0-334,-6 9-194,-3 4 26,1 1 0,1 0 0,1 1 0,0-1 0,0 1 0,2 1 0,0-1 0,-1 10-85,3 78 361,2-99-357,0 0 0,0-1 0,1 1 0,0 0 0,0 0 0,0 0 0,0 0 0,1-1 0,-1 1 0,1 0 0,0-1 0,0 0 0,0 1 0,0-1 0,1 0 0,0 0 0,-1 0 0,1 0 0,0-1 0,0 1 0,0-1 0,1 0 1,-1 0-1,1 0 0,-1 0 0,1 0 0,-1-1 0,1 0 0,0 0 0,0 0 0,0 0 0,0 0 0,0-1 0,0 1 0,2-1-4,0 1 4,0-1-1,0 1 1,1-1-1,-1 0 1,0 0-1,0-1 1,0 0-1,1 0 1,-1 0 0,0-1-1,0 0 1,0 0-1,-1 0 1,1-1-1,0 0 1,-1 0-1,0 0 1,1-2-4,3-3-6,-1-1 1,-1 0-1,0 0 1,0-1-1,-1 0 0,0 0 1,-1 0-1,0-1 0,0 0 1,-2 0-1,1 0 1,-1 0-1,-1-1 0,0 1 1,0-1-1,-1 0 1,-1 0-1,0 1 0,0-2 6,-1 9-17,1 1-1,-1-1 1,0 0-1,0 0 1,0 1-1,-1-1 0,1 0 1,-1 1-1,0-1 1,0 1-1,0 0 1,0 0-1,0 0 0,-1 0 1,0 0-1,1 0 1,-1 1-1,0-1 1,0 1-1,-1 0 0,1 0 1,0 0-1,-1 0 1,1 0-1,-1 1 1,-1-1 17,-3-1-118,0 1 0,0-1 0,-1 1 0,1 1 1,-1 0-1,1 0 0,-1 0 0,1 1 0,-1 1 0,1-1 1,-7 3 117,9-1-99,1 2 1,0-1 0,0 0 0,0 1 0,1 0 0,-1 0 0,1 0 0,0 1 0,0 0 0,1-1 0,-1 1 0,1 1 0,0-1 0,1 0 0,-1 1 0,1-1 0,0 1 0,0 0 0,1 0 0,-1 0 0,2-1 0,-1 1-1,0 0 1,1 0 0,0 0 0,1 1 0,-1-1 0,1 1 98,-1 6-3361</inkml:trace>
  <inkml:trace contextRef="#ctx0" brushRef="#br0" timeOffset="1049.062">492 208 8820,'0'0'0,"0"0"-304,0 99 304,0-53 448,0 7 32,0 5-112,0-1-63,0 1-81,0-3 0,0-7-112,0-8-48,0-4-64,5-5 0,12-2-80,4-3-1025,4-5-3329</inkml:trace>
  <inkml:trace contextRef="#ctx0" brushRef="#br0" timeOffset="1680.841">863 433 8340,'0'0'235,"0"0"-345,3 17 177,5 58 173,-6 26 603,-46 116-43,44-210-804,-1-6 7,1 1-1,-1-1 1,1 1-1,0-1 1,-1 1-1,1 0 1,0-1 0,0 1-1,0-1 1,0 1-1,0 0 1,1-1 0,-1 1-1,0-1 1,1 1-1,-1 0 1,1-1-1,0 1 1,-1-1 0,1 0-1,0 1 1,0-1-1,0 0 1,0 1-1,0-1 1,0 0 0,0 0-1,0 0 1,1 0-1,-1 0 1,0 0 0,1 0-1,-1 0 1,1-1-1,-1 1 1,1 0-1,-1-1 1,1 1 0,-1-1-1,2 0-2,13 2 8,1-1 1,0 0-1,-1-2 0,1 0 1,0-1-1,-1 0 0,14-5-8,27-2 20,-5 7-1827,-44 2-391,-4 0-4133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6355,'0'0'373,"0"0"-373,0 0 350,1 2 53,45 85 1534,-45-86-1929,2 6 16,0-1 0,0 1 1,1-1-1,0 0 0,0 0 1,1 0-1,0-1 0,0 1 1,0-1-1,0-1 0,1 1 1,0-1-1,0 1 0,0-2 1,0 1-1,1-1 0,4 2-24,-5-4-5,0-1-1,0 0 1,0 0-1,-1 0 1,1-1-1,0 0 0,0 0 1,-1 0-1,1-1 1,-1 0-1,1 0 1,-1 0-1,0-1 1,0 0-1,0 0 1,0 0-1,0 0 1,-1-1-1,1 0 1,-1 0-1,0 0 0,0 0 1,-1-1-1,1 0 1,-1 1-1,0-1 1,1-3 5,9-8-107,-1 0 1,-1 0-1,-1-1 1,0 0-1,-1-1 1,-1 0-1,-1-1 1,0 1-1,-1-1 1,-1-1-1,-1 1 1,0-11 106,-3 27-11,-1 0 0,0 0 1,0-1-1,0 1 0,0 0 0,-1 0 1,1 0-1,-1-1 0,0 1 0,0 0 0,0 0 1,0 0-1,0 0 0,-1 0 0,0 0 1,1 1-1,-1-1 0,0 0 0,0 1 1,0-1-1,-1 1 0,1 0 0,0 0 1,-1 0-1,0 0 0,1 0 0,-1 1 0,0-1 1,-1 0 10,-2-1-2,0 1 0,0 0 0,-1 0 0,1 0 0,0 1 0,-1 0 0,1 0 0,-1 0 0,1 1 0,-1 0 0,1 0 0,-1 1 0,1 0 1,-1 0-1,1 1 0,-1-1 0,1 1 0,0 1 0,0-1 0,0 1 0,0 0 0,-4 3 2,-4 9-3,0 0 0,1 1 0,0 0 0,1 1 0,1 0 0,1 1 0,-4 10 3,7-17-249,1 0 1,0 0-1,1 1 1,1-1-1,-1 1 1,2 0-1,0 0 0,0 0 1,1 1-1,1-1 1,0 1-1,0-1 1,2 6 248,3-8-2788</inkml:trace>
  <inkml:trace contextRef="#ctx0" brushRef="#br0" timeOffset="270.097">527 1 10309,'3'86'208,"2"11"-208,3-6 32,-2-16-64,0-14 32,0-16 0,-1-16-96,0-9 96,1-12-336,0-8-1969,2-6-5475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10533,'0'0'-1382,"0"0"832,12-15 524,36-48 52,-47 62-27,0-1 0,0 1 0,0-1-1,1 1 1,-1-1 0,0 1 0,1 0 0,-1 0-1,1-1 1,-1 1 0,1 0 0,-1 1 0,1-1-1,0 0 1,-1 0 0,1 1 0,0-1-1,0 1 1,0-1 0,0 1 0,-1 0 0,1 0-1,0 0 1,0 0 0,1 0 1,4 0-4,-2 0 27,0 1 1,-1-1-1,1 1 1,-1 0-1,1 0 0,-1 1 1,1-1-1,-1 1 1,0 0-1,1 0 1,-1 1-1,0-1 1,-1 1-1,1 0 1,0 0-1,-1 0 1,0 0-1,1 1 1,-1-1-1,-1 1 1,1 0-1,0 0 1,-1 0-1,0 0 1,0 1-24,24 42 260,-2 1 0,-2 1 0,-3 1 0,8 34-260,-11-37 32,4 15 15,-10-25-23,2-1-1,2 0 1,1-2 0,2 1-1,20 30-23,-36-62-59,1 1 0,1-1 0,-1 0 0,0-1 0,1 1 0,0 0 0,-1-1 1,1 1-1,0-1 0,0 0 0,0 0 0,1 0 0,-1 0 0,0-1 0,1 1 0,-1-1 0,1 0 0,0 0 59,5 0-2383</inkml:trace>
  <inkml:trace contextRef="#ctx0" brushRef="#br0" timeOffset="257.36">301 300 10565,'0'0'224,"0"0"-112,0 0-112,-63 114 144,44-68-80,-1 3 32,1-1-96,0 1-96,3-5-176,2-7-1025,3-14-1536,2-15-3026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0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16 534 3810,'0'0'-1417,"0"0"1153,0 0 936,0 0 297,0 0-220,-3 14-130,-9 45 254,12-56-834,-1 0 1,1 0-1,0 0 1,0 0-1,0-1 1,1 1-1,-1 0 0,1 0 1,0 0-1,-1-1 1,1 1-1,0 0 1,1-1-1,-1 1 1,0-1-1,1 1 1,-1-1-1,1 1 1,0-1-1,0 0 1,1 1-40,3 5 107,0-1-71,0 1-1,1-1 1,0-1-1,0 1 1,0-1 0,1 0-1,0-1 1,0 1-1,2 0-35,-7-5-8,0 0-1,0 1 1,0-1-1,0 0 1,0 0 0,0-1-1,0 1 1,0-1-1,0 1 1,0-1-1,0 0 1,0 0-1,1 0 1,-1-1 0,0 1-1,0-1 1,0 1-1,0-1 1,0 0-1,0 0 1,0-1-1,-1 1 1,1-1 0,0 1-1,-1-1 1,1 0-1,-1 0 1,1 0-1,-1 0 1,0-1 8,11-11-21,-1-1-1,-1 0 1,0-1 0,-1 0-1,-1-1 1,0 0-1,-1 0 1,-1-1 0,-1 0-1,-1-1 1,0 1 0,-1-1-1,-1 0 1,-1 0 0,0 0-1,-2-2 22,-1 18 9,0 0-1,0 1 1,0-1-1,0 0 0,0 0 1,-1 0-1,0 1 1,1-1-1,-1 1 0,0-1 1,0 1-1,0 0 1,-1 0-1,1 0 1,0 0-1,-1 0 0,1 0 1,-1 1-1,0-1 1,0 1-1,0-1 0,1 1 1,-1 0-1,0 1 1,0-1-1,0 0 0,0 1 1,-1-1-1,1 1 1,0 0-1,0 0 1,0 1-1,0-1 0,0 0 1,0 1-1,0 0 1,0 0-1,0 0 0,0 0 1,0 0-1,0 1 1,1-1-1,-1 1 0,1-1 1,-1 1-1,1 0-8,-11 11 32,2 0 1,-1 0-1,2 1 0,0 0 1,1 1-1,0 0 0,1 1 0,1 0 1,0 0-1,1 0 0,-1 8-32,1-3 29,1 1-1,0 0 0,2 0 1,1 0-1,0 0 1,2 8-29,-1-29-65,1 1 0,-1 0 0,1-1 0,0 1 0,0 0 0,0 0 0,0-1 0,0 1 0,0 0 0,0 0 0,0 0 0,1-1 0,-1 1 0,1 0 0,-1-1 0,1 1 0,0 0 0,-1-1 0,1 1 0,0-1 0,0 1 0,0-1 0,0 0 0,1 1 0,-1-1 0,0 0 0,0 0 0,1 0 0,-1 1 0,1-2 0,-1 1 0,1 0 0,0 0 0,-1 0 0,1-1 0,-1 1 0,1-1 0,0 1 1,0-1-1,-1 0 0,1 0 0,1 1 65,19-1-2551</inkml:trace>
  <inkml:trace contextRef="#ctx0" brushRef="#br0" timeOffset="285.065">510 0 8900,'0'0'96,"-8"109"-80,5-35 80,0 3-96,1 1 0,1-6 80,1-8-48,0-7-32,0-7 0,0-6 48,3-9 64,0-8-112,0-8 0,-3-9-1136,0-9-769,0-1-3233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5186,'0'0'3914,"0"0"-2948,0 0-873,0 0 46,0 0 355,1-4-137,1-6-316,1 1 0,1-1 0,0 1 0,0 0 0,1 0 0,0 0-1,0 1 1,6-7-41,6-13-7,151-277-745,-156 285 621,-12 36-309,7 551 1339,7-468-1126,1-86-4100,-7-13-1572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10965,'0'0'35,"0"16"53,-7 116-19,2-96-7,-18 182 268,23-216-333,0-1-1,-1 1 1,1-1-1,0 0 1,0 1-1,0-1 1,0 1-1,1-1 1,-1 0-1,0 1 1,1-1-1,-1 0 1,0 1-1,1-1 1,0 0-1,-1 0 1,1 1-1,0-1 1,-1 0-1,1 0 1,0 0-1,0 0 1,0 0-1,0 0 1,0 0-1,0 0 1,1 0-1,-1-1 1,0 1-1,0 0 1,0-1-1,1 1 1,-1-1-1,0 1 1,1-1-1,-1 0 1,0 1-1,1-1 1,-1 0-1,1 0 1,-1 0-1,0 0 1,1 0-1,-1 0 1,1-1-1,-1 1 1,0 0-1,1-1 4,85-11-528,-32-8 62,94-26-2296,-148 46 2741,1-1 1,-1 1-1,0-1 1,1 1-1,-1-1 1,0 1-1,1 0 1,-1 0-1,1 0 1,-1 0-1,0 0 1,1 0-1,-1 0 1,1 1-1,-1-1 1,0 0-1,1 1 1,-1-1-1,0 1 1,0-1-1,1 1 1,-1 0-1,0-1 1,0 1-1,0 0 0,0 0 1,0 0-1,0 0 1,0 0-1,0 0 1,0 0-1,0 0 1,0 1-1,-1-1 1,1 0-1,0 0 1,-1 1-1,1-1 1,-1 0-1,0 1 1,1-1-1,-1 0 1,0 1-1,0-1 1,0 2 20,8 293 4242,14-224-4304,-21-71-221,0 1 0,1 0 0,-1-1 0,0 1 0,1-1 1,-1 1-1,1-1 0,-1 0 0,1 0 0,-1 1 0,1-1 0,0 0 0,0-1 0,0 1 0,-1 0 1,1 0-1,0-1 0,0 1 0,0-1 0,0 0 0,0 1 0,0-1 283,14 0-3682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0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10053,'0'15'205,"-25"200"11,16-156-82,2 0-1,4 1 0,2 31-133,1-90-1,0-1-1,0 1 1,0-1 0,0 1-1,0-1 1,0 1-1,0-1 1,0 0-1,0 1 1,0-1-1,1 1 1,-1-1-1,0 1 1,0-1 0,0 0-1,1 1 1,-1-1-1,0 0 1,1 1-1,-1-1 1,0 0-1,1 1 1,-1-1 0,0 0-1,1 1 1,-1-1-1,0 0 1,1 0-1,-1 0 1,1 1-1,-1-1 1,0 0 0,1 0-1,-1 0 1,1 0-1,-1 0 1,1 0-1,-1 0 1,1 0-1,-1 0 1,0 0 0,1 0-1,-1 0 1,1 0-1,-1 0 1,1 0-1,-1 0 1,1-1-1,-1 1 1,0 0 0,1 0-1,-1-1 1,0 1-1,1 0 1,-1 0-1,0-1 1,1 1-1,-1 0 1,1-1 1,60-66-213,-39 36-214,2 1 1,1 1 0,1 2 0,2 0 0,0 2 0,2 0 0,2 2 426,-32 23-22,1-1 1,-1 1 0,0 0-1,1 0 1,-1 0-1,1 0 1,-1 0-1,0-1 1,1 1 0,-1 0-1,1 0 1,-1 0-1,0 0 1,1 0 0,-1 0-1,1 1 1,-1-1-1,1 0 1,-1 0-1,0 0 1,1 0 0,-1 0-1,1 1 1,-1-1-1,0 0 1,1 0 0,-1 0-1,0 1 1,1-1-1,-1 0 1,0 1-1,0-1 1,1 0 0,-1 1-1,0-1 1,0 0-1,1 1 1,-1-1-1,0 1 1,0-1 0,0 0-1,0 1 1,0-1-1,1 1 1,-1-1 0,0 0-1,0 1 1,0-1-1,0 1 1,0-1-1,0 1 1,-1-1 0,1 0-1,0 1 1,0-1 21,0 37 694,-1-25-557,-5 390 3334,6-400-4341,0-5-1854,0-14-2894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4994,'0'0'4688,"0"0"-4381,0 0-219,0 0 133,1-8-90,22-57-118,151-169-437,-87 97 331,-79 129 34,-8 14-235,21 491 665,-15-461-2444,2-31-931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42 225 3394,'0'0'1702,"0"0"-1099,-7-15 421,-20-49 438,20 15 272,10 43-1717,-1 1 1,2-1-1,-1 0 0,0 1 0,1 0 0,0 0 0,1 0 0,-1 0 1,1 1-1,0-1 0,0 1 0,0 1 0,0-1 0,1 1 0,0 0 1,-1 0-1,1 0 0,0 1 0,1 0 0,-1 0 0,5-1-17,74-5-576,-83 8 562,0 0 0,1 1 0,-1-1-1,0 0 1,1 1 0,-1-1 0,0 1 0,1 0 0,-1 0 0,0 0-1,0 0 1,0 0 0,0 0 0,0 1 0,0-1 0,0 1-1,-1-1 1,1 1 0,0 0 0,-1-1 0,1 1 0,-1 0 0,0 0-1,0 0 1,1 0 0,-1 0 0,0 1 0,-1-1 0,1 0-1,0 0 1,-1 1 0,1-1 0,-1 1 14,3 82 234,-3-83-220,-5 30 119,-1 0 0,-2 0 0,0 0-1,-3-1 1,-8 17-133,2-2 187,3-7-111,5-19-9,2-1-1,1 1 0,0 0 0,1 0 0,1 1 0,1-1 0,1 9-66,3-26-13,1 0 0,0 0 0,0 0 0,0 0 0,1 0 0,-1-1 0,1 1 0,0-1 1,-1 1-1,1-1 0,0 0 0,0 0 0,0 0 0,1-1 0,-1 1 0,0-1 0,1 0 0,-1 0 0,1 0 0,-1 0 0,1 0 0,-1-1 0,1 1 13,4 1-16,106 13-2100,-83-16-982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1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8388,'-2'18'1198,"-21"128"-939,11-92-43,2 1 0,2 0 0,3 0 0,2 17-216,4-71-8,-1 0 1,1 0-1,-1-1 0,1 1 1,0 0-1,0 0 1,-1 0-1,1-1 0,0 1 1,0-1-1,0 1 0,0 0 1,0-1-1,0 1 1,0-1-1,0 0 0,0 1 1,0-1-1,0 0 0,0 0 1,0 0-1,0 1 1,0-1-1,0 0 0,0 0 1,0-1-1,0 1 0,0 0 1,0 0-1,0 0 1,0-1-1,0 1 0,0-1 1,0 1-1,0 0 0,0-1 1,0 0-1,0 1 1,0-1-1,0 0 0,-1 1 1,1-1-1,0 0 1,0 0-1,-1 1 0,1-1 1,-1 0-1,1 0 0,0-1 8,40-44-440,31-25-2412,-71 70 2828,0 0-1,0 0 1,0 0 0,0 1-1,0-1 1,1 0-1,-1 1 1,0-1 0,0 1-1,0-1 1,1 1-1,-1 0 1,0-1 0,1 1-1,-1 0 1,0 0-1,1 0 1,-1 0-1,0 0 1,1 0 0,-1 0-1,0 1 1,1-1-1,-1 0 1,0 1 0,0-1-1,1 1 1,-1-1-1,0 1 1,0 0 0,0-1-1,0 1 1,0 0-1,0 0 1,0 0 0,0 0-1,0 0 1,0 0-1,0 0 1,-1 0-1,1 0 1,0 0 0,-1 1-1,1-1 1,-1 0-1,1 0 1,-1 1 24,8 30 781,-2 0-1,-1 0 1,-2 1 0,-1-1-1,-2 1 1,-2 27-781,0 9 526,3-14-547,-1-54-39,-1-1 0,1 1 0,0-1-1,0 0 1,0 1 0,0-1 0,0 0 0,0 1-1,0-1 1,0 0 0,0 1 0,0-1 0,0 1-1,0-1 1,0 0 0,0 1 0,0-1 0,1 0-1,-1 1 1,0-1 0,0 0 0,0 1 0,0-1 0,1 0-1,-1 1 1,0-1 0,0 0 0,1 0 0,-1 1-1,0-1 1,1 0 0,-1 0 0,0 0 0,1 1-1,-1-1 1,0 0 0,1 0 0,-1 0 0,0 0-1,1 0 1,-1 0 0,0 0 0,1 0 0,-1 1 0,0-1-1,1 0 1,-1-1 0,1 1 0,-1 0 0,0 0-1,1 0 1,-1 0 0,0 0 0,1 0 0,-1 0-1,0 0 1,1-1 0,-1 1 0,0 0 0,1 0 0,-1 0-1,0-1 1,0 1 0,1 0 0,-1-1 0,0 1 60,17-20-6921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1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14551,'0'0'0,"0"0"-1537,0 0-112,0 0 1633,0 0-64,0 0-3297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5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128 444 352,'0'0'1612,"0"0"-1154,0 0-196,0 0 23,0 0-34,0 0 456,-5-4 152,-14-13-427,17 17-416,1-1 0,-1 0 0,1 1 0,-1-1 0,1 1 0,-1-1 0,1 1-1,-1 0 1,0 0 0,1-1 0,-1 1 0,1 0 0,-1 1 0,0-1 0,1 0-1,-1 0 1,1 1 0,-1-1 0,0 1 0,1-1 0,0 1 0,-1 0 0,1 0-1,-1-1 1,1 1 0,0 0 0,-1 0 0,1 0 0,0 0 0,0 1-1,0-1 1,0 0 0,0 0 0,0 1 0,0-1 0,0 1 0,1-1 0,-1 0-1,0 1 1,1 0-16,-3 3 43,-2 0-53,0 0-1,1 1 1,0 0 0,0-1-1,0 2 1,1-1 0,0 0-1,0 1 1,1 0-1,-1-1 1,2 1 0,-1 0-1,1 0 1,0 0 0,0 0-1,1 0 1,0 5 10,2-7-1,1-1 0,0 1 0,1 0 0,-1-1 1,1 1-1,0-1 0,0 0 0,0-1 0,0 1 0,1-1 0,0 0 0,-1 0 0,1 0 1,0 0-1,1-1 0,-1 0 0,0 0 0,2 0 1,0 1-14,0 0 1,0-1-1,0 0 1,0 0-1,1-1 1,-1 1-1,0-2 0,1 1 1,-1-1-1,1 0 1,-1-1-1,5 0 14,-8-1 6,-1 0 0,0 0-1,0 0 1,0 0 0,0-1-1,-1 1 1,1-1 0,0 0-1,-1 1 1,0-1 0,0 0-1,0-1 1,0 1 0,0 0-1,1-4-5,2-1 19,4-7 16,-1 0 0,-1 0-1,0-1 1,-1 0 0,0 0-1,-1 0 1,-1 0 0,-1-1-1,0 0 1,-1 0 0,-1-8-35,-2 22 29,-1 0 0,1 0 0,-1 0 0,1 0 0,-1 0 1,0 1-1,0-1 0,-1 1 0,1-1 0,0 1 0,-1 0 0,1 0 0,-1 0 1,0 0-1,0 0 0,0 0 0,0 1 0,0 0 0,0-1 0,0 1 0,0 0 1,0 1-1,-1-1 0,1 0 0,0 1 0,-1 0 0,1 0 0,0 0 1,-1 0-1,1 0 0,0 1 0,0 0 0,-1-1 0,1 1 0,0 0 0,0 1 1,-2 0-30,-3 4-146,0 1-1,1 0 1,0 1 0,0-1 0,0 1 0,1 1 0,1-1 0,-4 7 146,-3 3-35,3-6-171,-19 46-1917,28-57-729</inkml:trace>
  <inkml:trace contextRef="#ctx0" brushRef="#br0" timeOffset="328.674">356 1 112,'0'0'4255,"0"0"-2697,0 0-613,0 0 109,0 0-417,0 12-429,0 11-137,-1 161 720,-11 39-791,-8 32-1446,20-253-2833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1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9124,'0'0'643,"0"0"-413,0 0-41,0 0-64,0 0 25,7-18-65,66-139 30,-10 33-934,42-124 819,-103 242-14,-2 5-68,0 4-9,0 366 1230,0-358-1155,-1 6-71,1-1-1,0 1 1,2-1-1,-1 1 1,2-1 0,0 0-1,1 0 1,1 0-1,1 0 88,12 7-2166,4-19-2570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8420,'0'18'-374,"0"130"686,0-108 108,1-1-1,2 1 0,8 36-419,-8-64 68,0 1-1,1-1 1,0 0 0,1 0 0,0 0-1,1 0 1,0-1 0,1 0 0,0 0 0,1-1-1,0 0 1,0 0 0,1-1 0,3 1-68,-6-5-28,0-1 0,1 0 0,0 0 1,0-1-1,0 1 0,0-1 0,0-1 0,1 0 1,-1 0-1,1 0 0,0-1 0,-1 0 0,1-1 0,0 1 1,0-1-1,-1-1 0,1 0 0,0 0 0,0 0 1,-1-1-1,1 0 0,-1-1 0,0 0 0,0 0 1,0 0-1,0-1 0,0 0 0,-1 0 0,1-1 1,-1 1-1,0-1 0,-1-1 0,1 0 28,1 0-23,0-1 0,-1 0 0,0-1 0,0 1 0,-1-1 0,0 0 0,0 0 0,0-1-1,-2 0 1,1 1 0,-1-1 0,0-1 0,-1 1 0,0 0 0,0 0 0,-1-1 0,0-2 23,0-2 45,0 0 0,-2 0 0,1 0 0,-2 0 0,0 0 0,0 0 0,-1 0 0,-1 1 0,-3-9-45,-2 1 53,-1 0 0,-1 1-1,0 0 1,-2 1-1,-5-7-52,13 20 19,0-1 1,0 2-1,-1-1 0,1 1 0,-1-1 1,0 2-1,-1-1 0,1 1 0,-1 0 0,0 0 1,0 1-1,0 0 0,-1 0 0,1 0 1,-1 1-1,1 0 0,-5 0-19,9 2-8,-1 0 1,0 0-1,0 0 0,1 1 1,-1-1-1,0 1 0,0 0 0,1 0 1,-1 0-1,1 1 0,-1-1 1,1 1-1,-1 0 0,1 0 1,0 0-1,0 0 0,0 0 1,0 1-1,0-1 0,1 1 0,-1 0 1,1 0-1,0 0 0,-1 2 8,-37 87-437,20 57-2214,19-82-1605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9332,'0'0'545,"0"0"-497,0 0-80,0 0 32,0 0 0,0 0-129,79 0 242,-34 5-113,9-3 0,1-1-49,2-1 49,-2 0-1376,-10 0-1938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6675,'0'0'3530,"0"23"-2845,-11 154-658,0-105 17,3-1 0,2 49-44,5-118-14,1 0 0,-1-1-1,1 1 1,0 0 0,-1-1 0,1 1-1,0 0 1,0-1 0,0 1 0,0 0 0,1-1-1,-1 1 1,0 0 0,1-1 0,-1 1-1,1 0 1,0-1 0,-1 1 0,1-1-1,0 1 1,0-1 0,0 0 0,0 1 0,0-1-1,0 0 1,0 1 0,1-1 0,-1 0-1,0 0 1,1 0 0,-1 0 0,1-1-1,-1 1 1,1 0 0,-1 0 0,1-1 0,-1 1-1,1-1 1,0 0 0,-1 1 0,1-1-1,0 0 1,-1 0 0,1 0 0,0 0 0,-1 0-1,1 0 1,1-1 14,3-1-89,0 0 1,1-1-1,-1 0 0,0 0 1,-1 0-1,1-1 0,-1 0 0,1 0 1,-1 0-1,0-1 0,-1 0 1,1 0-1,2-3 89,11-11-613,-11 12 211,-4 4 345,-1 1 1,1-1 0,-1 0 0,1 1 0,0-1-1,0 1 1,0 0 0,0 0 0,1 0 0,-1 0-1,0 1 1,1-1 0,-1 1 0,1 0 0,-1 0-1,1 0 1,0 1 0,2-1 56,4 24-248,3 161 1976,-12-142-1187,1 0 0,1 0 0,3 0 0,2 3-541,8-10-573,-8-33-1540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47 1281,'0'0'1163,"0"0"-133,0 0 143,0 0 292,0 0-686,-5 13-312,-30 84 907,35-98-1371,0 1 0,0 0 0,0-1 0,0 1 1,0 0-1,0-1 0,0 1 0,0 0 0,0-1 0,1 1 0,-1 0 0,0-1 0,0 1 1,0 0-1,1 0 0,-1-1 0,0 1 0,0 0 0,1 0 0,-1-1 0,0 1 0,0 0 1,1 0-1,-1 0 0,0 0 0,1-1 0,-1 1 0,0 0 0,1 0 0,-1 0 0,0 0 1,1 0-1,-1 0 0,0 0 0,1 0 0,-1 0 0,1 0 0,-1 0 0,0 0 0,1 0 1,-1 0-1,0 0 0,1 0 0,-1 0 0,0 1 0,1-1 0,-1 0 0,0 0 0,0 0 1,1 1-1,-1-1 0,0 0 0,1 0 0,-1 1 0,0-1 0,0 0 0,0 0 1,1 1-1,-1-1 0,0 0 0,0 1 0,0-1 0,0 0 0,0 1 0,1-1 0,-1 0-3,13-15-426,1-1 0,-2 0-1,0-1 1,-1 0-1,-1-1 1,6-15 426,-9 10 517,-13 25 431,0 3-1004,1 0 0,-1 0 1,1 1-1,1-1 1,-1 1-1,1 1 1,0-1-1,0 1 0,1-1 1,0 1-1,0 0 1,0 1 55,-5 17-1446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4 179 12374,'0'0'0,"0"0"-32,0 0 0,0 0-497,0 0 17,0 0-1105,-3-7-2448</inkml:trace>
  <inkml:trace contextRef="#ctx0" brushRef="#br0" timeOffset="18023.794">53 19 4130,'0'0'165,"0"0"142,0 0 611,0 0 496,0 0-502,0 0-562,-7-4 1325,-17 40-1971,22-29 219,-16 88-758,23-95 381,-1-3 429,-1 0-1,1 0 0,-1 0 1,0-1-1,0 1 1,0-1-1,0 0 0,-1 0 1,1 0-1,-1 0 1,0 0-1,0 0 0,0-3 26,2-2-179,1 0 21,22-72-1848,-30 84 2465,-7 19-2185,-3 13-315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8468,'0'0'1088,"0"0"-1088,0 0-2145,0 0-496,0 0-1537</inkml:trace>
  <inkml:trace contextRef="#ctx0" brushRef="#br0" timeOffset="13262.1">2 7 144,'0'0'1657,"0"0"-505,0 0-629,0 0 99,0 0-75,-1-6-97,2 5 4377,40 42-4577,-38-37-209,5 8-47,-1 1 0,-1 0 1,0 0-1,0 0 0,-1 1 0,-1 0 1,-1 0-1,0 0 0,0 0 1,-2 1-1,1-1 0,-2 0 0,0 1 1,-1 3 5,-6 28-1196,-14-4-906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7 490 5987,'0'0'379,"0"0"-30,0 0-58,0 0 13,0 0 432,0 0 67,0 0-552,-7-4 24,31-43-85,-13 32-167,4-7 21,65-99-477,37-79 433,-86 119 5,-20 90-253,-6 11 244,-1 1-1,-1 0 0,0 0 1,-2 0-1,0 21 5,-1-19 50,1 177 302,-1-42 219,17 126-571,-17-280-49,0-2 17,0 0-1,0 0 1,0 0 0,0 0 0,0 0-1,0 0 1,0 0 0,1 0-1,-1-1 1,1 1 0,0 0-1,-1 0 1,1 0 0,0-1-1,0 1 1,0 0 0,0-1 0,0 1-1,1-1 1,-1 1 0,0-1-1,1 0 1,-1 1 0,1-1-1,-1 0 33,4-3-1979,0-8-1121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6 183 688,'0'0'9375,"0"0"-7470,-1 3-1937,-1 3 32,1 1 1,0-1-1,1 0 0,-1 0 1,1 0-1,0 1 1,1-1-1,0 0 0,0 0 1,0 0-1,0 1 0,1-1 1,0-1-1,1 1 0,-1 0 1,1 0-1,0-1 0,0 0 1,1 1-1,0-1 0,0-1 1,2 3-1,7 14-24,12 23-9,-2 0 1,-2 1-1,-2 2 0,-3 0 0,-1 0 0,-2 1 1,5 40 32,-15 18-86,-4-102 72,0 0-1,-1-1 0,1 1 0,-1-1 1,0 0-1,0 1 0,0-1 0,0 0 1,-1 0-1,1 0 0,-1-1 0,0 1 1,0 0-1,0-1 0,0 0 0,0 0 1,0 0-1,0 0 0,-1 0 0,1-1 1,-1 1-1,0-1 0,1 0 0,-1 0 1,0-1-1,0 1 0,1-1 0,-1 1 1,0-1-1,0 0 0,0-1 0,1 1 1,-1-1-1,-2 0 15,2 1-3,0-1 0,0 0 0,0 1 0,1-1 0,-1-1 0,0 1 0,1 0 1,-1-1-1,0 0 0,1 0 0,0 0 0,-1 0 0,1 0 0,0-1 0,0 0 0,1 1 0,-1-1 0,0 0 1,1 0-1,0-1 0,0 1 0,0 0 0,0-1 0,0 1 0,1-1 0,-1 0 0,1 1 0,0-2 3,-2-3-63,1 1 0,0 0 0,1 0 0,0-1-1,0 1 1,1 0 0,0-1 0,0 1-1,0-1 1,1 1 0,1 0 0,-1-1-1,1 1 1,0 0 0,1-1 63,80-115-3799,-49 73 1641,1-5-294</inkml:trace>
  <inkml:trace contextRef="#ctx0" brushRef="#br0" timeOffset="178.786">271 0 3778,'0'0'3633,"0"0"-2656,-104 22-513,63 17 320,6 10-784,12 6 0,20 5-32,3 1-1632,33-6-1250</inkml:trace>
  <inkml:trace contextRef="#ctx0" brushRef="#br0" timeOffset="980.488">342 57 912,'0'0'1254,"0"0"-267,0 0-424,0 0-53,0 0 80,8-3-153,25-13-26,-32 16-401,0 0 0,-1 0 0,1 0 0,0 0 1,0 0-1,-1 0 0,1 0 0,0 0 0,-1 0 0,1 1 0,0-1 0,-1 0 0,1 0 1,0 1-1,-1-1 0,1 1 0,-1-1 0,1 0 0,-1 1 0,1-1 0,0 1 0,-1-1 1,0 1-1,1 0 0,-1-1 0,1 1 0,-1-1 0,0 1 0,1 0 0,-1-1 1,0 1-1,0 0 0,0-1 0,1 1 0,-1 0 0,0-1 0,0 1 0,0 0 0,0 0 1,0-1-1,0 1 0,0 0 0,0-1 0,-1 1 0,1 0 0,0-1 0,0 1 1,-1 0-1,1-1 0,0 1 0,-1 0 0,1-1-10,0 4 125,-2 14 164,0 0 1,-1 0 0,-1-1-1,0 1 1,-2-1-1,0 0 1,-1-1 0,-1 3-290,-12 31 297,-46 187-2631,55-186-2148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4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6755,'0'0'2182,"0"0"-1389,0 0-180,0 0-170,0 0-48,1-9-181,-1 6-213,1-1 1,-1 0 0,1 1 0,0-1 0,0 0 0,0 1 0,1 0 0,-1-1 0,1 1 0,0 0 0,0-1 0,0 1 0,0 0 0,1 0-1,-1 1 1,1-1 0,0 1 0,2-3-2,6-2-3,0 0 0,1 0 0,0 1 0,0 1 0,1 0 0,-1 1 0,1 0 0,0 1 0,0 0 0,0 1 0,1 1 0,-1 0 0,0 0 0,1 2 0,12 1 3,-23-1-22,0 1 0,0 0 0,0 0 0,-1 1 0,1-1 0,0 1 0,-1-1 0,0 1 0,1 0 1,-1-1-1,0 1 0,0 1 0,-1-1 0,1 0 0,-1 0 0,0 0 0,1 1 0,-1-1 0,-1 1 0,1-1 0,0 1 0,-1-1 0,0 1 0,0-1 0,0 1 1,0 0-1,-1 2 22,-11 283 2,0-84 166,12 15 161,1-205-380,0-1 0,1 1 0,1-1 1,0 0-1,1 1 0,0-2 1,1 1-1,1 1 51,14 7-3978,-15-22-1776</inkml:trace>
  <inkml:trace contextRef="#ctx0" brushRef="#br0" timeOffset="254.314">57 597 10261,'0'0'256,"0"0"736,0 0-880,0 0 112,0 0-224,0 0 225,51-48-225,-4 33 0,6-1 32,4 0 48,-3 0-80,-4 1-401,-3 3-175,-4 3-993,-13 4-3265</inkml:trace>
  <inkml:trace contextRef="#ctx0" brushRef="#br0" timeOffset="501.83">681 744 8772,'0'0'352,"0"0"-352,-6 101 32,4-79-32,2-12 0,0-7-256,0-3-256,0 0-1665,8-23-704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4914,'0'0'416,"0"0"-293,0 0 123,7 18 418,25 57 30,-10-27-364,-15-36-194,-1 1 0,-1 0 0,0 0 0,-1 1 1,0-1-1,-1 1 0,0 0 0,0 9-136,-1 12 78,-1 0 1,-1-1-1,-2 1 1,-2 0-1,-3 11-78,4-34 138,3-18 166,3-18 145,1 11-449,1 1 0,0-1 0,1 1 0,1 0-1,0 1 1,0 0 0,3-2 0,1-4-7,20-29-29,-16 28-92,-2 0 0,0-1-1,-1 0 1,-2-1 0,1 0 0,-2-1 0,-1 0 0,-1-1 0,0 0-1,-2 0 1,0 0 0,-2-1 128,-2-71-1281,-1 95 1352,0-1 0,-1 0 0,1 0 0,0 1 0,0-1 0,0 0 0,-1 0 0,1 0 0,0 0 0,0 0 0,-1 1 0,1-1-1,0 0 1,0 0 0,-1 0 0,1 0 0,0 0 0,0 0 0,-1 0 0,1 0 0,0 0 0,0 0 0,-1 0 0,1 0-71,2 11 157,1-1 0,0 1 0,1-1 0,0 0 1,1 0-1,0-1 0,0 1 0,1-1 1,0 0-1,1-1 0,0 1 0,0-1 0,1-1 1,7 7-158,-12-12-9,0 0 0,0-1 1,1 1-1,-1 0 1,0-1-1,1 0 1,-1 0-1,1 0 1,-1 0-1,1 0 0,-1-1 1,1 0-1,-1 1 1,1-1-1,0-1 1,-1 1-1,1 0 0,2-2 9,19-11-2663,-12-3-3094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5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372 170 9156,'0'0'568,"0"0"-15,0 0-364,0 0 137,-3-18 39,-8-53-146,10 67-203,0-1 1,-1 1 0,1 0-1,-1 0 1,0 0-1,0 0 1,-1 0 0,1 0-1,-1 1 1,0-1 0,0 1-1,0-1 1,0 1-1,0 0 1,-1 0 0,0 1-1,1-1 1,-1 1-1,0 0 1,0 0 0,0 0-1,-1 0 1,1 1-1,0 0 1,-1 0 0,1 0-1,-1 0 1,1 1-1,-1-1 1,1 1 0,-1 0-1,1 1 1,-1-1-1,1 1 1,-3 0-17,5-1 0,-8 3 13,0 0 0,0 1 0,0 0 0,1 0 0,-1 1-1,1 0 1,0 1 0,1 0 0,0 0 0,0 1-1,0 0 1,0 1 0,1-1 0,1 1 0,-1 1-1,1-1 1,1 1 0,-1 0 0,2 1 0,-4 8-13,-4 12 6,1 1 1,1 0 0,2 1 0,1 0 0,2 0 0,1 0-1,1 1 1,2 0 0,3 28-7,-3-24-23,-2 0-7,2 1 1,1 0-1,2-1 0,2 1 0,1-1 1,2 0-1,1 0 0,2-1 1,2 0-1,13 27 30,-24-58-32,1-1-1,0 0 1,0 0 0,1 0 0,-1 0 0,1 0-1,0 0 1,0-1 0,0 1 0,0-1-1,1 0 1,0 0 0,-1 0 0,1-1 0,0 1-1,0-1 1,0 0 0,1 0 0,-1 0 0,0-1-1,1 1 1,-1-1 0,1 0 0,-1-1-1,1 1 1,0-1 0,-1 0 0,1 0 0,0 0-1,-1 0 1,1-1 0,-1 0 0,1 0 0,-1 0-1,1-1 1,-1 1 0,0-1 0,1 0-1,-1 0 1,0-1 32,5-5-25,0 0 0,-1-1 0,0 0 0,0 0 0,-1-1 0,0 0 0,-1 0 0,0-1 0,-1 0 0,0 0 0,-1 0 0,0 0 0,0-1 0,-1 1 1,-1-1-1,0 0 0,-1 0 0,0 0 0,-1 0 0,0 0 0,-1 0 0,-1-11 25,0 17 4,0-1 1,-1 0 0,0 0-1,0 1 1,0-1 0,-1 1-1,0 0 1,0 0 0,0 1 0,-1-1-1,0 1 1,0 0 0,0 0-1,-1 0 1,0 1 0,0 0-1,0 0 1,0 1 0,0-1-1,-1 1 1,1 1 0,-1-1 0,0 1-1,0 0 1,0 1 0,0 0-1,0 0 1,0 0 0,-2 1-5,2 2-72,0 0 1,1 0 0,-1 1 0,1-1-1,-1 2 1,1-1 0,0 1 0,1 0 0,-1 0-1,1 0 1,-1 1 0,1 0 0,1 0-1,-1 0 1,1 1 0,0-1 0,0 1-1,0 0 1,1 0 0,0 1 0,0-1-1,1 1 1,-1-1 0,2 1 0,-1 0-1,1 0 1,-1 7 71,4 11-2601,10-4-2167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1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357 648 6867,'0'0'694,"0"0"-841,0 0-56,0 0 147,2 3 118,92 84 1269,-90-82-1337,1 0-1,0-1 1,0 0 0,1 0 0,-1 0 0,1-1-1,-1 1 1,1-1 0,0-1 0,0 1-1,1-1 1,-1 0 0,0-1 0,1 1 0,-1-1-1,1 0 1,0-1 0,-1 0 0,1 0-1,-1 0 1,1-1 0,0 0 0,-1 0 0,0 0-1,1-1 1,-1 0 0,0-1 0,0 1-1,0-1 1,5-3 6,-5 2-196,0 0 0,0-1-1,0 1 1,0-1 0,-1-1 0,0 1 0,0-1-1,0 0 1,-1 0 0,0 0 0,0-1-1,0 1 1,-1-1 0,0 0 0,0 0 0,-1 0-1,0 0 1,0-1 0,-1 1 0,1-1 196,-4 6-7,1-1 0,-1 1 0,0 0 1,1-1-1,-1 1 0,0 0 0,0 0 0,0 0 1,-1 1-1,1-1 0,0 0 0,-1 1 0,1 0 1,-1-1-1,1 1 0,-1 0 0,1 0 0,-1 1 1,0-1-1,0 0 0,0 1 0,1 0 0,-1-1 1,0 1-1,0 0 0,0 1 0,1-1 0,-4 1 7,2-1 49,1-1-29,-7 0 170,0-1-1,0 2 1,0-1 0,1 1 0,-1 1 0,0-1 0,0 2 0,1 0 0,-1 0-1,0 0 1,1 1 0,0 1 0,0-1 0,0 2 0,0-1 0,0 1-190,0 3 104,1 1 1,1-1-1,-1 1 0,1 0 1,1 1-1,0 0 1,0 0-1,1 0 1,0 1-1,1 0 1,0 0-1,0 0 1,1 0-1,1 0 0,0 1 1,1-1-1,0 1 1,0-1-1,2 1 1,0 7-105,0-8-2,1-1 1,0 1-1,0-1 1,1 0-1,1 0 1,-1 0-1,2 0 1,-1-1 0,1 0-1,1 0 1,0 0-1,0 0 1,0-1-1,1 0 1,1 0-1,-1-1 1,1 0-1,0 0 1,1-1 0,0 0-1,0-1 1,0 0-1,1 0 1,-1-1-1,1 0 1,0 0-1,0-1 1,0-1-1,1 0 1,-1 0 0,1-1-1,-1 0 1,8-1 1,34-2-1604,1-9-1576</inkml:trace>
  <inkml:trace contextRef="#ctx0" brushRef="#br0" timeOffset="439.319">1311 152 6723,'-53'512'-1473,"42"-292"3528,11-219-1578,29-23 46,182-237-1211,-109 121 1248,21-26-2833,-91 136-1227,-27 27 2521</inkml:trace>
  <inkml:trace contextRef="#ctx0" brushRef="#br0" timeOffset="1018.781">193 1338 4674,'0'0'2988,"0"0"-1875,0 0-871,0 0 105,0 0-149,5-1-134,15 0-2,1 0 0,0 1 1,0 1-1,0 1 0,-1 0 1,1 2-1,0 1-62,69 9 164,103-5 252,53-8-416,-104-2 158,-13 1-40,0-6 1,69-14-119,-61-3-37,-34 4-626,2 5 0,69 0 663,-112 15-2319,-21 6-3051</inkml:trace>
  <inkml:trace contextRef="#ctx0" brushRef="#br0" timeOffset="3610.607">3031 1439 9828,'0'0'0,"0"0"-16,0 0 16,0 0 193,0 0 543,80 18-480,-42-18-176,1 0 32,1 0-32,-1 0-80,2 0 0,-2-8-240,-4 1 192,-3 2-480,-10 4-769,-13 1-2256</inkml:trace>
  <inkml:trace contextRef="#ctx0" brushRef="#br0" timeOffset="1927.052">269 1701 6851,'0'0'-672,"3"21"1160,12 138 715,-14-8 649,8-168-1471,61-124-1070,-65 132 665,2 0 1,-1 1-1,1-1 1,0 1-1,1 1 1,0-1-1,0 1 1,0 1-1,1 0 1,0 0-1,0 0 1,1 1-1,8-3 24,-16 7-14,0 0 0,0 1 0,0-1 0,1 0 0,-1 1 0,0-1 0,1 1 0,-1 0 0,0 0 0,1 0 0,-1 0 0,0 0 0,0 0-1,1 1 1,-1-1 0,0 1 0,1 0 0,-1-1 0,0 1 0,0 0 0,0 0 0,0 0 0,0 1 0,0-1 0,0 0 0,0 1 0,-1-1 0,1 1 0,0 0 0,0 1 14,6 11 108,-1 1 1,-1 1 0,0-1 0,-1 1-1,0 0 1,-1 0 0,-1 1 0,-1-1-1,0 1 1,-1 5-109,12 69 353,-13-90-344,-1-1-9,1 1-1,0 0 1,0-1 0,0 1 0,0 0-1,0 0 1,0-1 0,0 1-1,0 0 1,0-1 0,0 1 0,0 0-1,0 0 1,1-1 0,-1 1 0,0 0-1,0-1 1,1 1 0,-1 0 0,0-1-1,1 1 1,-1-1 0,1 1 0,-1-1-1,1 1 1,-1-1 0,1 1 0,-1-1-1,1 1 1,0-1 0,-1 1-1,1-1 1,-1 0 0,1 0 0,0 1-1,0-1 1,-1 0 0,1 0 0,0 0-1,-1 1 1,1-1 0,0 0 0,-1 0-1,1 0 1,0 0 0,0 0 0,-1-1-1,1 1 1,0 0 0,-1 0-1,1 0 1,0-1 0,0 1 0,36-62-288,83-131-5995,-117 189 6174,-1 1 112,0-1-1,0 1 0,0 0 1,1 0-1,-1 0 0,1 0 0,0 0 1,0 1-1,0-1 0,0 1 1,0 0-1,0 0 0,1 0 0,-1 0 1,1 0-1,1 0-2,-4 2 28,0 0 0,0 0 1,-1 0-1,1 1 0,0-1 0,0 0 0,-1 0 1,1 0-1,0 1 0,-1-1 0,1 0 0,0 1 1,-1-1-1,1 1 0,-1-1 0,1 1 0,0-1 1,-1 1-1,1-1 0,-1 1 0,0 0 0,1-1 1,-1 1-1,1 0 0,-1-1 0,0 1 0,0 0 1,1-1-1,-1 1 0,0 0 0,0 0 0,0-1 1,0 1-1,0 0 0,0 0 0,0-1 0,0 1 1,0 0-1,0 0 0,0-1 0,0 1 0,0 0 1,-1-1-29,1 4 214,2 63 2426,-3-45-2337,2-1 1,0 1-1,1-1 1,1 0-1,1 1 1,3 5-304,19 14-3490,-12-39-1603</inkml:trace>
  <inkml:trace contextRef="#ctx0" brushRef="#br0" timeOffset="2675.65">1185 1844 10517,'-2'21'75,"-11"131"-308,8-55 618,5-97-348,0-3 30,2-15-201,2 1 0,0-1 1,0 1-1,2 0 0,0 0 1,1 1-1,1-1 0,0 2 1,1-1-1,7-8 134,-8 11-141,-4 5-231,1 0 0,0 0 0,0 0 0,1 0 0,0 1 0,0 0 0,1 0 0,0 1 0,0 0 0,1 0 0,-1 0 0,1 1 0,0 1 0,3-2 372,-10 5 57,0 1 0,1 0 1,-1-1-1,0 1 0,0 0 0,0 0 1,1 0-1,-1 0 0,0 0 0,0 0 0,1 0 1,-1 0-1,0 0 0,0 1 0,0-1 1,1 0-1,-1 1 0,0-1 0,0 1 1,0 0-1,0-1 0,0 1 0,0 0 1,0-1-1,0 1 0,0 0 0,0 0 0,-1 0 1,1 0-1,0 0 0,0 0 0,-1 0 1,1 0-1,-1 0 0,1 0 0,-1 0 1,1 0-1,-1 1 0,0-1 0,1 0 0,-1 0 1,0 0-1,0 1 0,0-1 0,0 0 1,0 0-1,0 1 0,0-1 0,-1 0 1,1 0-1,0 0 0,-1 1 0,0 0-57,3 216 4029,-1-217-4057,0-1 0,0 1 0,-1-1 0,1 1 0,0-1-1,0 1 1,0-1 0,0 0 0,0 1 0,-1-1 0,1 0 0,0 0 0,0 0 0,0 0 0,0 0 0,0 0 0,0 0 0,0 0 0,0 0 0,0 0 0,-1 0 0,1 0 0,0-1 0,0 1-1,0 0 1,0-1 0,0 1 0,-1-1 0,1 1 0,0-1 0,0 1 0,-1-1 0,1 0 28,63-83-2699,-45 53 1028,69-90-3851,-86 119 5523,-1 0 1,1 0 0,0 0 0,1 0-1,-1 0 1,0 0 0,1 1 0,-1-1 0,0 1-1,1 0 1,0 0 0,-1 0 0,1 0-1,0 0 1,-1 0 0,1 1 0,0-1 0,0 1-1,0 0 1,0 0 0,0 0-2,-1 1 142,0 0 0,-1 0 0,1 0 0,0 1 0,-1-1 1,1 0-1,-1 1 0,0-1 0,1 1 0,-1 0 0,0-1 0,0 1 0,0 0 1,0 0-1,0 0 0,0-1 0,-1 1 0,1 0 0,0 0 0,-1 0 0,0 0 0,1 0 1,-1 0-1,0 1-142,1 3 825,15 82 3121,-13-67-3655,0-1 0,1 1 0,1-1-1,1 0 1,1-1 0,3 7-291,-9-24-82,0 1-1,1 0 1,-1-1 0,0 1-1,1-1 1,0 1 0,0-1-1,0 0 1,0 0 0,0 0-1,0 0 1,0 0 0,1 0-1,-1-1 1,1 1 0,-1-1-1,1 0 1,0 0 0,-1 0-1,1 0 1,0 0 0,1 0 82,12 0-667</inkml:trace>
  <inkml:trace contextRef="#ctx0" brushRef="#br0" timeOffset="3362.793">3009 1152 2721,'0'0'8004,"0"0"-7844,0 0-160,0 0-464,0 0 464,0 0 0,93 1 32,-37-1 240,6 0-272,1 0 0,-2-1-48,-4-8-320,-5-3-353,-6 1-943,-12-1-1842,-15 4-800</inkml:trace>
  <inkml:trace contextRef="#ctx0" brushRef="#br0" timeOffset="31621.366">2951 1096 6867,'0'0'224,"0"0"-13,0 0 307,0 0-334,-7-20-19,-18-69-64,19-9 78,6 96-172,-1-4 48,1 0 1,0 0 0,0 0 0,1 0-1,-1 0 1,1 1 0,0-1 0,1 0-1,0 1 1,0-1 0,0 1-1,0-1 1,3-3-56,40-2 235,-42 11-246,9 0 17,-1 1 0,0 0 0,1 0 0,-1 1 0,0 1 0,0 0 0,0 0 0,-1 1 0,5 2-6,24 13 92,-29-13-61,0 0 0,0-1 0,1 0 0,0-1 1,0 0-1,0 0 0,1-1 0,-1-1 0,1 0 0,0-1 0,-1 0 0,1 0 0,6-2-31,-14-1 8,1 1 0,-1-1 0,0-1 0,0 1 0,0-1 0,0 0 0,0 1 0,0-2 0,-1 1 0,0 0 0,1-1 0,-1 1 0,-1-1 0,1 0 0,0 0 0,-1 0 0,2-4-8,4-6-5,56-90-460,-55 83-799,-8 5-2514</inkml:trace>
  <inkml:trace contextRef="#ctx0" brushRef="#br0" timeOffset="37422.708">371 1 2881,'0'0'1025,"0"0"-588,0 0 340,0 0 397,0 0 421,0 0-128,-1 1-610,-81 27 237,-139 57-1065,218-84-19,-1 0-1,1 1 1,-1-1 0,1 1-1,0 0 1,0 0 0,0 0-1,0 1 1,0-1 0,0 1-1,0-1 1,1 1 0,-1 0-1,1 0 1,0 0 0,0 0-1,0 1 1,0-1 0,1 0 0,-1 1-1,1-1 1,0 1 0,0 0-1,0-1 1,1 1 0,-1 0-1,1 1-9,-5 120-85,7-81-2,3 0 1,1-1-1,10 34 87,-4-21-146,10 64 29,-6 1 0,-4 0-1,-6 9 118,-5 621 737,-1-744-752,1 0 1,0 0 0,0 0 0,0-1 0,1 1 0,0 0 0,1-1-1,0 1 1,0-1 0,0 0 0,0 1 0,1-2 0,0 1-1,1 0 1,-1-1 0,1 0 0,0 0 0,0 0 0,1-1 0,-1 1-1,1-2 1,0 1 0,6 3 14,-4-4-462,0 0-1,1 0 0,-1 0 1,1-1-1,0-1 0,0 1 1,-1-2-1,1 1 1,0-1-1,0 0 0,0-1 1,0 0-1,-1 0 1,1-1-1,0 0 463,50-22-3778</inkml:trace>
  <inkml:trace contextRef="#ctx0" brushRef="#br0" timeOffset="38355.24">2278 371 9989,'0'0'192,"0"0"130,0 0-410,5-2-5,225-63 611,-201 59-620,-28 10 68,-38 376 300,31-71-191,13-185-116,5-1 0,6-1-1,21 71 42,-25-124-4,3 15 1,3 7-1,-3 1-1,-5 1 1,-1 63 4,-11-69 99,-1-85-68,0-1 1,0 0-1,1 0 0,-1 0 1,0 0-1,-1 0 1,1 0-1,0 0 1,0 0-1,0 0 0,0 0 1,-1-1-1,1 1 1,0 0-1,-1-1 1,1 1-1,-1-1 0,1 0 1,0 1-1,-1-1 1,1 0-1,-1 0 1,1 0-1,-1 0 0,1 0 1,-1 0-1,1 0 1,-1-1-1,1 1 1,0 0-1,-1-1 0,0 0-31,-8 0 97,5 1-151,1 0-1,0 0 1,0-1 0,0 0 0,0 0 0,0 0 0,0-1 0,0 1 0,0-1 0,1 0 0,-1 0 0,0 0 0,1 0 0,0-1 0,-1 1 0,1-1 0,0 0 0,0 0 0,1 0 0,-1-1 0,1 1 0,-1-1 0,1 1 0,0-1 54,-8-16-2081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1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2177 71 10069,'-3'20'253,"-17"149"-69,18 307 179,2-473-365,0 2-5,-1 1 0,1 0 0,0 0 0,1 0 0,-1 0 0,1-1 0,0 1 0,1 0 0,-1-1 0,1 1 0,0-1 0,1 1 0,-1-1 0,1 0 0,1 1 7,-3-5-1,1 0-1,-1 0 0,1 0 1,-1-1-1,1 1 0,0-1 1,-1 1-1,1-1 0,-1 1 1,1-1-1,0 0 1,-1 0-1,1 0 0,0 0 1,0 0-1,-1 0 0,1-1 1,0 1-1,-1 0 0,1-1 1,-1 1-1,1-1 1,-1 0-1,1 1 0,-1-1 1,1 0 1,52-59 21,29-56-787,-4-4 0,52-110 766,-121 212-125,11-19-2335,-6 7-1411</inkml:trace>
  <inkml:trace contextRef="#ctx0" brushRef="#br0" timeOffset="732.365">445 1206 6323,'0'0'1272,"0"0"-303,3-1-438,93-5 223,-64 7-537,1-2-70,0 2 1,0 2-1,-1 0 1,12 5-148,80 22 406,-36-7-202,1-4 0,0-4 1,67 2-205,445-16 122,-131-1-1207,-465 0 1032,56-11-3459,-48-3-1266</inkml:trace>
  <inkml:trace contextRef="#ctx0" brushRef="#br0" timeOffset="-1018.91">450 563 208,'0'0'2036,"0"0"-1447,0 0-207,0 0 488,0 17 378,-2 131 1457,2-43-560,0-104-2171,9-18 130,7-24-102,-1 0 4,2 0 0,1 2 0,2 0 0,2 1 0,5-4-6,-25 38-5,1 0 0,-1 0 0,1 0 1,0 1-1,0-1 0,1 1 0,-1 0 1,1 0-1,-1 0 0,1 0 0,0 0 1,0 1-1,0 0 0,0 0 0,1 0 0,-1 1 1,1-1-1,-1 1 0,1 0 0,-1 0 1,1 0-1,-1 1 0,1 0 0,0 0 1,-1 0-1,1 0 0,0 1 0,3 0 5,0 5-7,0 0 0,0 0 0,-1 1 0,0 0-1,0 0 1,-1 1 0,1 0 0,-2 0 0,1 0-1,-1 2 8,-4-9 0,23 39 206,-2 1 0,-1 2 1,9 29-207,-25-59 51,-4-10-33,-1-2-18,0 0 0,0 0 0,0 0 0,0 0 0,0 0 0,0 0 0,0 0 0,0 0 0,0 0 0,1 0 0,-1 0 0,0 0 0,1 0 0,-1 0 0,1 0 0,-1 0 0,1 0 0,-1 0 0,1-1 0,0 1 0,0 0 0,-1 0 0,1 0 0,0-1 0,0 1 0,0-1 0,-1 1 0,1 0 0,0-1 0,0 1 0,0-1 0,0 0 0,0 1 0,0-1 0,0 0 0,0 0 0,0 0 0,0 1 0,1-1 0,-1 0 0,0 0 0,0-1 0,0 1 1,0 0-1,0 0 0,0 0 0,0-1 0,0 1 0,0 0 0,0-1 0,0 1 0,0-1 0,0 1 0,-1-1 0,1 0 0,0 1 0,0-2 0,33-42 39,-30 35-74,0 2-1,1-1 1,0 0 0,0 1 0,1 0 0,0 0 0,0 1 0,1-1-1,-1 1 1,1 1 0,1-1 0,-1 1 0,1 1 0,0-1 0,0 1-1,0 1 1,1-1 0,-1 1 0,1 1 0,0 0 0,4-1 35,-10 3-4,1 0 0,-1 0 0,1 0 0,-1 0 0,0 0 0,1 1 0,-1-1 1,1 1-1,-1 0 0,0 0 0,0 1 0,1-1 0,-1 1 0,0-1 0,0 1 1,0 0-1,-1 0 0,1 0 0,0 0 0,-1 1 0,1-1 0,-1 1 4,12 15 74,-1 1-1,-1 0 1,-1 0-1,0 1 0,-2 0 1,4 13-74,25 49 205,-9-44-444,0-30-2745,-8-9-2141</inkml:trace>
  <inkml:trace contextRef="#ctx0" brushRef="#br0" timeOffset="-399.083">1577 464 8084,'0'0'101,"-3"15"102,-11 49-152,13-62-42,1 1 0,0 0 0,1-1 1,-1 1-1,0-1 0,1 1 1,0-1-1,-1 1 0,1-1 1,0 1-1,0-1 0,0 1 1,1-1-1,-1 0 0,1 0 1,-1 0-1,1 0 0,0 0 1,-1 0-1,1 0 0,0 0 1,0-1-1,1 1 0,-1-1 0,0 1 1,0-1-1,1 0 0,-1 0 1,1 0-1,-1 0 0,1 0 1,-1-1-1,1 1 0,-1-1 1,1 0-1,0 0 0,-1 0 1,1 0-1,0 0 0,-1 0 1,2-1-10,-2 1 7,7 2 19,0-1 0,1 0 0,0-1 1,-1 0-1,1-1 0,-1 0 0,1 0 0,-1-1 0,0 0 0,1 0 1,-1-1-1,0-1 0,-1 0 0,1 0 0,4-3-26,-6 3-51,-1 1 0,0-1 0,0-1 0,0 1 0,-1-1 0,0 0 0,0-1 0,0 1 0,0-1 0,-1 0 0,0 0 0,0 0 0,-1-1 0,1 1 0,-2-1 0,1 0 0,-1 0 0,0 0 0,0 0-1,-1 0 1,1 0 0,-2-1 0,1-2 51,-3 7-1,-1 1 0,1-1-1,-1 0 1,0 1-1,0 0 1,0 0-1,0-1 1,0 2 0,0-1-1,0 0 1,-1 1-1,1-1 1,0 1-1,-1 0 1,1 0 0,-1 0-1,0 1 1,1-1-1,-1 1 1,0 0-1,1 0 1,-1 0 0,0 1-1,1-1 1,-3 2 1,3-2 3,-2 0 6,-7-1 51,1 1 1,-1 0-1,1 1 1,-1 0-1,1 1 0,0 0 1,-1 1-1,1 0 1,-9 5-61,9-3 78,0 0 0,1 1 1,0 0-1,0 1 0,0 0 1,1 1-1,0-1 0,1 2 1,0-1-1,0 1 0,0 1 1,1-1-1,1 1 0,0 0 1,0 1-1,1 0 0,0-1 1,1 2-1,0-1 0,1 0 1,0 1-1,0 8-78,0-8 23,2-1 1,0 1-1,0-1 0,1 1 0,0 0 0,1-1 1,1 1-1,-1-1 0,2 0 0,0 1 1,0-1-1,1 0 0,0-1 0,1 1 1,0-1-1,1 1 0,0-2 0,1 1 0,0-1 1,0 0-1,1 0 0,0-1 0,0 0 1,4 2-24,-3-5-133,1 0 0,0-1 0,0-1 0,0 1 1,0-1-1,0-1 0,0 0 0,1-1 0,-1 0 1,1 0-1,-1-1 0,1 0 0,-1-1 0,1 0 1,-1-1-1,0 0 0,1-1 0,8-3 133,38-23-3143</inkml:trace>
  <inkml:trace contextRef="#ctx0" brushRef="#br0" timeOffset="2120.996">612 1700 3906,'0'0'950,"0"0"263,0 0-233,0 0-231,0 0-453,-2-6-136,-7-20-34,9 59 455,6 241 1124,1-275-1771,35-121-263,6-7 76,-6 126-382,-35 8 661,0-1 1,0 1-1,0 1 1,-1-1-1,0 1 1,0 0-1,0 0 0,-1 1 1,0 0-1,0 0 1,3 7-27,5 11 181,-1 0 0,-1 1 0,-2 0 0,0 0 0,2 15-181,-5-19 111,-6-21-107,0 0-2,0 0-1,0-1 1,-1 1-1,1-1 1,0 1-1,0 0 1,0-1-1,0 1 1,0 0-1,0-1 0,0 1 1,0 0-1,0-1 1,0 1-1,1-1 1,-1 1-1,0 0 1,0-1-1,0 1 1,1-1-1,-1 1 1,0-1-1,1 1 0,-1-1 1,0 1-1,1-1 1,-1 1-1,1-1 1,-1 1-1,1-1 1,-1 0-1,1 1 1,-1-1-1,1 0 1,-1 1-1,1-1 1,0 0-1,-1 0 0,1 1 1,-1-1-1,1 0 1,0 0-1,-1 0 1,1 0-1,0 0 1,-1 0-1,1 0 1,0 0-1,-1 0 1,1 0-1,-1 0 0,1-1 1,0 1-1,-1 0 1,1 0-1,-1-1 1,1 1-1,-1 0 1,1-1-1,-1 1 1,1-1-2,107-233-571,-106 231 547,1-1 0,-1 0 1,1 1-1,0 0 0,-1-1 1,2 1-1,-1 0 1,0 1-1,1-1 0,-1 1 1,1-1-1,0 1 0,-1 0 1,1 0-1,0 1 0,1-1 1,-1 1-1,0 0 0,0 0 1,0 0-1,1 1 0,0-1 24,-3 2 2,0 0-1,0 0 0,0 0 0,0 0 0,0 0 0,0 0 0,0 1 0,-1-1 0,1 1 0,0-1 0,-1 1 0,1-1 1,-1 1-1,0 0 0,1 0 0,-1 0 0,0 0 0,0 0 0,0 0 0,0 0 0,-1 0 0,1 2-1,1 0 38,74 222 794,-67-202-1891,-1-12-2673</inkml:trace>
  <inkml:trace contextRef="#ctx0" brushRef="#br0" timeOffset="2861.539">1456 1692 11925,'0'0'-696,"0"19"677,-1 118 505,-1-1-334,2-136-136,0-20-179,1 16 126,1-1 0,-1 0 0,1 1 0,0-1 0,0 1 0,1 0 0,-1-1-1,1 1 1,0 0 0,0 1 0,0-1 0,1 0 0,1-1 37,8-9-187,62-74-240,-74 87 421,-1 0 1,1 1-1,0-1 1,-1 1 0,1-1-1,0 1 1,-1-1-1,1 1 1,0 0-1,0-1 1,0 1-1,-1 0 1,1 0-1,0-1 1,0 1 0,0 0-1,0 0 1,-1 0-1,1 0 1,0 0-1,0 0 1,0 0-1,0 1 1,0-1-1,-1 0 1,1 0 0,0 1-1,0-1 1,-1 0-1,1 1 1,0-1-1,0 1 1,-1-1-1,1 1 1,0-1-1,-1 1 1,1-1-1,-1 1 1,1 0 0,0-1-1,-1 1 1,0 0-1,1-1 1,-1 1-1,1 0 6,13 41-61,-12-35 96,28 183 632,-30-189-668,0-1 0,-1 1 0,1-1 0,0 1 0,0 0 0,0-1 0,0 1 0,0 0 0,0-1 0,0 1 0,0-1 0,0 1 0,0 0 0,1-1 0,-1 1 0,0-1 0,0 1 0,0 0 0,1-1-1,-1 1 1,0-1 0,1 1 0,-1-1 0,0 1 0,1-1 0,-1 1 0,1-1 0,-1 1 0,1-1 0,-1 0 0,1 1 0,-1-1 0,1 0 0,-1 1 0,1-1 0,0 0 0,-1 0 0,1 0 0,-1 1 0,1-1 0,0 0 0,-1 0 0,1 0 0,-1 0 0,1 0 0,0 0 0,-1 0 0,1 0 0,0 0 0,-1-1 0,1 1 0,-1 0 0,1 0 0,0 0 0,-1-1 0,1 1 0,-1 0 0,1-1 0,-1 1 0,1 0 0,-1-1 0,1 1 0,-1-1 0,0 1 0,1-1 0,-1 1 1,111-142-1884,-91 114 786,-15 19 962,1 0-1,0 0 1,1 1 0,0 0-1,0 0 1,1 0 0,0 1-1,0 0 1,1 0 0,-1 1-1,1 1 1,1-1 136,-8 5 18,0 0 1,0 1-1,0-1 1,0 0-1,0 1 0,0 0 1,0-1-1,0 1 1,0 0-1,0 0 1,0 0-1,0 0 0,0 0 1,0 1-1,0-1 1,0 1-1,0-1 1,0 1-1,0 0 0,0-1 1,0 1-1,0 0 1,0 1-1,0-1 1,-1 0-1,1 0 0,-1 1 1,1-1-1,-1 1 1,1-1-1,-1 1 0,0 0-18,46 104 2457,-33-32-3822,-14-64-1301</inkml:trace>
  <inkml:trace contextRef="#ctx0" brushRef="#br0" timeOffset="3925.756">410 205 10309,'0'0'165,"0"0"153,0 0-190,-17-8-32,-57-30 45,-6-25-82,74 56-9,0 0 0,-1 1 0,0 0 0,0 1 1,-1-1-1,0 1 0,0 1 0,0 0 0,-4-2-50,8 4-6,0 0 1,0 1 0,0 0-1,-1-1 1,1 1 0,0 1-1,0-1 1,0 1 0,-1 0-1,1 0 1,0 0 0,-1 0-1,1 1 1,0-1 0,0 1-1,0 0 1,0 1 0,-1-1-1,2 1 1,-1 0 0,0-1-1,0 2 1,0-1 0,1 0-1,0 1 1,-1 0 0,1 0-1,0 0 1,0 0 0,0 0-1,1 0 1,-1 1 0,1 0-1,0-1 1,0 1 0,0 0-1,0 2 6,-3 14-33,2 1-1,0 1 0,1-1 1,2 0-1,0 0 1,1 4 33,0 20-7,29 236-49,-19-80 39,-12 80 17,0-180-36,-25 243 224,10-204 29,5 77-217,11-211-14,9 77-32,-8-80 42,0 0 1,0 0 0,0-1 0,0 1-1,1-1 1,-1 1 0,1-1 0,0 0-1,0 1 1,0-1 0,0 0-1,0 0 1,0-1 0,0 1 0,1 0-1,-1-1 1,0 1 0,1-1 0,0 0-1,-1 1 1,1-1 0,0-1 0,0 1-1,-1 0 1,1-1 0,0 1-1,0-1 1,0 0 3,12 0-105,0 0 1,-1-2-1,1 0 0,-1 0 0,1-1 0,-1-1 1,6-2 104,46-11-507,-21 10-1836,7 0-2069</inkml:trace>
  <inkml:trace contextRef="#ctx0" brushRef="#br0" timeOffset="5150.807">2798 10 7491,'0'0'1033,"0"0"-916,0 0-162,0 0 96,15-1 133,94-8 299,-17 10 666,-89 1-1126,0 1 0,0 0-1,-1-1 1,1 1-1,-1 0 1,1 1-1,-1-1 1,0 0-1,0 1 1,0-1 0,-1 1-1,1 0 1,-1-1-1,0 1 1,0 0-1,0 0 1,0 0-1,-1 0 1,1 0 0,-1-1-1,0 1 1,-1 2-23,3 242 619,9 206-302,21 48-530,-24-139-131,-8-353 335,-1 0 0,1 0 0,-1 1 0,-1-1 0,0 0 0,0 0 0,-1 0 0,-1-1 0,1 1 1,-1-1-1,-1 0 0,-1 3 9,3-9 17,0-1-1,0 1 1,0-1 0,-1 1 0,1-1 0,-1 0 0,1 0-1,-1-1 1,0 1 0,0-1 0,1 1 0,-1-1-1,0-1 1,0 1 0,0 0 0,-2-1-17,-20 6 56,-129 63-130,138-65 98,0-1 0,1 0 1,-1-2-1,0 0 1,0 0-1,0-2 0,-13-2-24,-25-8 83,54 11-1473,1 0-3481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7:3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37 224,'0'0'2182,"0"0"-749,0 0-464,0 0-182,0 0 2,0 0 108,-24 0 986,-8 45-2171,27-38 282,1 0-1,1 0 1,-1 1-1,1-1 1,0 1-1,1 0 1,0-1-1,0 1 1,1 0-1,0 1 1,0-1-1,1 0 1,0 0-1,0 0 1,1 0-1,0 0 7,0-5-11,0 0 0,1 0 0,-1 0 0,1-1 0,0 1 0,0-1-1,0 1 1,0-1 0,0 0 0,1 0 0,-1 0 0,1 0 0,-1 0 0,1 0 0,0-1 0,0 1 0,-1-1 0,1 0-1,0 0 1,0 0 0,0 0 0,1 0 0,-1-1 0,0 1 0,0-1 0,0 0 0,0 0 0,0 0 0,1 0 0,-1-1 0,0 1-1,0-1 1,1 0 11,7 1-50,-8-2 44,-1 0 1,1 0-1,0 0 1,-1 0-1,1 0 1,-1-1-1,0 1 1,0-1-1,0 1 0,0-1 1,0 0-1,-1 0 1,1 0-1,-1 0 1,0 0-1,0 0 1,0 0-1,0 0 1,0-1-1,-1 1 0,1 0 1,-1 0-1,0-1 1,0 1-1,0 0 1,-1-4 5,1-100-64,0 104 105,-1 1 0,1-1 0,-1 1 0,0-1 1,0 0-1,0 1 0,0-1 0,-1 1 0,1 0 1,0-1-1,-1 1 0,0 0 0,0 0 0,1 0 0,-1 0 1,-1 0-1,1 1 0,0-1 0,0 1 0,0-1 1,-1 1-1,1 0 0,-1 0 0,1 0 0,-1 0 0,0 0 1,1 0-1,-1 1 0,0-1 0,1 1 0,-1 0 1,0 0-1,1 0 0,-1 0 0,0 0 0,0 1 0,1-1 1,-1 1-1,0 0-41,1 0-16,1 0 1,-1 0-1,1 0 1,-1 1-1,1-1 1,0 0-1,-1 1 1,1-1-1,0 1 0,0-1 1,0 1-1,0 0 1,0-1-1,1 1 1,-1 0-1,1 0 1,-1 0-1,1-1 1,-1 1-1,1 0 1,0 1 15,-1 1-13,-3 11-3,0 0 1,1 0-1,1 0 0,1 0 1,0 0-1,0 1 1,3 13 15,-1-25-33,1-1 1,-1 1-1,1-1 1,0 0-1,0 0 1,0 0-1,1 0 1,-1 0-1,1 0 1,-1 0-1,1-1 0,0 0 1,0 1-1,0-1 1,0 0-1,1 0 1,-1-1-1,0 1 1,1-1-1,-1 1 1,1-1-1,0 0 1,-1-1-1,1 1 1,0-1-1,0 1 1,0-1 32,-2-1-26,0 0 0,0 0 1,-1 0-1,1 0 0,0 0 0,0-1 1,-1 1-1,1 0 0,-1-1 0,1 1 1,-1-1-1,1 0 0,-1 1 0,0-1 1,0 0-1,0 0 0,0 0 0,0 0 1,0 0-1,-1 0 0,1 0 0,-1 0 1,1 0-1,-1 0 0,0-1 26,2-4-39,4-16-123,-1 0-1,-1 0 1,-1 0 0,-1 0-1,-1-1 1,-1-6 162,0 28 50,0 1 0,-1-1-1,1 1 1,0 0 0,0-1-1,-1 1 1,1 0 0,-1-1 0,1 1-1,-1 0 1,0-1 0,1 1-1,-1 0 1,0 0 0,0 0 0,0 0-1,0 0 1,0 0 0,0 0-1,0 0 1,0 0 0,0 0 0,0 1-1,-1-1 1,1 0 0,0 1-1,-1-1 1,1 1 0,0-1 0,-1 1-1,1 0 1,0 0 0,-1-1-1,1 1 1,-1 0 0,1 0 0,0 0-1,-1 1 1,1-1 0,-1 0-1,1 0-49,-1 0 23,-1 0-1,1 0 1,0 0-1,-1 0 0,1 1 1,0-1-1,0 1 1,-1-1-1,1 1 0,0 0 1,0-1-1,0 1 1,0 0-1,0 1 1,0-1-1,0 0 0,0 1 1,0-1-1,1 1 1,-1-1-1,0 1 0,1 0 1,-1-1-1,1 1 1,0 0-1,0 0 0,0 0 1,0 0-1,0 1 1,-1 1-23,-3 6-4,0 1 0,1 0 0,0 0 0,1 0 0,0 1 0,1-1 0,0 1 0,1-1 1,0 1-1,1 0 0,0 0 0,1-1 0,0 1 4,0-9-11,0-1 0,0 1 1,0-1-1,1 0 0,-1 1 0,0-1 1,1 0-1,0 0 0,-1 0 0,1 0 1,0 0-1,0 0 0,0 0 0,0 0 1,0-1-1,1 1 0,-1-1 0,0 0 1,1 0-1,-1 0 0,1 0 0,-1 0 1,1 0-1,0-1 0,-1 1 0,1-1 1,0 0-1,-1 1 0,1-1 0,0-1 1,0 1-1,-1 0 0,1-1 0,0 1 11,-1-3-17,0 1-1,0 0 1,0 0-1,-1-1 1,1 1-1,-1-1 1,0 1-1,0-1 1,0 0-1,0 1 1,0-1-1,0 0 1,-1 0-1,1 1 1,-1-1-1,0 0 1,0 0 17,1-3 4,3-118-113,-5 122 170,1 0 0,0 0-1,-1 0 1,1 0 0,-1 0 0,1 0 0,-1 1 0,0-1 0,0 0 0,0 0 0,0 0 0,0 1 0,0-1 0,-1 0 0,1 1 0,-1-1 0,1 1 0,-1 0 0,1-1 0,-1 1-1,0 0 1,1 0 0,-1 0 0,0 0 0,0 0 0,0 1 0,0-1 0,0 0 0,0 1 0,0 0 0,0-1 0,-1 1-61,-10 22 104,11 68-147,2-88 12,0 1-1,-1-1 1,1 0-1,0 1 1,1-1-1,-1 0 0,0 1 1,1-1-1,-1 0 1,1 0-1,-1 1 1,1-1-1,0 0 1,0 0-1,0 0 1,1 0-1,-1 0 1,0 0-1,1 0 0,-1 0 1,1-1-1,-1 1 1,1 0-1,0-1 1,0 1-1,0-1 1,0 0-1,0 0 1,0 0-1,0 0 1,0 0-1,1 0 1,-1 0-1,0-1 0,0 1 1,1-1-1,-1 0 1,0 0-1,1 0 32,7-27-664,-4-83 645,-5 109 55,-1 0 1,0 0-1,0 0 0,0 0 0,0 0 0,0 0 0,0-1 0,0 1 0,0 0 1,-1 0-1,1 0 0,0 0 0,-1 0 0,1 0 0,0 0 0,-1 0 1,1 0-1,-1 0 0,0 0 0,1 0 0,-1 0 0,0 0 0,0 1 0,1-1 1,-1 0-1,0 0 0,0 1 0,0-1 0,0 1 0,0-1 0,0 1 0,0-1 1,0 1-1,0-1 0,0 1 0,0 0 0,0 0 0,0 0 0,0-1 0,-1 1 1,1 0-1,0 0 0,0 0 0,0 1 0,0-1 0,0 0 0,0 0 0,-1 1-36,-16 56 38,21 15-68,-2-71 10,-1-1 0,1 1-1,-1 0 1,1-1 0,0 1-1,-1 0 1,1-1-1,0 1 1,0-1 0,-1 1-1,1-1 1,0 0-1,0 1 1,0-1 0,0 0-1,0 1 1,0-1 0,-1 0-1,1 0 1,0 0-1,0 0 1,0 0 0,0 0-1,0 0 1,0 0-1,0 0 1,0 0 0,0-1-1,-1 1 1,1 0-1,0-1 1,0 1 0,0 0-1,0-1 1,-1 1 0,1-1-1,0 1 1,0-1-1,-1 0 1,1 1 0,0-1-1,-1 0 1,1 1-1,-1-1 1,1 0 0,-1 0-1,1 0 1,-1 1 0,0-1-1,1 0 1,-1 0-1,0 0 1,1-1 20,19-99-293,-21 98 366,0 1 0,0 0 0,-1-1 0,1 1 0,-1 0 0,1 0 0,-1 0 0,0 0 0,0 0 0,0 0 0,0 1 0,0-1 0,0 1 0,-1-1 0,1 1 0,0 0 0,-1 0 0,1 0 0,-1 0 0,1 0 0,-1 1 0,-1-1-73,1 12 42,1 116-741,12-128-3844,4-3 2686,0-3-1614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47:3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41 214 80,'0'0'256,"0"0"-178,0 0 23,0 0 134,0 0 200,0 0 111,0-2 335,0-1-614,-6-16 7273,-5 14-7976,10 5 440,1 0-26,-1 0 0,1-1 0,-1 1 0,0 0 0,1 0 0,-1-1-1,1 1 1,-1 0 0,0 0 0,1 0 0,-1 0 0,1 0 0,-1 0-1,0 0 1,1 0 0,-1 0 0,1 0 0,-1 0 0,0 0 0,1 0-1,-1 1 1,1-1 0,-1 0 0,1 0 0,-1 1 0,0-1 0,1 0-1,-1 1 1,1-1 0,0 0 0,-1 1 0,1-1 0,-1 1 0,1-1-1,-1 1 1,1-1 0,0 1 0,0-1 0,-1 1 0,1-1 0,0 1-1,-1 0 23,1 10-156,0-7 137,-1 0-1,1 0 1,0 0-1,0 0 1,0 0-1,1 0 1,0 0-1,-1 0 1,1 0-1,1 0 1,-1 0-1,0 0 1,1 0-1,0-1 1,0 1-1,0-1 1,0 1-1,1-1 1,-1 0-1,1 0 1,1 1 19,-2-1-2,0-1 1,1 1 0,-1-1-1,1 0 1,-1 0-1,1 0 1,0 0 0,0 0-1,0-1 1,0 1-1,1-1 1,-1 0 0,0 0-1,0 0 1,1 0-1,-1 0 1,1-1 0,-1 0-1,0 1 1,1-1-1,-1-1 1,1 1 0,-1 0-1,1-1 1,-1 0-1,0 0 1,1 0 0,-1 0-1,0 0 1,0-1-1,0 1 1,0-1 0,0 0-1,0 0 1,0 0-1,-1 0 1,1 0 0,1-3 1,2-7-2,-1-1 1,-1 0 0,0 0-1,0 0 1,-1 0 0,-1-1-1,0 1 1,-1-1 0,-1 0-1,0 1 1,-1-1 0,0-3 1,0 15 13,1 0 0,0 1 0,-1-1 0,1 1 0,-1-1 0,1 1 1,-1-1-1,0 1 0,0-1 0,0 1 0,0 0 0,0-1 1,0 1-1,0 0 0,0 0 0,0 0 0,0 0 0,-1 0 0,1 0 1,0 0-1,-1 0 0,1 0 0,-1 1 0,1-1 0,-1 0 1,1 1-1,-1 0 0,0-1 0,1 1 0,-1 0 0,1 0-13,-59-4 340,48 5-327,3-2 16,8 1-33,-1 0 0,1-1 0,0 1 0,-1 0 0,1 0 0,0 0 0,-1 0 0,1 0 1,0 0-1,-1 0 0,1 0 0,0 1 0,-1-1 0,1 0 0,0 1 0,0-1 0,-1 1 0,1-1 1,0 1-1,0 0 0,0 0 0,0-1 0,0 1 0,0 0 0,0 0 0,0 0 0,0 0 0,0 0 1,0 0-1,1 0 0,-1 1 0,0 0 4,-2 80-155,3-77 151,1-1-1,0 1 0,0 0 1,1-1-1,0 1 1,0-1-1,0 0 1,0 1-1,0-1 1,1 0-1,0 0 0,0 0 1,0-1-1,0 1 1,0-1-1,1 0 1,0 0-1,-1 0 0,1 0 1,0 0-1,1-1 1,-1 0-1,0 0 1,2 1 4,-4-3-2,0 0 1,-1 1 0,1-1-1,0 0 1,0 0 0,0 0 0,-1 0-1,1-1 1,0 1 0,0 0-1,0-1 1,-1 1 0,1-1-1,0 1 1,-1-1 0,1 0-1,0 0 1,-1 0 0,1 0-1,-1 0 1,0 0 0,1 0 0,-1-1-1,0 1 1,1 0 0,-1-1-1,0 1 1,0-1 0,0 1-1,0-1 1,-1 0 0,1 1-1,0-1 1,-1 0 0,1 1-1,-1-1 1,1-1 1,8-69 33,-9 61-33,0 8 8,1 0 0,-1 0 0,1 0 0,-1 0 0,0 0 0,0 0 0,0 0 0,-1 1 0,1-1 0,-1 0 0,0 0 0,1 0 0,-1 0 0,-1 1 0,1-1 0,0 0 0,-1 1 0,1-1 0,-1 1 0,1 0 0,-1-1 0,0 1 0,0 0 0,0 0 0,-1 0 0,1 1 0,0-1 0,-2 0-8,-84-17 1131,87 19-1123,0 0 0,1 0-1,-1 1 1,0-1 0,1 0 0,-1 1-1,1-1 1,-1 0 0,1 1 0,-1-1-1,1 1 1,-1-1 0,1 1 0,-1-1-1,1 1 1,-1 0 0,1-1 0,0 1-1,-1-1 1,1 1 0,0 0 0,0-1-1,0 1 1,-1 0 0,1-1 0,0 1-1,0 0 1,0-1 0,0 1 0,0 0 0,0-1-1,0 1 1,0 0 0,0-1 0,1 1-1,-1 0 1,0-1 0,0 1-8,1 4 12,-1-1-35,-1-1 15,0 0 0,0 0 1,1 0-1,-1 0 0,1 0 1,0 0-1,0 0 0,0 0 1,0 0-1,0 0 0,1 0 1,-1-1-1,1 1 0,0 0 0,0 0 1,0 0-1,0 0 0,0-1 1,1 1-1,-1-1 0,1 1 1,0-1-1,0 0 0,0 1 1,0-1-1,0 0 0,0 0 1,1 0-1,-1-1 0,0 1 0,1 0 1,0-1-1,-1 0 0,1 1 1,0-1-1,0 0 0,-1-1 1,1 1-1,1 0 8,-2-1-7,-1 0-1,1 0 1,0-1 0,0 1-1,0 0 1,-1-1-1,1 1 1,0-1 0,-1 1-1,1-1 1,0 0 0,-1 0-1,1 0 1,-1 0 0,1 0-1,-1 0 1,0 0 0,1 0-1,-1-1 1,0 1-1,0-1 1,0 1 0,0 0-1,0-1 1,0 0 0,0 1-1,-1-1 1,1 0 0,0 1-1,-1-1 1,1 0 0,-1 1-1,0-3 8,4-10-106,0-1 1,-1 0-1,-1 0 0,-1 0 0,0 0 0,-1-12 106,0 26 21,-1 0 0,1 0 0,0 0 0,-1 0-1,1 0 1,-1 0 0,1 0 0,-1 0 0,1 0-1,-1 0 1,1 0 0,-1 1 0,0-1 0,0 0 0,1 0-1,-1 1 1,0-1 0,0 1 0,0-1 0,0 1-1,0-1 1,0 1 0,0-1 0,0 1 0,0 0 0,0-1-1,0 1 1,0 0 0,0 0 0,0 0 0,0 0 0,0 0-1,0 0 1,0 0 0,0 0 0,0 0 0,0 1-1,0-1 1,0 0 0,0 1 0,0-1-21,-7 0 125,6 2-115,1 0-1,0 0 0,0-1 0,0 1 0,0 0 0,0 0 0,0 0 0,0 0 1,1 0-1,-1 0 0,1 0 0,0 0 0,-1 1 0,1-1 0,0 0 1,0 0-1,1 0 0,-1 0 0,0 0 0,1 1-9,-1 1 25,-1 7-31,1-8 4,-1-1 0,1 1 0,0-1 0,-1 1 0,1-1-1,0 1 1,1-1 0,-1 1 0,0-1 0,1 1 0,-1-1 0,1 1 0,0-1 0,0 0-1,0 1 1,0-1 0,0 0 0,1 0 0,-1 0 0,0 1 0,2 0 2,-2-3-4,1 0 1,-1 0 0,0 0 0,0 0-1,0 0 1,0 0 0,0-1-1,0 1 1,0 0 0,0-1 0,0 1-1,0 0 1,0-1 0,0 1-1,0-1 1,0 0 0,0 1 0,0-1-1,-1 0 1,1 0 0,0 1-1,0-1 1,-1 0 0,1 0 0,0 0-1,-1 0 1,1 0 0,-1 0-1,1 0 1,-1 0 0,0 0 0,0 0-1,1 0 1,-1 0 0,0 0-1,0 0 1,0 0 0,0 0 0,0-1-1,0 1 1,0-1 3,0-1-9,10-79-391,-38 80 426,27 4-20,-1 0 1,1 0-1,0-1 0,0 1 0,0 0 1,0 0-1,0 0 0,0 0 0,1 1 0,-1-1 1,1 0-1,-1 0 0,1 0 0,0 0 1,0 1-1,0-1 0,0 0 0,0 0 0,1 0 1,-1 0-1,0 1 0,1-1 0,0 0 1,0 1-7,1 4-20,-1-1 0,2 0 0,-1 1 1,1-1-1,0 0 0,0 0 1,1 0-1,-1-1 0,1 1 1,1-1-1,-1 0 0,1 0 0,2 2 20,-7-7-38,1 1 0,0 0-1,0-1 1,0 1-1,-1-1 1,1 1-1,0-1 1,0 1 0,0-1-1,0 1 1,0-1-1,0 0 1,0 0-1,0 0 1,0 1 0,0-1-1,0 0 1,0 0-1,0 0 1,0 0 0,0-1-1,1 1 1,-1 0-1,0 0 1,0-1-1,-1 1 1,1 0 0,0-1-1,0 1 1,0-1-1,0 1 1,0-1-1,0 0 1,0 1 0,-1-1-1,1 0 1,0 0-1,-1 1 1,1-1-1,0 0 1,-1 0 0,1 0-1,-1 0 1,1 0-1,-1 0 1,0 0-1,1 0 1,-1 0 0,0 0-1,0 0 1,0 0-1,0 0 39,2-48 27,-4 47-19,1 0 1,-1 0-1,0 1 0,0-1 1,0 1-1,0-1 1,0 1-1,0 0 0,0 0 1,0 0-1,-1 0 0,1 0 1,0 0-1,-1 0 1,1 1-1,0-1 0,-1 1 1,1 0-1,-1 0 0,-2 0-8,0-1 28,-87-17 1564,91 35-1570,0-13-26,1 0 0,0 1 0,0-1 0,1 0 0,-1 1 0,1-1 0,0 0 0,0 0 0,0 0 0,0 0 0,1 0 0,0 0 1,0 0-1,0 0 0,0 0 0,0-1 0,1 1 0,0-1 0,-1 0 0,1 1 0,2-1 4,0 2-54,1 0 0,0 0 0,0-1 0,0 0 1,1 0-1,0-1 0,-1 1 0,1-2 0,0 1 0,1-1 0,-1 0 0,0 0 0,1-1 1,-1 0-1,3 0 54,6-35-263,-15 30 238,3-97 89,-5 98-48,-1 1 0,0 0 0,0 0 0,0 0 0,0 0 0,-1 1 0,1-1 0,0 1 0,-1-1 0,1 1 0,-1 0 0,1 0 0,-1 0 0,0 0 0,1 0 0,-1 1 0,0-1 0,0 1 0,1-1 0,-1 1 0,0 0 0,0 0 0,0 1 0,0-1 0,1 1 0,-1-1 0,0 1 0,0 0-16,-11-1 42,4 0-83,10 0 57,-1-1-1,0 1 1,0 0 0,0 0 0,0-1-1,0 1 1,0 0 0,0 0 0,0 0-1,0 0 1,0 0 0,0 0 0,0 1-1,0-1 1,0 0 0,0 0 0,1 1-1,-1-1 1,0 0 0,0 1-1,0-1 1,0 1 0,1-1 0,-1 1-1,0-1 1,0 1 0,1 0 0,-1-1-1,0 1 1,1 0 0,-1 0 0,1-1-1,-1 1 1,1 0 0,-1 0 0,1 0-1,0 0 1,-1 0 0,1 0-1,0 0 1,0-1 0,-1 1 0,1 0-1,0 1-15,-1 4-3,0 1-1,0 0 0,1 0 0,-1 0 0,2 0 1,-1 0-1,1 0 0,0 0 0,0 0 0,1 0 0,0 0 1,0 0-1,1-1 0,-1 1 0,1-1 0,1 0 1,-1 0-1,1 0 0,0 0 0,1-1 0,1 2 4,-2-3-53,0-1-1,0 1 1,0-1-1,1 0 1,0 0-1,-1 0 1,1-1-1,0 0 1,0 0-1,1 0 0,-1 0 1,0-1-1,1 0 1,-1 0-1,2 0 54,-4-3-8,0 0 1,0-1-1,-1 1 0,1-1 0,-1 1 0,1-1 0,-1 0 0,0 0 0,0 0 0,-1 0 0,1-1 1,0 1-1,-1 0 0,0-1 0,0 1 0,0-1 0,0 1 0,0-1 0,-1 1 0,0-1 1,0 0-1,0 1 0,0-1 0,0 1 0,-1-2 8,1 0-29,1 2 51,0 1 1,-1-1-1,0 1 1,1-1 0,-1 0-1,0 1 1,0-1 0,-1 1-1,1-1 1,0 1 0,-1-1-1,0 1 1,1-1-1,-1 1 1,0-1 0,0 1-1,0 0 1,-1 0 0,1-1-1,-1 1 1,1 0-1,-1 0 1,1 0 0,-1 0-1,0 1 1,0-1 0,0 1-1,0-1 1,-1 0-23,-4-1 40,1 1 0,-1-1 1,0 1-1,1 1 0,-1-1 0,0 1 1,0 1-1,0-1 0,0 1 0,0 0 1,0 0-1,-5 2-40,9 0-7,0 0-1,0 0 1,1 0 0,-1 0 0,1 0 0,-1 1-1,1-1 1,0 1 0,0 0 0,0-1 0,0 1 0,1 0-1,-1 0 1,1 0 0,0 0 0,0 1 0,0-1-1,0 0 1,0 0 0,1 1 0,-1-1 0,1 0 0,0 1-1,0-1 1,0 1 0,1 1 7,-2 0-128,0 1 1,1 0-1,-1 0 0,1 0 0,1-1 1,-1 1-1,1 0 0,0 0 0,0 0 1,1-1-1,0 1 0,0-1 0,0 1 1,0-1-1,1 0 0,0 0 0,1 1 128,17 13-2881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4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481 801 368,'0'0'688,"0"0"-688,0 0-832</inkml:trace>
  <inkml:trace contextRef="#ctx0" brushRef="#br0" timeOffset="2521.796">382 99 7892,'0'0'973,"0"0"-466,0 0-333,0 0 98,0 12-93,-6 49-174,-3 0 0,-2-1 1,-3 0-1,-3 0 0,-22 52-5,34-97-33,-3 11-73,-1-1 0,0 0-1,-2-1 1,-1 0 0,-1-1 0,-1 0-1,-1-1 1,-4 5 106,14-23 25,1 0 0,-1 1 0,0-2 0,0 1 1,-1-1-1,1 1 0,-1-1 0,1-1 0,-1 1 0,0-1 0,0 0 0,0-1 0,-1 1 0,1-1 0,0 0 0,0-1 1,-1 1-1,1-1 0,0-1 0,-3 1-25,7 0-2,0 0-1,0-1 1,0 1 0,0 0 0,0-1-1,0 1 1,0-1 0,0 1 0,0-1-1,0 0 1,0 0 0,1 0 0,-1 0-1,0 0 1,1 0 0,-1-1 0,1 1-1,-1 0 1,1-1 0,-1 1 0,1-1-1,0 0 1,0 1 0,0-1 0,0 0-1,0 0 1,0 1 0,1-1 0,-1 0-1,0 0 1,1 0 0,0 0 0,-1 0-1,1 0 1,0 0 0,0 0 0,0 0-1,0-2 3,2 1 0,0 1-1,-1-1 0,1 1 0,0-1 0,1 1 0,-1-1 0,0 1 1,1 0-1,-1 0 0,1 0 0,-1 1 0,1-1 0,0 0 1,0 1-1,0 0 0,0 0 0,0 0 0,3-1 1,1-1-1,7-2-10,0 0 1,1 1-1,-1 0 0,1 1 0,-1 1 0,1 0 0,0 1 0,0 1 0,0 0 1,0 1-1,0 1 0,-1 0 0,5 2 11,1 2-17,-1 2 0,1 0 0,-2 1 0,1 1-1,-1 1 1,0 1 0,3 4 17,57 33-5,-70-45-36,1 0 0,0 0 0,0-1 0,0 0 0,0-1 0,0 0 0,0 0 0,1-1 0,-1-1 0,1 1 0,7-2 41,-11 1-32,0-2 0,0 1 1,0-1-1,-1 0 1,1 0-1,-1 0 0,1-1 1,-1 0-1,0 0 1,0 0-1,0-1 0,-1 1 1,1-1-1,-1 0 1,0-1-1,0 1 0,0-1 1,1-1 31,54-98 88,-48 74-72,-1 0-1,-2-1 0,-2 0 0,0-1 1,-2 0-1,-2 0 0,0 0 0,-3 1 0,0-1 1,-3-7-16,2 23 3,0 0 0,-2 0 0,0 1 0,0-1 0,-2 1 0,1 0 1,-2 1-1,0-1 0,-1 1 0,-1 1 0,0-1 0,0 2 1,-1-1-1,-1 1 0,0 1 0,-1 0 0,0 0 0,-1 1 0,0 1 1,0 0-1,-1 1 0,0 0 0,0 1 0,-1 1 0,0 0 1,0 1-1,-1 1 0,0 0 0,1 1 0,-1 1 0,0 0 0,0 1 1,-13 1-4,12 5-2,0 0 0,1 1 0,0 0 0,-1 2 1,2 0-1,-1 0 0,2 2 0,-1 0 0,1 0 0,0 1 1,1 1-1,1 1 0,0 0 0,0 0 0,1 1 0,1 0 1,1 1-1,0 0 0,0 1 0,2 0 0,0 0 1,-1 5 1,2-3-9,0-1 1,1 1-1,0 0 1,2 1-1,0-1 1,2 0-1,0 1 1,0-1-1,2 1 1,0-1-1,3 13 9,-1-21-117,0 0-1,1 0 1,0-1-1,0 1 1,1-1-1,0 0 1,1 0 0,0 0-1,0-1 1,1 0-1,0 0 1,0-1-1,1 0 1,0 0-1,0-1 1,1 0-1,0 1 118,10 4-502,0 0 0,1-2 0,0 0 0,0-1 0,1-1 0,0 0-1,16 1 503,49 6-2953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4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 80,'0'0'224,"0"0"-80,0 0-32,0 0 320,0 0-336,0 0-15,15-9-81,-9 9-16,-3 0-1137</inkml:trace>
  <inkml:trace contextRef="#ctx0" brushRef="#br0" timeOffset="849.016">106 57 3009,'0'0'1036,"0"0"-140,0 0 657,0 0-169,0 0-418,-7 0-78,-30 0-26,37 0-635,0 0-152,0 0-110,0 2-90,-1 21-489,0-19 521,0 1 1,1 0 0,-1 0-1,1 0 1,0 0 0,1 0-1,-1 0 1,1-1 0,0 1-1,0 0 1,0 0 0,1-1-1,0 1 1,0-1 0,0 1-1,0-1 1,1 0 0,2 4 92,-4-7-10,0-1-1,1 1 1,-1 0 0,0-1-1,1 1 1,-1-1 0,1 0 0,-1 1-1,1-1 1,-1 0 0,1 0-1,-1 0 1,1 0 0,-1 0 0,0 0-1,1 0 1,-1 0 0,1-1-1,-1 1 1,1-1 0,-1 1-1,0-1 1,1 1 0,-1-1 0,0 0-1,1 0 1,-1 1 0,0-1-1,0 0 1,0 0 0,0 0 0,0 0-1,0-1 1,0 1 0,0 0-1,0 0 1,-1-1 0,1 1 0,0 0-1,-1-1 1,1 1 0,-1-1 10,12-91 416,-12 91-409,-1 0 0,1-1 0,-1 1 1,0 0-1,0 0 0,0-1 0,0 1 1,0 0-1,0 0 0,0 0 0,-1 0 0,1 0 1,-1 1-1,1-1 0,-1 0 0,0 1 0,0-1 1,0 1-1,0-1 0,0 1 0,0 0 1,0 0-1,0 0 0,0 0 0,0 0 0,-1 1 1,1-1-1,0 1 0,-1-1 0,1 1 0,0 0 1,-1 0-1,1 0 0,-1 0 0,1 0 0,0 0 1,-3 1-8,1 1-18,0 0 1,0 0-1,0 0 1,0 0-1,0 0 1,1 1-1,-1 0 1,1 0-1,0 0 1,-1 0-1,2 0 1,-1 1-1,0-1 1,0 1-1,1 0 1,0 0-1,0 0 1,0 0-1,0 0 1,1 0-1,0 1 1,-1-1-1,1 0 1,1 1-1,-1 3 18,0-4-47,0-1-23,0 1-1,-1 0 1,2-1-1,-1 1 1,0 0-1,1 0 1,-1-1 0,1 1-1,0 0 1,1 0-1,-1 0 1,1 0-1,-1-1 1,1 1 0,0 0-1,1-1 1,-1 1-1,1-1 1,-1 1 0,1-1-1,1 2 71,25 6-2670,7-9-1327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5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51 9812,'0'0'33,"0"0"-71,-10 22-23,-2 1 54,-47 124 80,53-117-12,1 0-1,1 0 0,2 1 0,1 23-60,0-49 1,1-1 0,0 1 0,0 0 0,0 0 0,0 0 0,1-1 1,0 1-1,0 0 0,0-1 0,0 1 0,1-1 0,0 1 0,0-1 1,0 1-1,0-1 0,1 0 0,0 0 0,-1 0 0,2-1 0,-1 1 1,0-1-1,1 0 0,-1 1 0,1-2 0,0 1 0,0 0 0,0-1 1,3 2-2,-2-3 2,0 0 0,0 0 0,1-1 0,-1 1 0,0-1 0,1 0 1,-1-1-1,0 1 0,0-1 0,1 0 0,-1 0 0,0-1 0,0 1 1,0-1-1,0 0 0,-1-1 0,1 1 0,0-1 0,-1 0 0,4-2-2,77-78 18,-71 66-33,9-8-406,-1-1 0,-1 0 0,-1-2 0,-2-1 0,0 0 0,-3-1 0,0-1 0,-2 0 0,-1-1 0,-2 0 0,5-22 421,-11 15-111,-12 55 2663,-1 29-2369,1 0 0,3 0 0,2 1 0,2-1 1,2 5-184,-1 3 121,-1 86 418,7 0 0,9 24-539,-6-14 240,-11-147-242,0 0-1,0-1 0,0 1 0,0-1 1,0 1-1,-1-1 0,1 0 0,0 0 0,-1 0 1,1 0-1,-1 0 0,1-1 0,-1 1 1,1-1-1,-1 0 0,0 0 0,1 0 1,-1 0-1,0 0 0,1 0 0,-1-1 0,1 1 1,-1-1-1,1 1 0,-1-1 0,0 0 3,-1-2-23,0 0 0,0-1 0,0 1-1,1-1 1,-1 0 0,1 1 0,0-1 0,0-1-1,0 1 1,0 0 0,1-1 0,0 0-1,0 1 1,0-1 0,0 0 0,1 0 0,-1-5 22,-5-17 25,2 0-1,1 0 1,1-1-1,2 1 0,0-1 1,2-1-24,-1 14-12,0 4 2,0 0 0,1 0 0,0 0 0,1 0 0,0 0 0,0 0 0,2 0 0,-1 1 1,1-1-1,1 1 0,-1 0 0,2 0 0,0 1 0,0-1 0,0 1 0,1 1 0,7-7 10,24-21 50,1 2-1,2 1 0,27-15-49,-4 2 31,204-162-76,-246 194-945,-22 28 809,-4 56 323,-2 0 0,-15 59-142,13-81 49,7-42 19,1-3-13,0 1 0,0-1-1,0 1 1,0-1-1,-1 1 1,1-1 0,-1 1-1,0-1 1,0 0 0,-1 0-1,1 1 1,-1-1 0,1 0-1,-1 0 1,0 0-1,0 0 1,-1-1 0,1 1-1,0 0 1,-1-1 0,0 0-1,1 0 1,-1 1 0,0-2-1,0 1 1,-3 1-55,-153-2 35,160-25-4936,19-1-390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5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4402,'-5'23'752,"-29"179"1591,22 12 1712,12 159-4055,18-41 411,-32-395-595,4-5-120,3-1 1,3 0 0,2 0 0,5-18 303,-3 80-28,1-43-397,1 0-1,2 0 1,3 0-1,2 1 1,2 0-1,2 0 0,2 1 1,2 1-1,3 1 1,24-43 425,-42 82 38,1 1 1,0 0-1,0 1 1,1-1-1,-1 0 0,1 1 1,0 0-1,1 0 1,-1 0-1,1 1 0,0-1 1,0 1-1,1 0 1,-1 1-1,1-1 1,0 1-1,0 0 0,0 0 1,0 1-1,0 0 1,1 0-1,-1 1 0,1-1 1,-1 1-1,7 0-38,-7 5 100,0 0 0,0 0-1,0 1 1,-1-1 0,0 1 0,1 1-1,-2-1 1,1 1 0,-1-1-1,0 1 1,0 0 0,0 1 0,-1-1-1,0 1 1,-1 0 0,1-1-1,0 5-99,-1-7 5,4 14 56,0 0 0,0 1 1,-2-1-1,0 1 1,-1 0-1,-2 0 0,1 0 1,-2 7-62,-1-19-7,1 0 0,-1-1 0,0 1 0,-1 0 1,1-1-1,-2 1 0,1-1 0,-1 0 1,1 1-1,-2-1 0,1 0 0,-1-1 0,0 1 1,0-1-1,0 1 0,-1-1 0,0-1 0,0 1 1,0-1-1,0 0 0,-1 0 0,-1 1 7,6-4-80,-1-1 0,1 1 0,-1 0 0,1 0-1,-1-1 1,1 1 0,-1-1 0,0 1 0,1-1 0,-1 0 0,0 0-1,1 1 1,-1-1 0,0 0 0,1-1 0,-1 1 0,0 0-1,1 0 1,-1-1 0,0 1 0,1-1 0,-1 0 80,-2-14-3647</inkml:trace>
  <inkml:trace contextRef="#ctx0" brushRef="#br0" timeOffset="247.718">618 244 10309,'0'0'32,"0"0"144,0 0-128,-58 96-16,42-66-64,9-12-3026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29 4274,'0'0'923,"0"0"-403,0 0 123,0 0 731,0 0-293,0 0-222,-2-5-374,-7-14-301,7 14 54,2 5-286,0 3-123,-8 71-64,-7 14 255,-3-1-1,-4-1 0,-4-1 1,-4-2-1,-3 0 0,-4-3 1,-3 0-1,-21 26-19,49-88-101,-3 3-52,2-1-1,0 1 1,1 1-1,1 0 1,1 1 0,1 0-1,1 1 1,1 0-1,2 0 1,-2 11 153,7-18-3108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3009,'0'0'1286,"0"0"-80,0 0 67,0 0-113,0 0-434,-2-4 226,123 13-26,301-8-267,-93-28-1433,-328 26 650,1 1-1,0 1 1,0-1 0,0 0-1,-1 0 1,1 0-1,0 1 1,-1-1-1,1 1 1,0 0-1,-1-1 1,1 1-1,-1 0 1,1 0-1,-1 0 1,1 0-1,-1 0 1,0 0-1,1 0 1,-1 1 0,0-1-1,0 0 1,0 1-1,0-1 1,0 1-1,0-1 1,0 1-1,-1 0 1,1 0 124,0 7-6814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5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7940,'0'0'-1166,"-1"21"904,-7 144 361,5-48 708,-15 284-37,4-326-413,9-77 657,0-27-1243,2-1 1,1 1-1,1-1 0,2-16 229,0 3 3,0-1-569,2 0 0,2 0 1,1 0-1,3 0 1,2 1-1,1 1 0,13-29 566,-19 54-157,1 0 0,0 0 0,1 0 0,0 1 0,2 0 0,0 0 0,1 2 0,0-1-1,9-7 158,-19 20 50,1 0 0,0 1 0,0-1 0,0 1 0,0 0 0,1-1 0,-1 1 0,0 0 0,0 0 0,1 1 0,-1-1 0,1 0 0,-1 1 0,1 0 0,-1-1 0,1 1 0,-1 0 0,1 0 0,-1 0 0,1 1 0,-1-1 0,0 0 0,1 1 0,-1 0 0,1 0 0,-1-1 0,0 2 0,1-1 0,-1 0 0,0 0 0,0 1 0,0-1 0,0 1 0,0-1 0,0 1 0,-1 0 0,1 0 0,0 0-1,-1 0 1,0 0 0,2 2-50,3 6 97,-1 0-1,0 1 1,-1 0-1,0 0 0,-1 0 1,0 0-1,0 0 1,-1 1-1,-1-1 0,0 1 1,-1 0-1,0-1 1,0 1-1,-2-1 0,0 8-96,-1-11 5,1-1 0,-1 1 0,-1-1 0,0 1 0,0-1 0,0 0 0,0 0 0,-1-1 0,-1 1 0,1-1 0,-1 0 0,0-1 0,0 0 0,0 1 0,-1-2 0,0 1 0,0-1 0,0 0 0,-1-1 0,1 1 0,-1-1 0,0-1 0,1 0 0,-1 0 0,-1 0 0,1-1 0,0 0 0,0-1-1,0 0-4,-1-2-2630,9-11-1284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0 612 8772,'0'0'-608,"17"6"202,58 17 382,2-17 368,-66-8-311,0 0 0,0-1-1,0 0 1,0 0-1,-1-1 1,0-1-1,0 0 1,0 0 0,0-1-1,-1 0 1,0-1-1,0 0 1,-1 0-1,0-1 1,0 0 0,0 0-1,-1-1 1,-1 0-1,1-1-32,-5 8-52,-1 0-1,1 0 1,0-1 0,-1 1-1,1 0 1,-1-1-1,0 1 1,0-1-1,0 1 1,0-1-1,0 0 1,-1 1 0,1-1-1,-1 0 1,0 0-1,0 1 1,0-1-1,0 0 1,0 0-1,0 1 1,-1-1 0,1 0-1,-1 1 1,0-1-1,0 0 1,0 1-1,0-1 1,0 1 0,-1-1-1,1 1 1,-1 0-1,0-1 53,-4 1 21,0-1-1,-1 2 0,0-1 0,1 0 1,-1 1-1,0 1 0,1-1 1,-1 1-1,0 0 0,0 0 1,0 1-1,1 0 0,-1 0 0,0 1 1,1 0-1,-1 0 0,1 0 1,-6 3-21,2 0 76,-1 1 0,1 0 1,0 0-1,1 1 0,0 0 0,0 1 1,0 0-1,1 0 0,0 1 0,1 0 1,0 0-1,0 0 0,1 1 1,0 0-1,1 1 0,0-1 0,1 1 1,0 0-1,1 0 0,0 1 1,0-1-1,1 4-76,2-13 2,-1 4 24,0 1 0,1 0-1,0-1 1,0 1-1,0 0 1,1-1 0,0 1-1,0 0 1,1-1 0,0 1-1,0-1 1,1 0-1,-1 0 1,1 0 0,3 5-26,3-2 30,1-1 1,-1 0-1,1 0 1,1-1-1,-1 0 1,1-1-1,0 0 1,1-1-1,-1 0 1,1-1-1,0 0 1,0-1-1,1 0 1,-1-1-1,0-1 1,1 0-1,-1 0 0,1-1 1,0-1-1,-1 0 1,12-3-31,-3-2-28,0-1 0,0 0 0,-1-2 0,0-1 0,0 0 0,-1-1 0,-1-2 0,0 0 0,-1 0 0,0-2 0,-1 0 0,0-1 0,-2 0 0,13-18 28,1-3-527,-2-2 0,-1-1 0,-2-1 1,-1-1-1,-3 0 0,-1-2 0,-3 0 0,-1-1 1,-2-1-1,-3 1 0,2-20 527,-5-31 43,-6 95 27,1 0 0,-1 1 1,0-1-1,0 0 0,1 0 1,-1 0-1,0 0 0,0 1 0,0-1 1,0 0-1,0 0 0,0 0 1,0 0-1,0 0 0,0 0 0,0 1 1,-1-1-1,1 0 0,0 0 1,0 0-1,-1 1 0,1-1 0,-1 0 1,1 0-1,-1 1 0,1-1 1,-1 0-1,1 1 0,-1-1 0,0 0 1,1 1-1,-1-1 0,0 1 0,1-1 1,-1 1-1,0 0 0,0-1 1,0 1-1,1 0 0,-1-1 0,0 1 1,0 0-1,0 0 0,0 0 1,1 0-1,-1 0 0,0 0 0,0 0 1,0 0-1,0 0 0,0 0 1,0 0-1,1 0 0,-1 1 0,0-1 1,0 0-1,0 1 0,1-1-70,-4 3 33,0 0-1,0 0 0,1 0 1,0 0-1,0 0 0,0 1 0,0 0 1,0-1-1,1 1 0,-1 0 1,1 0-1,0 1 0,0-1 0,0 3-32,0-4 23,-20 55 204,3 1 0,2 1 0,3 1-1,2 0 1,4 0 0,-1 31-227,0 166 285,8-252-260,0-1 0,1 0 0,0 0 0,0 1 0,1-1 0,-1 0-1,1 1 1,0-1 0,1 0 0,-1 0 0,1 0 0,0 0 0,0 0 0,1 0-1,-1-1 1,1 1 0,0-1 0,0 0 0,1 1 0,-1-1 0,1-1-1,0 1 1,0-1 0,0 1 0,1-1 0,-1 0 0,1-1 0,-1 1 0,1-1-1,0 0 1,4 1-25,2 0-23,0-1 1,0-1-1,1 0 0,-1 0 0,1-1 0,-1-1 0,0 0 0,1 0 1,-1-1-1,0-1 0,0 0 0,6-2 23,72-43-3183,-43 10-2913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9716,'0'0'0,"0"0"-1216,0 0 1104,0 0 112,33 99 176,-13-52 128,2 4 128,3-3-320,1-2-96,-3-8-16,1-9 80,1-9-208,2-13 128,0-7-144,1-2-1104,-8-20-3891</inkml:trace>
  <inkml:trace contextRef="#ctx0" brushRef="#br0" timeOffset="215.522">297 0 11141,'0'0'0,"0"0"-16,-101 138-192,61-81 288,3-2-80,0-6 80,6-9-32,7-6 64,9-12-112,7-10-240,5-7-80,3-5-1041,0 0-2272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2:5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22 194 6339,'0'0'176,"-19"116"304,16-56 465,3-8 335,0-11-768,5-13-512,14-6 609,6-7-609,5-10-32,8-5-80,7-18-1409,3-28-3121</inkml:trace>
  <inkml:trace contextRef="#ctx0" brushRef="#br0" timeOffset="247.602">150 1 11013,'0'0'0,"0"0"-1361,0 0 209,19 87-1697,11-79-2386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6867,'0'0'1553,"0"0"-988,0 0-292,0 0 105,4-6-271,116-120 212,-86 94-328,124-127-106,-159 159 100,1 0 1,0 0-1,0 1 0,-1-1 1,1 0-1,0 1 0,-1-1 0,1 0 1,0 0-1,0 1 0,0-1 1,0 0-1,-1 1 0,1-1 1,0 1-1,0-1 0,0 0 1,0 1-1,0-1 0,0 0 1,0 1-1,0-1 0,0 1 1,0-1-1,0 0 0,0 1 1,0-1-1,0 0 0,0 1 1,0-1-1,1 1 0,-1-1 1,0 0-1,0 1 0,0-1 1,0 0-1,1 1 0,-1-1 1,0 0-1,0 0 0,1 1 1,-1-1-1,0 0 0,1 0 1,-1 1-1,0-1 0,1 0 1,-1 0-1,0 0 0,1 0 1,-1 0-1,0 1 0,1-1 1,-1 0-1,1 0 0,-1 0 1,0 0-1,1 0 0,-1 0 0,0 0 1,1 0-1,-1 0 0,1 0 1,-1-1-1,0 1 0,1 0 1,-1 0-1,1 0 15,-2 7 24,-9 190 107,-30-16-19,40-160-985,1-20-1840,4-1-2252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10277,'0'0'210,"-8"18"-380,-53 127 122,55-124 62,-3 4 22,2 0 0,1 1 0,0-1 0,2 1 0,0 22-36,4-47 0,0 0 0,0 0 0,0 0 0,0 0 0,0 0 0,0 0 0,0 0 0,0 0 0,1 0 0,-1 0 0,0-1 0,1 1 0,-1 0 0,0 0 0,1 0 0,-1-1 0,1 1 0,0 0 0,-1 0 0,1-1 0,-1 1 0,1-1 0,0 1 0,0 0 0,-1-1 0,1 1 0,0-1 0,0 0 0,0 1 0,0-1 0,-1 0 0,1 1 0,0-1 0,0 0 0,0 0 0,0 0 0,0 0 0,0 0 0,0 0 0,0 0 0,0 0 0,-1 0 0,1 0 0,0 0 0,0-1 0,0 1 0,0 0 0,0-1 0,0 1 0,6-2-51,0 0-1,-1 0 0,1 0 0,-1-1 1,1 0-1,-1 0 0,0 0 0,0-1 0,0 0 1,-1 0-1,0-1 0,3-2 52,24-17-510,-23 18 272,-5 3 72,0 0 1,0 0-1,0 1 0,0-1 1,1 1-1,-1 0 0,1 0 1,-1 0-1,1 1 0,0-1 0,-1 1 1,1 0-1,0 1 0,0-1 1,0 1-1,1 0 166,-2 6-371,-1 135 1732,-14 67 1395,5-155-2796,6-31-2796,0-14-1804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8196,'-39'203'34,"8"1"1,3 89-35,32-455-611,7 112-116,1 1 0,3 0 0,2 1 0,18-35 727,-24 57-13,1 1-1,2 1 0,0 0 1,1 0-1,17-18 14,-26 34 27,1 1 1,0 0-1,0 0 1,1 1-1,-1-1 1,1 2-1,1-1 1,-1 1-1,1 0 1,0 1-1,0 0 1,0 0-1,1 1 1,-1 1 0,1-1-1,0 1 1,0 1-1,2 0-27,-11 0 28,1 1 0,0 0-1,0 0 1,-1-1 0,1 1 0,0 0-1,0 0 1,-1 1 0,1-1 0,0 0 0,0 1-1,-1-1 1,1 1 0,0-1 0,-1 1-1,1 0 1,-1-1 0,1 1 0,-1 0 0,1 0-1,-1 0 1,1 1 0,-1-1 0,0 0-1,0 0 1,0 1 0,0-1 0,0 1 0,0-1-1,0 1 1,0-1 0,0 1 0,-1-1-1,1 3-27,2 3 130,-1 1 0,-1 0 1,0 1-1,0-1 0,0 0 0,-1 0 0,0 0 0,-1 1 0,0-1 0,0 0 0,-1 0 0,0 0 0,0 0 0,-1-1 0,0 1 0,0-1 0,-1 1 0,0-1 0,0 0 0,-1 0 0,0-1 0,0 1 0,-2 1-130,-11 10 39,0 0 0,-2-1 0,0-1 1,-1-1-1,0-1 0,-20 10-39,8-9-1886,29-16-366,4-6-696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10053,'0'0'96,"-44"98"-96,33-65 0,6-13 48,5-11-240,6-9-593,21-12-735,8-27-2402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3922,'0'0'2273,"0"0"-2273,0 0-5427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11317,'0'0'0,"0"0"-4882,0 0-80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10309,'0'0'528,"0"0"-496,0 0 0,0 0 16,0 0-32,0 0-16,-43 12-80,43-12-528,0 0-1633,2-7-4290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9428,'16'3'-2441,"113"20"1681,-117-22 723,-1 0-1,1 0 1,0-1 0,-1-1 0,1 0 0,-1-1-1,1 0 1,-1 0 0,0-2 0,1 1 0,-2-1-1,1-1 1,0 0 0,-1 0 0,0-1-1,0-1 1,-1 1 0,1-1 0,5-7 37,-12 10-81,1-1 0,-1 0 1,1 0-1,-1 0 0,-1 0 1,1-1-1,-1 1 0,0-1 1,0 1-1,-1-1 0,1 0 0,-1 0 1,0 0-1,-1 1 0,0-1 1,0 0-1,0 0 0,0 0 0,-1 0 1,0 0 80,-1 3 20,0 0 0,-1 0 0,1 0 1,0 0-1,-1 1 0,0-1 0,1 1 1,-1 0-1,0 0 0,0 0 0,0 0 0,0 1 1,-1-1-1,1 1 0,0 0 0,-1 0 1,1 0-1,-1 0 0,1 0 0,-1 1 0,1-1 1,-1 1-1,0 0 0,1 1 0,-1-1 1,1 0-1,-1 1 0,1 0 0,-1 0 0,1 0 1,-1 0-1,1 0 0,0 1 0,0 0 0,0-1 1,0 1-1,0 0 0,-3 3-20,-4 3 208,-1 2 0,1-1 0,1 1 0,0 0-1,0 1 1,1 0 0,1 1 0,0-1 0,0 1 0,1 1 0,1-1-1,0 1 1,0 0 0,2 0 0,-1 1 0,2-1 0,0 1-1,0-1 1,1 1 0,1 0 0,1 0 0,1 9-208,-2-20 22,1 1 0,1 0 0,-1-1 0,1 0 0,-1 1 0,1-1 0,0 0 0,0 0 0,0 0 0,0 0 0,1 0 0,0 0 0,-1-1 0,1 1 0,0-1 0,0 0 0,0 0 0,0 0-1,1 0 1,-1 0 0,0-1 0,1 1 0,-1-1 0,1 0 0,-1 0 0,2 0-22,6 1-2,1 0-1,0 0 0,-1-1 0,1-1 1,0 0-1,0 0 0,10-3 3,-7-1-79,-1-1 0,0-1 0,0 0 0,0-1 1,-1 0-1,0-1 0,-1-1 0,0 0 0,0-1 0,-1 0 0,0-1 0,7-8 79,5-5-395,0-1 0,-2-1 0,-1-1 0,-1-1 0,-2-1 1,-1 0-1,-1-1 0,-1-1 0,-2 0 0,-1-1 0,0-4 395,0-6 365,-3 0 0,-1-1 0,-2 0 0,-2 0 1,-1-12-366,-4 30 1872,-26 484-1189,24-178 1425,3-278-2093,1 0 0,0 1 0,-1-1 0,1 0 0,1 0 0,-1 1 0,0-1 0,1 0 1,0 0-1,0 0 0,0 0 0,0 1 0,0-1 0,0-1 0,1 1 0,0 0 0,-1 0 0,1-1 0,0 1 0,0 0 0,1-1 0,-1 0 0,0 0 0,1 0 0,0 0 0,-1 0 1,1 0-1,0 0-15,7-2-2,-1 1 0,1-1 0,0-1 0,0 1 1,-1-2-1,1 1 0,-1-1 0,1-1 0,-1 0 1,0 0-1,0-1 0,0 0 0,0 0 1,-1-1-1,0 0 0,0-1 0,0 0 0,0 0 1,-1-1-1,0 0 2,-3 4-20,37-29-1040,-1-2 1,-2-1 0,33-41 1059,-33 30-2601,-2-2 0,-3-1 0,10-20 2601,-40 66 4772,-6 16-4366,-78 177 2206,73-166-2429,1 1 0,1 0 0,1 1 0,2-1 0,0 1 0,2 0 0,1-1 0,1 4-183,-1-27-38,1-1 0,-1 1 0,1-1 0,0 1 0,-1-1 0,1 0-1,0 1 1,0-1 0,0 0 0,0 1 0,0-1 0,0 0-1,0 0 1,0 0 0,0 0 0,1 0 0,-1 0 0,0 0 0,1 0-1,-1-1 1,1 1 0,-1 0 0,1-1 0,-1 1 0,1-1-1,-1 0 1,1 1 0,0-1 0,-1 0 0,1 0 0,-1 0 0,1 0-1,0 0 1,-1-1 0,1 1 0,-1 0 0,1-1 0,-1 1 0,1-1-1,0 0 39,30-9-2107</inkml:trace>
  <inkml:trace contextRef="#ctx0" brushRef="#br0" timeOffset="254.447">1410 129 12566,'0'0'0,"0"0"-400,0 0 239,0 0-655,0 0-593,0 0-4065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9700,'0'0'273,"0"0"-129,-9 125-288,9-70 112,0-3 32,4-7-48,12-9 208,5-9-160,2-7 64,-2-5-32,-4-7-64,-1-3 32,-7-3-1265,-6-2-2241</inkml:trace>
  <inkml:trace contextRef="#ctx0" brushRef="#br0" timeOffset="246.946">385 22 10501,'0'0'0,"0"0"-737,-101 104 577,55-58 256,-4 1-96,1-5 64,5-5-48,8-7 257,9-10-273,8-7-176,6-6-1921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70 212 7603,'-9'18'147,"-27"58"11,31-64 12,1-1 1,0 1 0,1 0 0,0 1 0,1-1 0,0 0-1,1 1 1,0-1 0,1 1 0,1-1 0,0 2-171,-1 6 82,1-16-86,-1-1 1,0 1-1,1 0 1,0-1-1,0 1 1,0-1 0,0 1-1,1-1 1,-1 1-1,1-1 1,0 0-1,0 0 1,0 0-1,0 0 1,1 0 0,-1 0-1,1-1 1,0 1-1,-1-1 1,1 0-1,0 0 1,1 0 0,-1 0-1,0 0 1,0-1-1,1 1 1,-1-1-1,1 0 1,-1 0 0,1 0-1,0-1 1,-1 1-1,1-1 1,0 0-1,1 0 4,8 0-3,0-1 0,0 0 0,-1-1 0,1 0-1,-1-1 1,1 0 0,-1-1 0,0-1-1,0 0 1,-1 0 0,0-1 0,0-1-1,0 0 1,5-4 3,-6 6-39,0-1 1,0 0-1,0 0 1,-1-1-1,0 0 0,0-1 1,-1 0-1,0 0 1,0-1-1,-1 0 0,0 0 1,-1-1-1,0 0 1,-1 0-1,1 0 0,-2-1 1,0 1-1,0-1 0,0-5 39,-3 9-3,-1 0 0,0 0 0,-1 0 0,1 0 0,-1 0 0,-1 0 0,1 0 0,-1 0 0,-1 0 0,1 1 0,-1-1 0,0 1 0,-1 0 0,1 0 0,-1 0 0,0 0 0,-1 0 0,1 1 0,-1 0 0,0 0 0,-1 0 0,-3-2 3,0 0 18,0 1-1,0 0 1,0 1 0,0 0 0,-1 1 0,0 0 0,0 0-1,0 1 1,0 0 0,-1 1 0,1 0 0,-1 1 0,1 0 0,-1 0-1,0 1 1,-3 1-18,9 0-56,0-1 1,0 1-1,0 0 0,0 1 1,0-1-1,0 1 0,1 0 1,-1 0-1,0 1 0,1-1 0,0 1 1,0 0-1,0 0 0,0 0 1,0 1-1,0-1 0,1 1 0,0 0 1,0 0-1,0 0 0,0 1 1,1-1-1,-1 1 0,1-1 0,0 1 1,1 0-1,-1-1 0,1 1 1,0 0-1,0 0 0,0 0 0,1 0 1,0 1-1,0 0 56,7 109-3719,16-56 160</inkml:trace>
  <inkml:trace contextRef="#ctx0" brushRef="#br0" timeOffset="601.518">550 63 9188,'0'0'-1022,"15"-10"796,49-28 292,-61 36-30,-1 1 0,0-1 0,1 1-1,-1-1 1,1 1 0,0 0-1,-1 0 1,1 0 0,0 1 0,0-1-1,0 1 1,-1-1 0,1 1 0,0 0-1,0 0 1,0 0 0,0 0-1,0 1-35,5 0 166,-4 1-146,-1 0 1,1 0-1,-1 1 1,1-1-1,-1 1 1,0 0-1,0 0 1,0 0-1,0 0 1,-1 0-1,1 1 1,-1-1-1,0 1 1,0-1 0,0 1-1,0 0 1,-1 0-1,1 0 1,-1 0-1,0 0 1,-1 0-1,1 0 1,-1 1-1,1-1 1,-1 0-1,-1 4-20,3 7 44,-2 1 0,0 0 0,0 0 0,-2-1 0,0 1 0,-1-1 0,0 1 0,-5 10-44,-8 12 8,-3 0 0,-1-1 0,-2-1 0,-1 0 0,-1-2 0,-20 19-8,37-45 10,5-6-7,0 0-1,0 0 1,0 0 0,0 0 0,0 0 0,1 0 0,-1 1 0,1-1 0,0 0 0,0 1 0,0-1-1,0 1 1,0-1 0,0 1 0,1 0 0,-1-1 0,1 1 0,-1 2-3,36 6-192,-14-9-68,0-1 1,0-1-1,0-1 1,0-1-1,0-1 0,-1-1 1,4-1 259,26-11-2505,1-2-1318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1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46 322 4562,'0'0'806,"0"0"98,0 0-525,0 0 373,0 0 340,0 0-228,-8 1-269,-29 6-560,41-9-67,137-141 127,-89 86-209,73-70-62,-125 127 90,0 12-106,0 4 174,1 45 189,-4 0-1,-8 50-170,-38 165-883,47-266-2919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82 271 4274,'0'0'1024,"-32"103"625,17-56-32,4-10-465,1-14-591,7-11-465,3-5 128,0-6-224,0-1-192,6 0-128,12-8-1521,-1-24-3314</inkml:trace>
  <inkml:trace contextRef="#ctx0" brushRef="#br0" timeOffset="184.939">0 61 11637,'0'0'48,"0"0"-48,0 0-880,0 0 112,0 0 511,0 0-1167,22 94-625,2-77-1889</inkml:trace>
  <inkml:trace contextRef="#ctx0" brushRef="#br0" timeOffset="423.005">282 270 1953,'0'0'7123,"0"0"-7123,0 0-320,0 0 320,14 119 304,2-80 32,4-1-304,7-1 497,1-7-513,-1-8 64,2-5-80,-6-7 32,-1-5-128,-1-5-721,-9 0-2192</inkml:trace>
  <inkml:trace contextRef="#ctx0" brushRef="#br0" timeOffset="686.259">545 322 9668,'0'0'289,"0"0"-273,0 0-16,0 0 432,-110 75-336,75-46 480,-1-2-224,-2 1-288,2-2 224,3-3-288,8-6 0,9-5-96,5-4-96,6-3-192,2 3-784,3 1-1618,0-4-687</inkml:trace>
  <inkml:trace contextRef="#ctx0" brushRef="#br0" timeOffset="1172.187">693 463 9989,'0'0'-1420,"0"0"1121,17 0 406,122-1 392,-127 0-454,-1-1 0,1-1 0,-1 0 1,0-1-1,0 0 0,0 0 0,-1-2 0,1 1 0,-1-1 0,-1 0 0,8-6-45,-16 11-5,1 0 0,-1 0 0,0 0 0,1 0 0,-1 0 0,0-1 0,0 1 0,0 0 0,0-1 0,0 1 0,0 0 0,0-1 0,0 1 0,-1-1 0,1 0 0,0 1 0,-1-1 0,1 1 0,-1-1 0,0 0 0,0 1 0,1-1 0,-1 0 0,0 0 0,0 1-1,-1-1 1,1 0 0,0 1 0,-1-1 0,1 0 0,-1 1 0,1-1 0,-1 1 0,0-1 0,0 0 5,-9-4-5,0 1-1,-1 0 0,1 0 1,-1 1-1,0 1 0,0 0 1,-1 0-1,-3 0 6,12 2-3,-1 0 0,1 0-1,-1 0 1,1 0 0,-1 0 0,1 1 0,-1 0 0,0-1 0,1 1-1,-1 1 1,0-1 0,1 0 0,-1 1 0,0 0 0,1 0 0,-1 0-1,1 0 1,0 1 0,-1-1 0,1 1 0,0 0 0,0 0 0,0 0-1,0 0 1,0 1 0,0-1 0,1 1 0,-1 0 3,-2 9 45,0 0 0,2 1 0,-1-1 0,2 0 0,0 1-1,0 0 1,1 0 0,0-1 0,2 1 0,0 8-45,-1 1 84,0-16-86,0 1 0,0-1 0,1 1 0,0-1 0,0 0 0,1 0 0,-1 1 0,1-1 0,1 0 0,-1-1 0,1 1 0,0 0 0,0-1 0,1 1 0,-1-1 0,1 0 0,1 0 0,-1-1 0,1 1 0,-1-1 0,1 0 0,0 0 0,1 0 0,-1-1 0,1 0 0,-1 0 0,1 0 0,0-1 0,1 0 2,8 1-69,1-1 0,0-1 0,0-1 0,-1 0 0,1-1 0,0-1 0,-1 0 0,1-1 0,-1-1 0,0 0 0,0-1 0,0-1 0,0 0 0,-1-1 0,2-2 69,9-5-1318,0-2 0,-1-1 0,0-1 0,16-17 1318,11-14-3231</inkml:trace>
  <inkml:trace contextRef="#ctx0" brushRef="#br0" timeOffset="1457.957">1479 1 3362,'0'0'2710,"0"0"-1291,0 0-690,0 0-204,-15 13-325,10-9-195,-3 2 39,1 1 0,0-1 0,0 2-1,0-1 1,1 0 0,0 1 0,0 0 0,1 1 0,0-1 0,1 1 0,0 0 0,0 0-1,1 1 1,-2 6-44,-10 76 396,3 0 0,5 1 0,3 71-396,3-160 22,1-1-1,-1 1 1,1 0 0,0 0 0,0-1 0,0 1 0,1 0 0,-1 0 0,1-1 0,0 1 0,0 0 0,0-1-1,0 1 1,1-1 0,-1 0 0,1 1 0,0-1 0,0 0 0,0 0 0,1 0 0,-1 0 0,1 0 0,-1-1 0,1 1-1,0-1 1,0 0 0,0 1 0,1-1-22,3-2-129,0 1 0,0-1 0,1 0-1,-1-1 1,0 0 0,1 0 0,-1-1 0,0 1 0,0-1-1,0-1 1,0 0 0,-1 0 0,1 0 0,-1-1-1,0 1 1,0-2 0,0 1 0,0-1 0,0 0 129,34-28-3020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60 9172,'0'0'0,"0"0"-672,0 0 672,-11 121 480,0-57 32,-2 6-143,-1 6-241,0 0 0,-4-6 128,1-6-256,0-10 144,4-12-240,2-10 96,6-12-352,2-10-929,2-10-3137</inkml:trace>
  <inkml:trace contextRef="#ctx0" brushRef="#br0" timeOffset="417.611">158 68 8388,'0'0'75,"17"-10"-129,59-32 49,-72 39 17,1 1 0,0 0 1,-1 0-1,1 1 0,0-1 0,0 1 1,1 0-1,-1 0 0,0 1 1,0 0-1,0-1 0,5 2-12,3-1 61,-4 0-37,0 0-1,0 0 1,0 0 0,-1 1 0,1 1 0,0 0-1,-1 0 1,1 0 0,-1 1 0,0 0-1,0 1 1,0 0 0,0 0 0,0 1-1,-1 0 1,0 0 0,0 0 0,0 1 0,-1 0-1,0 1 1,0-1 0,0 2-24,-3-2-4,0 0 0,0 0 0,0 0 0,-1 1 0,0-1 0,0 1 0,-1 0 1,1-1-1,-2 1 0,1 0 0,-1 0 0,0 0 0,0-1 0,-1 1 0,0 0 4,-1-1 30,-1 0 0,0 0 0,0 0 0,0 0 0,-1-1 0,0 0 0,0 1 1,-1-1-1,1-1 0,-1 1 0,0-1 0,0 0 0,-1 0 0,1 0 0,-1-1 0,0 0 0,0 0 0,0 0 0,0-1 0,0 0 0,-1 0 0,1 0 0,-2-1-30,-8 4 13,0-1-1,-1 0 1,1-1 0,-1-1 0,0-1-1,0 0 1,0-1 0,-9-2-13,22 2-65,1 0 1,-1 0 0,0-1 0,1 1 0,-1-1 0,1 0 0,-1 0 0,1-1 0,0 1 0,-1-1 0,1 1 0,0-1 0,0 0 0,0 0 0,0 0 0,0-1 0,0 1 0,1-1 0,-1 1 0,1-1 0,0 0 0,0 0 0,0 0 0,0 0 0,0-1 0,1 1 0,-1 0 0,1-1 0,0 1 0,0-1 0,0 1 0,1-1 0,-1 1 0,1-1-1,0 0 1,0 1 0,0-1 0,0 0 0,1 1 0,0-2 64,10-12-2505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 8948,'-9'15'-934,"-51"99"1233,53-91-22,2 0-1,0 0 1,2 0-1,0 1 1,2-1 0,1 19-277,0-35 7,0 1 0,1-1 0,0 0 0,0 0 0,0 0 1,1 0-1,0 0 0,0 0 0,1 0 0,0-1 0,0 1 1,1-1-1,0 0 0,0 0 0,0 0 0,0-1 1,1 1-1,0-1 0,0 0 0,1-1 0,0 1 0,-1-1 1,1 0-1,1 0 0,-1-1 0,0 0 0,1 0 0,0 0 1,0-1-8,-2-1-28,1-1 0,-1 0 0,0 0 0,1 0 0,-1 0 0,0-1 0,1 0 0,-1 0 0,0-1 0,0 1 0,0-1 0,0 0-1,0-1 1,0 1 0,-1-1 0,1 0 0,-1 0 0,0 0 0,0-1 0,0 1 0,0-1 0,-1 0 0,1 0 0,1-3 28,5-7-16,-1 0 0,-1 0 0,0-1 0,-1 0-1,-1 0 1,0-1 0,-1 0 0,0 0 0,-2-1 0,0 1-1,-1 0 1,0-1 0,-1 0 0,-1 0 0,-1 1 0,-1-4 16,3 13 24,-1 0 1,-1 0 0,0 0-1,0 0 1,0 0 0,-1 0-1,1 0 1,-2 1 0,1-1 0,-1 1-1,0-1 1,0 1 0,-1 0-1,0 0 1,0 0 0,0 1-1,-1-1 1,0 1 0,0 0 0,0 1-1,-1-1 1,1 1 0,-1 0-1,0 0 1,0 1 0,-1 0-1,1 0 1,-1 0 0,1 1 0,-1 0-1,-3-1-24,6 3-22,0 0-1,0 0 1,0 0 0,0 0-1,0 1 1,0-1 0,0 1-1,0 0 1,1 1-1,-1-1 1,0 0 0,1 1-1,-1 0 1,1 0-1,-1 0 1,1 0 0,0 1-1,0-1 1,0 1-1,0 0 1,1 0 0,-1 0-1,1 0 1,0 0 0,-1 0-1,2 1 1,-1-1-1,0 1 1,1 0 0,-2 3 22,-1 6-286,0 0 1,0 0 0,2 0 0,-1 0 0,2 1-1,0-1 1,0 1 0,2 7 285,3 25-2676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99 132 10261,'0'0'-238,"12"-17"-15,41-52 149,-49 65 110,0 0 0,0 0 0,0 0 0,0 1 0,0 0 0,1 0 1,0 0-1,0 0 0,0 1 0,0-1 0,0 1 0,0 1 0,0-1 0,1 1 0,-1 0 1,1 0-1,-1 0 0,1 1 0,-1 0 0,1 0 0,-1 0 0,1 1 0,-1 0 0,4 1-6,-5 0 8,-1 0 0,0 0 0,0 0 0,0 1 0,-1-1-1,1 1 1,-1 0 0,1 0 0,-1 0 0,0 0 0,0 0-1,0 1 1,0-1 0,-1 0 0,0 1 0,1 0-1,-1-1 1,0 1 0,-1 0 0,1-1 0,-1 1 0,1 0-1,-1 0 1,-1-1 0,1 1 0,0 0 0,-1 0 0,1-1-1,-2 2-7,2 1-10,0 6 26,-1 1 0,0 0 1,-1-1-1,0 1 1,-1-1-1,0 0 1,-1 0-1,-1 0 0,0-1 1,0 1-1,-1-1 1,-1 0-1,0 0-16,-29 37-77,-1-2 0,-3-2 0,-1-1 0,-14 9 77,10-9 89,42-41-88,1-1 0,0 1 0,0 0 0,1 0 0,-1 0-1,0 0 1,1 0 0,-1 0 0,1 0 0,-1 1 0,1-1-1,0 1 1,0-1 0,0 0 0,0 1 0,1 0 0,-1-1 0,1 1-1,-1-1 1,1 1 0,0 0 0,0 2-1,2-3 3,-1 0 0,1 0 0,0 0 0,-1 0-1,1 0 1,0-1 0,0 1 0,0-1 0,1 1 0,-1-1 0,0 1 0,0-1 0,1 0 0,-1 0 0,1 0-1,-1-1 1,1 1 0,-1-1 0,2 1-3,6 2 4,23 10-739,0-1 0,1-2 0,0-1 1,1-2-1,0-1 735,0-4-6427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56 222 6947,'-6'17'-1030,"-22"56"662,23-58 692,0 1 0,2 0-1,0 0 1,0 0 0,2 0 0,0 1-1,1-1 1,1 16-324,0-15 75,-1-12-63,1-1-1,0 1 0,0-1 0,0 1 0,0-1 0,1 0 0,0 0 0,0 1 0,0-1 0,0 0 0,1-1 1,-1 1-1,1 0 0,0-1 0,0 0 0,1 1 0,-1-1 0,0 0 0,1-1 0,0 1 0,0-1 1,0 1-1,0-1 0,0 0 0,0-1 0,0 1 0,1-1 0,-1 0 0,1 0 0,-1 0 0,1 0 1,-1-1-1,1 0 0,-1 0 0,1 0 0,0-1 0,-1 1 0,1-1 0,-1 0 0,0 0 0,1-1 0,-1 1 1,0-1-1,1 0-11,9-7-143,0-1 1,0-1-1,-1 0 0,0-1 1,-1 0-1,-1-1 1,8-11 142,-6 9-11,-1-2 0,0 0 0,-2 0 1,0-1-1,-1-1 0,-1 1 0,0-1 0,-2-1 0,0 1 1,-1-1-1,-1 0 0,-1 0 0,-1-1 0,0 1 0,-2 0 1,0-1-1,-2 0 11,1 13 78,0 0 0,0 0 0,-1 0 0,0 1 1,-1-1-1,1 1 0,-1-1 0,-1 1 0,0 0 0,0 0 0,-4-4-78,6 8 32,0 0 0,0 0 0,0 0 0,-1 1 0,1 0 0,-1-1 0,0 1 0,0 0 0,0 0 0,0 0 0,0 1 0,0-1 0,0 1 0,0 0 0,-1 0 0,1 0 0,-1 0 0,1 0 0,-1 1 0,1-1 0,-1 1 0,1 0 0,-1 0 0,1 1 0,-1-1 0,1 1 0,-4 0-32,2 2-3,0-1 1,0 1-1,0 0 0,0 0 0,0 1 0,1-1 0,0 1 0,-1 0 1,1 0-1,1 1 0,-1-1 0,1 1 0,-1 0 0,-1 3 3,-10 15-199,0 1-1,1 0 1,2 0 0,0 2-1,2-1 1,1 1-1,1 1 1,1 0-1,1 0 1,1 0 0,2 0-1,0 17 200,6-4-1801,11-8-1464</inkml:trace>
  <inkml:trace contextRef="#ctx0" brushRef="#br0" timeOffset="285.553">650 491 8628,'0'0'480,"0"0"-288,-35 89-192,16-54 577,0-3-417,5-5 336,3-5-496,5-5 0,3-6-144,3-2-1009,0-8-2336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 2993,'0'0'150,"0"0"213,0 0-102,0 0 465,0 0 669,0 0-435,-5-2-66,-17-8-115,110 51-1510,-17-41-1822,-50-9-59</inkml:trace>
  <inkml:trace contextRef="#ctx0" brushRef="#br0" timeOffset="254.33">1 131 10485,'0'0'528,"0"0"-528,0 0-704,0 0 512,0 0 192,0 0 0,96-2-80,-59 2 32,1 10-1153,-6 7-2769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10885,'0'0'-342,"0"0"-116,0 0 348,7-11 158,23-31-26,-29 40-21,0 1 0,1 0 0,-1 0 0,1 0 0,0 0 0,-1 1 0,1-1 1,0 0-1,-1 1 0,1-1 0,0 1 0,0-1 0,-1 1 0,1 0 0,0 0 1,0 0-1,0 0 0,-1 0 0,1 0 0,0 0 0,0 1 0,0-1 0,-1 1 1,1-1-1,0 1 0,-1 0 0,1 0 0,0-1 0,-1 1 0,1 0 0,-1 0 1,1 1-1,-1-1 0,0 0 0,1 0 0,-1 1 0,0-1 0,0 1-1,16 18 22,-1 1 0,-1 0-1,-2 1 1,0 0 0,-1 1 0,5 13-22,23 44 48,-25-53-73,-7-11 110,1 0-1,0 0 1,1-1-1,1 0 1,0-1-1,1 0 1,0-1-1,2 0-84,40 7-633,-29-21-2552,-11-4-1993</inkml:trace>
  <inkml:trace contextRef="#ctx0" brushRef="#br0" timeOffset="278.227">194 202 10645,'0'0'0,"0"0"-32,0 0 32,-69 97 16,46-52 32,-2 2-16,2 1-16,1-6-16,4-12-48,8-8-32,7-12-400,3-6-1313,0-4-4242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6995,'0'0'3180,"0"0"-2497,0 0-603,0 0-194,-1 4 42,-61 244 621,35-152-429,41-129-392,1 0-1,2 0 1,1 1-1,1 2 0,2 0 1,19-22 272,-38 50-10,5-7-21,-1 1 0,2-1 0,-1 2-1,1-1 1,0 1 0,0 0 0,1 1 0,8-5 31,-12 10-8,-1 0 1,1 0-1,-1 0 0,1 1 1,0 0-1,-1 0 0,1 0 1,-1 0-1,1 1 0,-1 0 1,1 0-1,-1 0 0,1 0 1,-1 1-1,0-1 0,4 3 8,-2 2 56,1 0-1,-1 0 0,0 1 1,-1 0-1,0 0 1,0 0-1,0 1 0,-1-1 1,0 1-1,0 0 0,-1 1 1,0-1-1,-1 0 1,0 1-1,0 0 0,-1-1 1,0 1-1,0 0 0,-1 0 1,0-1-1,-1 1 1,0 0-1,-2 8-55,3-16 4,-28 118 298,78-201-1450,-35 62 834,4-6-150,-2 1-65,1 1-1,1 1 1,1 1-1,1 0 1,21-16 529,-41 37 30,0 1 0,0-1 0,0 1 1,0-1-1,1 1 0,-1-1 0,0 1 0,0 0 0,1 0 0,-1 0 1,0 0-1,0 0 0,0 0 0,1 0 0,-1 0 0,0 0 1,0 0-1,1 1 0,-1-1 0,0 0 0,0 1 0,0-1 0,0 1 1,1-1-1,-1 1 0,0 0 0,0 0 0,0-1 0,0 1 0,-1 0 1,1 0-1,0 0 0,0 0 0,0 0 0,-1 0 0,1 0 1,0 0-1,-1 0 0,1 0 0,-1 1 0,0-1 0,1 0 0,-1 0 1,0 0-1,0 1 0,1-1 0,-1 0 0,0 0 0,0 1 0,0-1 1,-1 0-1,1 0 0,0 1 0,0-1 0,-1 0-30,2 4 65,12 105 838,-12-89-972,0 0 0,2 0 0,0-1 0,1 1 0,2-1 0,3 11 69,4-8-2996,1-9-1046</inkml:trace>
  <inkml:trace contextRef="#ctx0" brushRef="#br0" timeOffset="840.891">915 2 10325,'-2'17'-1668,"-22"115"2028,-41 93 937,64-224-1281,2-7-37,8-16-85,1 1 0,1 1 1,0 0-1,2 1 0,0 0 1,1 0-1,1 2 0,4-4 106,-12 13-40,92-88-315,-99 95 348,1 1 0,0-1 0,0 0 0,0 1 0,0-1-1,0 1 1,0 0 0,-1-1 0,1 1 0,0 0 0,0-1 0,0 1 0,0 0 0,0 0-1,0 0 1,0 0 0,0 0 0,0 0 0,0 0 0,0 0 0,0 1 0,0-1 0,0 0-1,0 0 1,0 1 0,0-1 0,0 1 0,0-1 0,0 1 0,0-1 0,-1 1 0,1 0-1,0-1 1,0 1 0,-1 0 0,1-1 0,0 1 0,-1 0 0,1 0 0,-1 0 0,1 0-1,-1 0 1,1-1 0,-1 1 0,0 0 0,1 0 7,12 50-400,-12-45 404,5 31 181,-3-1-1,-1 0 1,-1 1 0,-2-1-1,-6 36-184,12-53 123,14-40-165,-15 16 36,146-198-1573,-146 197 1505,6-9-9,1 0 0,1 1-1,1 1 1,-1 0-1,2 0 1,2 0 83,-16 12-2,0 1 1,1-1-1,-1 1 1,1-1-1,-1 1 0,1-1 1,-1 1-1,1-1 1,0 1-1,-1 0 0,1-1 1,-1 1-1,1 0 1,0-1-1,-1 1 0,1 0 1,0 0-1,-1 0 1,1 0-1,0 0 1,-1-1-1,1 1 0,0 0 1,0 1-1,-1-1 1,1 0-1,0 0 0,-1 0 1,1 0-1,0 0 1,-1 1-1,1-1 0,0 0 1,-1 1-1,1-1 1,-1 0-1,1 1 0,-1-1 1,1 1-1,-1-1 1,1 1-1,-1-1 1,1 1-1,0 0 2,4 32-16,-5-26 115,2 72 652,-3-46-200,2 0 0,1 0-1,2-1 1,7 30-551,18-10-1201,-28-51-1640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2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80 9877,'0'0'192,"0"0"-251,-14-13 187,-49-37 53,60 48-163,-1 0 0,1 0 0,0 1 0,-1-1 0,1 1 0,-1-1 0,0 1 0,1 0 0,-1 0 0,0 1-1,0-1 1,0 1 0,1 0 0,-1 0 0,0 0 0,0 0 0,0 1-18,-7 0 37,3 0-9,0 0 0,0 1-1,0 0 1,0 0 0,0 1 0,1 0 0,-1 0 0,1 1-1,0 0 1,0 0 0,1 1 0,-1 0 0,1 0 0,0 0-1,0 1 1,1 0 0,-1 0 0,1 0 0,0 1-28,-6 9 26,0 1-1,1 0 1,1 1 0,0 0 0,1 0 0,1 1 0,-1 6-26,1 5-37,2-1 1,0 2-1,2-1 1,2 0-1,0 0 1,2 5 36,-1-30-57,0 0 1,0 0-1,0 1 1,0-1-1,1 0 1,0 0 0,0 0-1,0 0 1,1 0-1,0 0 1,0 0-1,0 0 1,0-1-1,1 1 1,0-1-1,-1 1 1,2-1 0,-1 0-1,0 0 1,1-1-1,0 1 1,0-1-1,0 0 1,0 0-1,1 0 1,-1 0-1,1-1 1,0 1 0,-1-1-1,1-1 1,5 2 56,54-2-2700,-34-7-640</inkml:trace>
  <inkml:trace contextRef="#ctx0" brushRef="#br0" timeOffset="253.798">339 379 1185,'0'0'1504,"0"0"705,-115-19-272,64 19-512,-2 22-593,2 5-736,12 3 304,15 2-352,18 2-96,6-1-1088,21-1-1457,15-7-2674</inkml:trace>
  <inkml:trace contextRef="#ctx0" brushRef="#br0" timeOffset="1040.48">409 379 704,'0'0'1073,"0"0"-369,0 0 16,0 0-63,0 0-657,0 0 0,-7-4 16,5 14 112,0 9 736,1 3-207,-1-1 95,-2 5 112,-3-1-832,-4 0 176,-4-1-208,-6-6-880,-4-10-3394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5330,'0'0'849,"0"0"-526,0 0 157,0 0 342,0 0-281,0 0-50,3-1-352,66-65 185,-42 34-309,32-27-344,1 3 0,3 3 0,2 2 0,15-5 329,-80 57-23,0-1-1,0 1 0,0-1 1,-1 1-1,1-1 1,0 1-1,0-1 0,1 1 1,-1 0-1,0-1 1,0 1-1,0-1 0,0 1 1,0-1-1,1 1 0,-1-1 1,0 0-1,0 1 1,1-1-1,-1 1 0,0-1 1,1 1-1,-1-1 0,0 0 1,1 1-1,-1-1 1,0 0-1,1 1 0,-1-1 1,1 0-1,-1 1 1,1-1-1,-1 0 0,1 0 1,-1 0-1,1 0 0,-1 1 1,1-1-1,-1 0 1,1 0-1,-1 0 0,1 0 1,-1 0-1,1 0 0,0 0 1,-1-1-1,1 1 1,-1 0-1,1 0 0,-1 0 1,1 0-1,-1-1 1,1 1-1,-1 0 0,0 0 1,1-1-1,-1 1 0,1 0 1,-1-1-1,0 1 1,1 0-1,-1-1 0,0 1 1,1-1-1,-1 1 0,0-1 1,1 1-1,-1-1 24,2 42 389,-2 0 0,-2-1 0,-1 1 0,-2-1 0,-5 17-389,3-30 23,-24 116 1218,22-47-4604,9-94-1690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4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10517,'0'0'0,"0"0"-336,0 0 32,0 0 272,-14 89-97,14-73 49,0-3-1360,0-5-1778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4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10549,'-7'22'-48,"-47"145"109,43-126 176,2 1-1,2 0 0,2 1 1,2-1-1,1 30-236,2-70-6,0 0 1,0 1-1,1-1 0,-1 0 0,0 0 1,1 0-1,-1 1 0,1-1 0,0 0 1,-1 0-1,1 0 0,0 0 0,0 0 1,1 0-1,-1 0 0,0-1 0,1 1 1,-1 0-1,1-1 0,-1 1 0,1-1 1,0 1-1,-1-1 0,1 0 0,0 0 1,0 0-1,0 0 0,0 0 0,0 0 1,0 0-1,1-1 0,-1 1 0,0-1 1,0 0-1,0 1 0,1-1 0,-1 0 1,0 0-1,2-1 6,8 2-189,1-1 0,-1 0-1,1-1 1,-1-1 0,0 0 0,1 0 0,-1-1 0,0-1-1,-1 0 1,1-1 0,7-4 189,112-61-4762,-125 74 4869,-32 241 5639,26-129-5231,0-114-588,0 0 1,-1 0-1,1 0 1,1 0-1,-1 0 0,0 1 1,0-1-1,1 0 1,-1 0-1,1 0 0,0 0 1,0 0-1,0 0 1,0 0-1,0 0 0,0-1 1,0 1-1,0 0 1,1-1-1,-1 1 0,1 0 1,-1-1-1,1 0 1,0 1-1,-1-1 0,1 0 1,0 0-1,0 0 73,16 1-3586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4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6131,'0'0'272,"0"0"-29,0 0-126,2-22-77,11-73-51,-11 85 21,0 1 0,1-1 0,0 1-1,1 0 1,0 0 0,1 0 0,0 0-1,0 1 1,3-4-10,1-1 16,3-8 229,2 1-1,1 1 1,0 0-1,1 1 0,6-4-244,-20 21 8,-1 1 0,1-1 0,-1 1 0,1 0 0,-1-1-1,1 1 1,0 0 0,-1 0 0,1 0 0,-1 0 0,1 0-1,0 0 1,-1 1 0,1-1 0,-1 1 0,1-1 0,-1 1-1,1-1 1,-1 1 0,1 0 0,-1 0 0,0 0 0,1-1-1,-1 1 1,0 1 0,0-1 0,0 0 0,0 0 0,0 0-1,0 1 1,0-1 0,0 0 0,0 1 0,0-1 0,-1 1 0,1-1-1,-1 1 1,1-1 0,-1 1 0,0-1 0,1 1 0,-1-1-1,0 1 1,0 0 0,0-1 0,0 1 0,0-1 0,0 1-8,6 25 353,-1 1 0,-2 0 0,0-1 0,-1 25-353,1 23 351,0-53-191,1-23-91,36-78-490,-29 58 178,1 2 1,0-1-1,2 1 1,0 1-1,1 1 1,1 0-1,1 1 1,0 1-1,1 0 1,1 1-1,3-1 243,-21 14-15,1 0 0,-1-1-1,1 1 1,-1 0 0,1 0 0,0 0-1,-1 0 1,1 0 0,0 0 0,0 1 0,-1-1-1,1 1 1,0-1 0,0 1 0,0 0-1,0-1 1,0 1 0,0 0 0,0 0 0,0 0-1,0 1 1,0-1 0,-1 0 0,1 1-1,0-1 1,0 1 0,0 0 0,0 0 0,-1-1-1,1 1 1,0 0 0,-1 1 0,1-1-1,0 1 16,13 103 2429,-16-97-2367,0 1-1,1 0 0,0 0 1,0-1-1,1 1 1,1 0-1,-1-1 1,1 1-1,1-1 1,0 0-1,0 0 1,0 0-1,1 0 0,0 0 1,1-1-1,0 1 1,0-1-1,0-1 1,1 1-1,5 4-61,-5-7-264,1-1-1,-1-1 1,0 1-1,1-1 1,0 0-1,-1 0 1,1-1-1,0 0 1,0 0-1,0-1 1,0 0-1,0 0 1,0-1-1,0 1 1,0-2 264,39-6-6411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4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7235,'9'-16'-813,"30"-52"650,-37 64 197,-1 0 0,1 0 0,0 1 0,0-1 0,1 0 1,-1 1-1,1 0 0,0 0 0,0 0 0,0 0 0,0 0 0,0 0 0,0 1 0,1 0 1,-1-1-1,1 1 0,0 1 0,0-1 0,0 0 0,0 1 0,0 0 0,0 0 0,0 0 1,0 1-1,0-1 0,0 1 0,0 0 0,3 0-34,-6 1 24,1-1-1,-1 1 1,1 0-1,-1 0 1,1 0 0,-1 0-1,0 1 1,0-1 0,1 0-1,-1 0 1,0 1 0,0-1-1,0 1 1,0-1-1,-1 1 1,1-1 0,0 1-1,-1-1 1,1 1 0,-1 0-1,1-1 1,-1 1-1,0 0 1,0 1-24,1 1 65,5 28 301,-1 1 0,-2-1 0,-2 1-1,-1 0 1,-2 10-366,1 23 527,1-66-495,2-26-87,1 0-1,1 0 1,1 0-1,1 0 1,2 1-1,0 0 1,2 0 0,1 1-1,10-17 56,20-22-35,-40 63 34,0-1 1,0 0-1,-1 0 0,1 1 0,0-1 0,0 1 0,0-1 0,0 0 0,0 1 0,0 0 0,0-1 0,0 1 0,0 0 0,0-1 0,0 1 0,0 0 0,0 0 0,0 0 0,0 0 0,0 0 0,0 0 0,0 0 1,0 0-1,0 0 0,0 1 0,0-1 0,0 0 0,0 1 0,0-1 0,0 1 0,0-1 0,0 1 0,0-1 0,0 1 0,0-1 0,-1 1 0,1 0 0,0 0 0,0-1 0,-1 1 0,1 0 0,0 1 1,19 39 40,9 124 806,-29-165-847,1 0 0,0 0 0,0 0-1,0 0 1,0 0 0,0 0 0,0 0 0,-1 0-1,1 0 1,0-1 0,0 1 0,0 0 0,0-1-1,-1 1 1,1-1 0,0 1 0,0-1 0,-1 1 0,1-1-1,0 1 1,-1-1 0,1 0 0,-1 1 0,1-1-1,-1 0 1,1 1 0,-1-1 0,1 0 0,-1 0-1,0 0 1,1 1 0,-1-1 0,0 0 0,0 0 0,1 0-1,-1 0 1,0 0 0,0 1 0,0-1 1,0 0-2,5-9-62,1-1 0,0 1 0,1 0 0,0 0 0,0 1 0,1 0 0,0 0 0,1 0 0,0 1 0,0 1 0,1 0 0,3-2 64,-11 8-7,0 0 1,0 0 0,0 0-1,0 0 1,0 0-1,0 1 1,0-1-1,0 1 1,0-1 0,0 1-1,0 0 1,1 0-1,-1 0 1,0 0-1,0 0 1,0 1 0,0-1-1,0 1 1,0-1-1,0 1 1,0 0 0,0 0-1,0-1 1,0 1-1,0 1 1,0-1-1,0 0 1,-1 0 0,1 1-1,-1-1 1,1 1-1,0 0 7,31 115 464,-24-67-157,10 3-1190,-17-51-1038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10405,'0'0'-62,"0"0"126,-16 13 27,-49 45 117,62-56-207,1 0-1,0 1 0,-1-1 0,1 0 1,0 1-1,1 0 0,-1-1 1,0 1-1,1 0 0,-1 0 0,1 0 1,0-1-1,0 2 0,0-1 1,0 0-1,1 0 0,-1 0 1,1 0-1,0 0 0,0 0 0,0 4 0,0 1-46,2-5 10,-1 1 0,0-1 1,1 1-1,0-1 0,0 0 0,0 1 0,0-1 0,0 0 0,1-1 0,0 1 0,-1 0 1,1-1-1,0 1 0,0-1 0,0 0 0,0 0 0,1 0 0,-1 0 0,1-1 0,-1 1 1,1-1-1,-1 0 0,1 0 0,0 0 0,0-1 36,15 8-47,148 61-57,-164-69 100,0 1 0,1 0-1,-1 0 1,0 1 0,0-1 0,0 1 0,-1-1 0,1 1 0,0 0 0,-1 0 0,1 0-1,-1 0 1,1 1 0,-1-1 0,0 1 0,0-1 0,0 1 0,-1 0 0,1-1 0,0 1 0,-1 0-1,0 0 1,0 0 0,0 1 0,0-1 0,0 1 4,-1 0 12,0-1 0,0 1 0,0-1 0,0 1 0,-1-1 0,1 0 1,-1 1-1,0-1 0,0 0 0,0 1 0,-1-1 0,1 0 0,-1 0 0,0 0 0,0 0 0,0 0 0,0 0 0,0-1 0,-2 3-12,-15 15 71,0-1-1,-1 0 0,-1-2 0,-1 0 0,0-2 0,-1 0 1,-1-2-1,0 0 0,0-2 0,-14 5-70,-12-8-40,49-9-33,-1 0 1,0 0-1,1 1 0,-1-1 1,1 0-1,-1 0 0,1-1 0,-1 1 1,1 0-1,0 0 0,0-1 1,-1 1-1,1 0 0,0-1 0,0 1 1,1-1-1,-1 0 0,0 1 1,0-1-1,1 0 0,-1 1 0,1-1 1,-1 0-1,1 0 0,0 1 1,0-1-1,0 0 0,0 0 0,0 0 1,0 1-1,0-1 0,1 0 1,-1 0-1,1 0 73,-1-5-476,-1-39-3088</inkml:trace>
  <inkml:trace contextRef="#ctx0" brushRef="#br0" timeOffset="269.989">211 16 9492,'0'0'0,"0"0"-272,0 0 240,0 0 32,0 0 352,0 0-128,57 13-111,-28-4 15,0 3-16,9-4-224,5 0-193,9 1-991,6-2-1810</inkml:trace>
  <inkml:trace contextRef="#ctx0" brushRef="#br0" timeOffset="718.645">660 698 7603,'9'-15'-2497,"64"-105"1985,87-115 3095,-130 182-633,-23 60-867,7 178-1059,-14 37-168,0-222 81,0 0 0,0 0-1,-1 1 1,1-1 0,0 0 0,0 0-1,0 1 1,0-1 0,0 0 0,-1 0 0,1 1-1,0-1 1,0 0 0,0 1 0,0-1-1,0 0 1,0 0 0,0 1 0,0-1 0,0 0-1,0 1 1,0-1 0,0 0 0,0 1 0,1-1-1,-1 0 1,0 0 0,0 1 0,0-1-1,0 0 1,0 0 0,0 1 0,1-1 0,-1 0-1,0 0 1,0 1 0,0-1 0,1 0-1,-1 0 1,0 0 0,0 0 0,1 1 0,-1-1-1,0 0 1,0 0 0,1 0 0,-1 0 0,0 0-1,1 0 1,-1 0 0,0 0 0,0 0-1,1 0 1,-1 0 0,0 0 0,1 0 0,-1 0-1,0 0 1,0 0 0,1 0 0,-1 0-1,0 0 1,1 0 0,-1 0 0,0 0 0,0-1-1,1 1 1,-1 0 0,0 0 63,13-13-5120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4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3298,'0'0'2566,"0"0"-1035,0 0-557,0 0 184,0 0 67,0-2-521,0-6-277,0 6-248,0 2-51,8 0-126,67 3-47,-52 0-3,0-2 0,0-1 0,0-1 0,0-1 0,0 0 0,5-3 48,23-9-1209,-3-1-1133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10533,'16'-23'-1817,"112"-150"947,-63 98 855,-18 21-791,-1-1 0,25-44 806,-60 76 1240,-10 23-1109,2 6 0,0 30 290,-2 1 1,-2-1-1,-1 1 1,-1-1 0,-2 0-1,-10 34-421,-11 98 301,23-97-3449,3-56-1790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5 313 8116,'0'0'288,"0"0"-181,0 0 119,0 0 433,0 0-248,0 6-304,-4 124 162,4-125-263,0 0 0,0 0 0,1 1-1,0-1 1,0 0 0,1 0-1,-1 0 1,1 0 0,0-1 0,0 1-1,1 0 1,-1-1 0,1 1 0,0-1-1,0 0 1,0 0 0,1 0-1,0 0 1,0-1 0,0 0 0,0 1-1,0-1 1,0-1 0,1 1 0,-1-1-1,1 0 1,2 1-6,2-2 2,1-1 0,0 0 0,-1-1-1,1 0 1,-1-1 0,1 1 0,-1-2 0,0 0 0,0 0 0,0 0-1,0-1 1,0 0 0,-1-1 0,0 0 0,0 0 0,0-1 0,0 0-1,-1-1 1,0 1 0,-1-1 0,1 0 0,-1-1 0,3-5-2,-6 10 3,0-1 0,0 1 0,0 0-1,-1-1 1,1 1 0,-1-1 0,0 0 0,0 0 0,-1 0 0,1 0 0,-1 0 0,0 0 0,0 0 0,0 0 0,0 0-1,-1-1 1,0 1 0,0 0 0,0-1 0,0 1 0,-1 0 0,1 0 0,-1-1 0,0 1 0,-1 0 0,1 0 0,-1 0-1,1 0 1,-1 0 0,0 1 0,-1-1 0,0 0-3,-12-9-157,0 1 0,-1 0 0,-1 2 0,0 0 0,-1 0 0,0 2 0,-11-4 157,25 10-108,1 0 0,0 1 1,-1-1-1,1 1 0,-1 0 0,1 0 0,-1 0 1,0 1-1,1-1 0,-1 1 0,0 0 1,0 0-1,1 0 0,-1 1 0,0-1 0,1 1 1,-1 0-1,0 0 0,1 0 0,-2 1 108,0 4-106,0 0-1,1 1 0,0 0 0,0-1 1,1 1-1,0 1 0,0-1 1,0 0-1,1 1 0,0-1 0,1 1 1,0 0-1,0 0 0,0-1 1,1 7 106,2-5-537,8-4-1648</inkml:trace>
  <inkml:trace contextRef="#ctx0" brushRef="#br0" timeOffset="300.991">380 0 9588,'0'0'449,"0"0"-449,0 0 0,-15 124 64,12-78 224,1 0 48,2 0-144,0-2 0,0-3-112,0-2-32,0-6-48,2-3-80,4-2-1200,-1-3-3379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5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9412,'7'-27'-111,"-6"17"80,2 0 0,-1 0 0,1 0 0,1 1 0,0-1 0,0 1 0,1 0 0,0 0 0,0 0 0,7-7 31,-2 4 34,-7 7 7,0 1 0,0-1 0,1 1 0,-1-1 0,1 1 0,0 0 0,1 1 0,-1-1 0,1 1 1,-1 0-1,1 0 0,0 0 0,0 1 0,0-1 0,1 1 0,3-1-41,-8 4 3,1-1 1,-1 1 0,1 0 0,-1 0-1,1-1 1,-1 1 0,1 0-1,-1 0 1,0 0 0,1 0 0,-1 1-1,0-1 1,0 0 0,0 1-1,0-1 1,0 0 0,0 1 0,-1-1-1,1 1 1,0-1 0,-1 1-1,1 0 1,-1-1 0,1 1 0,-1-1-1,0 1 1,0 0 0,0-1-1,0 1-3,0-1 2,8 148 237,-9-100-30,5-51-297,82-163 59,-85 163 22,10-16-24,0 1-1,1 0 0,1 0 0,0 1 0,1 1 1,2 0 31,-15 14-4,0 1 1,1-1 0,-1 1 0,1 0 0,-1-1 0,0 1 0,1 0 0,-1 0 0,1 0 0,-1 0 0,1 0 0,-1 0 0,1 0 0,-1 1 0,0-1 0,1 1-1,-1-1 1,0 1 0,1-1 0,-1 1 0,0 0 0,0-1 0,1 1 0,-1 0 0,0 0 0,0 0 0,0 0 0,0 0 0,0 0 0,0 0 0,0 1-1,-1-1 1,1 0 0,0 0 0,-1 1 0,1-1 0,0 0 0,-1 1 0,0-1 0,1 0 0,-1 1 0,0-1 0,0 1 0,0-1 0,0 1 0,0-1 0,0 1-1,0-1 1,0 1 3,0-1 14,13 73 505,9 26-339,-22-99-196,0 0-1,0 0 0,0 0 0,1-1 0,-1 1 0,0 0 0,1-1 0,-1 1 0,0 0 0,1-1 0,-1 1 0,1 0 0,-1-1 0,1 1 0,-1-1 0,1 1 0,0-1 0,-1 1 0,1-1 0,0 0 0,-1 1 0,1-1 0,0 1 0,-1-1 0,1 0 1,0 0-1,0 0 0,-1 1 0,1-1 0,0 0 0,0 0 0,-1 0 0,1 0 0,0 0 0,0 0 0,0 0 0,-1-1 0,1 1 0,0 0 0,-1 0 0,1-1 0,0 1 0,0 0 0,-1-1 0,1 1 0,0 0 17,26-30-880,-21 22 657,8-10-800,0 1 1,2 1-1,0 0 0,0 1 0,2 0 1,8-4 1022,14 6 576,-36 17 905,-2 141 4103,1-83-6502,1-57-2158</inkml:trace>
  <inkml:trace contextRef="#ctx0" brushRef="#br0" timeOffset="802.007">841 93 10325,'0'0'-654,"-2"15"355,-21 219 846,16-157-357,62-190-305,81-120-4767,-134 230 4876,0 0 14,0 0 0,0 0 0,0 1-1,0-1 1,1 0 0,-1 1 0,1-1 0,0 1 0,-1 0 0,1 0-1,1 0 1,-1 0 0,0 1 0,0-1 0,1 0-8,-3 3 14,0-1 0,0 1 1,0-1-1,0 1 1,0-1-1,0 1 0,0 0 1,0-1-1,0 1 0,0 0 1,-1 0-1,1-1 0,0 1 1,-1 0-1,1 0 1,0 0-1,-1 0 0,1 0 1,-1 0-1,1 0 0,-1 0 1,0 0-1,0 1 0,1-1 1,-1 0-1,0 0 1,0 0-1,0 0 0,0 0 1,0 0-1,0 0 0,0 1 1,-1-1-15,2 4 123,6 198 2729,2-180-2481,2-39-43,-2-3-720,0-1 0,1 1 1,1 1-1,1 0 0,1 1 0,0 0 0,1 1 0,1 0 0,0 1 0,3-1 392,-16 14 22,0 0 0,0 0 0,0 1 0,0-1 0,0 1-1,0 0 1,0-1 0,0 1 0,0 0 0,1 0 0,-1 1 0,0-1 0,1 0-1,-1 1 1,1-1 0,-1 1 0,1 0 0,-1 0 0,0 0 0,1 0 0,-1 0-1,1 0 1,-1 1 0,1-1 0,-1 1 0,0 0 0,1 0 0,-1 0 0,0 0-1,0 0 1,1 0 0,-1 1 0,0-1 0,0 1 0,0-1 0,-1 1 0,1 0-1,0-1 1,-1 1 0,1 1-22,28 64 2683,-23-48-2384,0-1 0,2 0 0,0-1 0,1 0 0,11 14-299,4-8-87,-4-18-3243,-13-5-3199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5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10069,'0'0'688,"0"0"-688,0 0 0,0 0 624,0 0-512,0 0 192,111-2-288,-75 2 160,2 0-208,6 0 32,13 0-1328,5-8-1601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3874,'0'0'2577,"0"0"-1120,0 0-259,0 0-430,0 0-307,0 0 41,2 0-441,106 7-170,-44 0 130,-1 3 0,1 4-1,46 15-20,-79-20 2,10 2-2,14 5 6,1-2-1,0-3 0,1-2 0,21-1-5,170-7-26,-109-3 108,83 11-82,-56 8-95,61 7 108,45-10-13,11-14-36,234 7-27,335 6 151,28-64-128,-226 28 40,-118 12 60,-156 8-16,157-12-28,289-22 189,3 27-188,-545 11-15,-82-1 10,407-3 235,-1-26-247,-535 23 50,544-30-76,-235 39 85,-342-3-1900,-39-1-851,-3-8-1377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5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43 108 11957,'0'0'-1317,"0"21"916,0 74 385,-1-77 70,0 0 0,-2 0 0,0 0 1,-1 0-1,-1-1 0,-1 2-54,-13 56 166,33-134-238,0 27 37,2 0-1,0 2 0,2 0 1,2 1-1,0 1 1,6-5 35,-23 30-5,0-1-1,0 1 1,1-1 0,-1 1 0,1 0 0,-1 1-1,1-1 1,0 1 0,0-1 0,0 1 0,0 0-1,1 0 1,-1 1 0,0 0 0,1-1 0,-1 1-1,1 1 1,0-1 0,-1 1 0,2-1 5,-4 2-8,-1 0 0,1 0-1,-1 0 1,1 0 0,-1 0 0,0 0 0,1 0 0,-1 1 0,0-1 0,0 0 0,0 1-1,0-1 1,0 1 0,0-1 0,0 1 0,0 0 0,-1-1 0,1 1 0,-1 0 0,1-1-1,-1 1 1,1 0 0,-1 0 0,0-1 0,0 2 8,1 3-5,5 24 186,-2 0 1,0 0 0,-3 0-1,0 1 1,-2 2-182,1 38 247,0-68-263,0-3 11,-1 1 0,1 0 0,0 0 0,-1 0 0,1-1 0,0 1 1,0 0-1,0 0 0,0 0 0,0 0 0,0 0 0,0 0 0,0-1 0,0 1 0,0 0 0,0 0 0,1 0 1,-1 0-1,0 0 0,1-1 0,-1 1 0,0 0 0,1 0 0,-1-1 0,1 1 0,-1 0 0,1 0 0,0-1 0,-1 1 1,1-1-1,0 1 0,-1-1 0,1 1 0,0-1 0,0 1 0,-1-1 0,1 1 0,0-1 0,0 0 0,0 0 0,0 1 1,-1-1-1,1 0 0,1 0 5,34-44-571,28-52-3359,-33 43-48</inkml:trace>
  <inkml:trace contextRef="#ctx0" brushRef="#br0" timeOffset="247.977">528 133 992,'0'0'913,"0"0"656,0 0-129,16 111 833,-16-78-832,3 3-913,0-6 625,2-3-1057,3-4-96,-2-1-1073,-4-10-2464</inkml:trace>
  <inkml:trace contextRef="#ctx0" brushRef="#br0" timeOffset="817.458">846 44 12005,'-3'19'-720,"-16"125"603,11 24-3,38-245-230,-29 76 346,11-30-123,2 0 0,0 0 0,3 1-1,0 1 1,2 1 0,1 0 0,1 2-1,12-12 128,-31 36-34,0 0 0,0 0 0,1 0-1,-1 0 1,1 0 0,-1 0-1,1 1 1,0-1 0,0 1 0,0 0-1,0 0 1,0 0 0,0 0-1,0 0 1,0 1 0,0-1 0,0 1-1,0 0 1,0 0 0,2 0 34,-3 1-18,0 1 0,0 0 1,-1 0-1,1 0 0,-1 0 1,1 0-1,-1 0 0,0 0 0,0 0 1,0 1-1,0-1 0,0 0 1,0 1-1,-1-1 0,1 1 1,-1-1-1,1 0 0,-1 3 18,1 1 33,15 180 2406,-16-186-2443,0 1 0,0-1 1,0 1-1,0-1 0,0 1 1,1-1-1,-1 1 0,0-1 1,0 1-1,0-1 0,0 1 1,1-1-1,-1 0 0,0 1 1,0-1-1,1 1 0,-1-1 1,0 0-1,1 1 0,-1-1 1,1 0-1,-1 1 0,0-1 1,1 0-1,-1 1 0,1-1 1,-1 0-1,1 0 0,-1 0 1,0 0-1,1 1 0,-1-1 1,1 0-1,-1 0 0,1 0 1,-1 0-1,1 0 0,-1 0 0,1 0 1,-1 0-1,1 0 0,-1 0 1,1-1-1,-1 1 0,1 0 1,-1 0-1,1 0 0,-1 0 1,1-1-1,-1 1 0,0 0 1,1-1-1,-1 1 0,1 0 1,-1-1-1,0 1 0,1 0 1,-1-1-1,0 1 0,0-1 1,1 1 3,72-92-710,-53 65 260,-14 16 79,1 1-1,1 0 1,0 0-1,0 1 1,1 0-1,0 0 1,1 1-1,0 0 1,0 1-1,8-5 372,-16 11-10,-1 1 0,0-1-1,0 0 1,0 1 0,1-1-1,-1 1 1,0 0 0,1 0-1,-1-1 1,0 1 0,1 0-1,-1 0 1,0 0 0,1 0-1,-1 0 1,0 1 0,1-1-1,-1 0 1,0 1 0,1-1-1,-1 1 1,0-1 0,0 1-1,1-1 1,-1 1 0,0 0-1,0 0 1,0 0 0,0-1-1,0 1 1,0 0 0,0 0-1,0 0 1,-1 1 0,1-1-1,0 0 11,13 50 801,-13-44-587,24 173 2961,-23-170-4645,-2-8-3738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41 5250,'16'-6'-50,"55"-20"503,-70 25-404,1 0 0,-1 0 0,1 0 0,-1 1-1,1-1 1,-1 0 0,1 1 0,0-1 0,-1 1 0,1-1 0,0 1-1,-1 0 1,1 0 0,0 0 0,0 0 0,-1 0 0,1 0-1,0 0 1,-1 1 0,1-1 0,0 1 0,-1-1 0,1 1 0,0-1-1,-1 1 1,1 0 0,-1 0 0,1 0 0,-1 0 0,0 0 0,1 0-1,-1 0 1,0 0 0,0 1 0,0-1 0,0 0 0,0 1-1,0-1 1,0 1 0,0-1 0,0 1 0,-1 0 0,1-1 0,-1 1-1,1-1 1,-1 1 0,0 0 0,1 0 0,-1-1 0,0 1-1,0 0 1,0 0 0,-1-1 0,1 1 0,0 0-49,0 17 165,-1-1 0,0 0 1,-2 0-1,0 0 0,0 0 0,-2-1 0,0 1 1,-2-1-1,1 0 0,-2-1 0,0 1 1,-1-1-1,-1-1 0,0 0 0,-7 6-165,-14 25 131,15-24-30,0 1-1,2 1 0,1 0 0,0 1 1,-7 22-101,15 10-163,6-56 161,-1 0 1,1 1 0,-1-1-1,1 0 1,0 0 0,0 0-1,-1 0 1,1 0 0,0-1-1,0 1 1,0 0 0,0 0-1,0 0 1,0-1 0,0 1-1,1-1 1,-1 1 0,0-1-1,0 1 1,0-1 0,0 0-1,1 1 1,-1-1-1,0 0 1,0 0 0,1 0-1,-1 0 1,0 0 0,0 0-1,1 0 1,-1-1 0,0 1-1,0 0 1,1-1 1,7 1-2,3-1-4,-1-1 1,1 0-1,0 0 1,-1-1 0,0-1-1,1 0 1,-1-1-1,-1 0 1,4-2 5,13-5-149,96-40-2430,-68 30 183</inkml:trace>
  <inkml:trace contextRef="#ctx0" brushRef="#br0" timeOffset="401.819">974 36 10405,'-14'2'-32,"-3"0"6,0 1 0,0 0 0,0 1 1,1 1-1,-1 0 0,-12 8 26,13-6 90,0 0-1,1 2 1,1 0-1,-1 1 1,1 0-1,1 1 1,0 1 0,0 0-1,2 0 1,-1 1-1,1 1 1,1 0-1,1 1 1,-3 5-90,3 1 13,1 0 0,1 0-1,1 0 1,1 1 0,1 0 0,1 0 0,1 0-1,1 0 1,1 0 0,1 10-13,-1-27-13,0 0-1,0-1 1,1 1 0,-1 0 0,1-1-1,0 1 1,1 0 0,-1-1 0,1 1-1,0-1 1,0 0 0,0 1 0,0-1-1,1 0 1,0 0 0,0-1 0,0 1-1,0-1 1,0 1 0,1-1 0,-1 0-1,1 0 1,0 0 0,0-1 0,0 0-1,1 1 1,-1-1 0,0-1 0,1 1-1,-1-1 1,4 1 13,0-1-191,1 0 1,-1 0-1,1-1 0,-1-1 0,1 1 1,-1-1-1,1-1 0,-1 0 0,0 0 1,1 0-1,-1-1 0,0 0 0,-1-1 1,1 0-1,-1 0 0,1-1 0,-1 1 1,-1-2-1,1 1 0,-1-1 0,0 0 1,0 0-1,0 0 0,-1-1 0,0 0 1,0 0-1,-1-1 0,3-5 191,-4 7-268,-1 0 0,1 0 1,-1 0-1,0-1 0,-1 1 0,1-1 1,-1 1-1,-1-1 0,1 1 0,-1-1 1,0 0-1,0 1 0,-1-1 0,0 0 0,0 1 1,-1-1-1,0 1 0,0 0 0,-1-2 268,-18-20-760</inkml:trace>
  <inkml:trace contextRef="#ctx0" brushRef="#br0" timeOffset="649.559">732 317 2593,'0'0'0,"0"0"-240,-76 123-1105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96 7395,'0'0'187,"0"0"131,-9 15 148,-28 51 36,34-59-469,0 1 1,0-1-1,1 1 0,0 0 0,0 0 1,0-1-1,1 1 0,1 1 0,-1-1 1,1 0-1,1 2-33,-1 11 69,-1-6-38,0-10-17,1 0 0,-1 0 1,1 0-1,0 0 0,0 0 0,0 1 1,1-1-1,0 0 0,0 0 0,0 0 1,0-1-1,1 1 0,0 0 0,0 0 0,0-1 1,1 1-1,0-1 0,-1 0 0,4 3-14,-1-3 11,1-1 0,-1 1-1,1-2 1,0 1 0,0 0-1,0-1 1,1 0 0,-1-1-1,0 1 1,1-1 0,-1-1-1,1 1 1,-1-1 0,0 0-1,1 0 1,3-2-11,0-1-1,-1 0-1,0-1 1,0-1-1,0 1 1,-1-1-1,1-1 1,-1 0-1,-1 0 1,1 0-1,-1-1 1,0 0 0,0-1-1,-1 0 1,0 0-1,-1 0 1,1 0-1,-2-1 1,1 0-1,-1 0 1,3-9 1,-2 4 6,0 0 0,-1 0-1,-1 0 1,0-1 0,0 1 0,-2-1 0,0 0 0,0 1 0,-2-1-1,0-2-5,1 12 2,0 0-1,0-1 0,-1 1 0,0 0 0,0 0 0,0 0 0,-1 0 0,1 0 0,-1 0 0,0 0 0,-1 0 0,1 1 0,-1-1 0,0 1 1,0-1-1,0 1 0,-1 0 0,1 1 0,-1-1 0,0 0 0,0 1 0,-1 0 0,1 0 0,-1 0 0,1 1 0,-1 0 0,0 0 0,0 0 0,0 0 1,0 1-1,0-1 0,0 1 0,0 0 0,0 1 0,-1 0 0,1-1 0,0 2 0,-1-1 0,1 1 0,-4 0-1,2 3-257,0 1 1,0-1-1,0 1 0,1 0 1,-1 1-1,1-1 0,1 1 1,-1 1-1,1-1 0,0 1 1,1 0-1,-1 0 0,1 0 1,0 2 256,-13 26-3101</inkml:trace>
  <inkml:trace contextRef="#ctx0" brushRef="#br0" timeOffset="284.885">566 447 1825,'0'0'8708,"0"0"-8708,-7 90 32,0-59 160,0-10-192,3-5 16,4-11-80,0-5-1329,4-2-2000</inkml:trace>
  <inkml:trace contextRef="#ctx0" brushRef="#br0" timeOffset="585.555">833 49 5378,'-73'149'78,"65"-130"331,1 1 0,1 0 1,0 0-1,2 1 0,0 0 1,1-1-1,1 13-409,2-30 6,0 0-1,0 0 0,1 0 1,-1 0-1,1 0 1,-1 0-1,1 0 0,0 0 1,0 0-1,1 0 1,-1-1-1,0 1 1,1 0-1,0-1 0,-1 1 1,1-1-1,0 0 1,1 1-1,-1-1 0,0 0 1,0 0-1,1 0 1,0-1-1,-1 1 0,1-1 1,0 1-1,-1-1 1,1 0-1,0 0 1,0 0-1,0 0 0,0-1 1,0 1-1,2-1-5,4 1-95,-1-1 0,1 0 0,-1-1 0,0 0 0,1 0 0,-1-1-1,0 0 1,0-1 0,0 1 0,0-1 0,0-1 0,-1 0 0,1 0 0,-1 0-1,0-1 1,-1 0 0,1 0 0,-1-1 0,0 0 0,0 0 0,-1 0 0,1-1 0,2-5 95,0 2-633,-1 0 1,0-1 0,-1 1 0,-1-1 0,0-1 0,0 1 0,-1-1 0,2-7 632,-3 5 40,0-1 1,-1 1-1,0-1 1,-2 0 0,1 1-1,-2-1 1,0-1-41,0 10 174,-1 0 0,1-1 1,-1 1-1,0 0 1,-1 0-1,1 0 0,-1 0 1,-1 0-1,1 1 1,-1-1-1,0 1 0,0 0 1,0 0-1,-1 0 0,0 1 1,0-1-1,0 1 1,0 1-1,0-1 0,-1 1 1,0 0-1,0 0 1,0 0-1,0 1 0,0 0 1,-1 0-1,1 0 0,0 1 1,-1 0-1,1 1 1,-1-1-1,1 1 0,-3 1-174,4 0-39,2 0-1,-1 0 0,0 0 0,0 1 1,0 0-1,1 0 0,-1 0 0,0 0 0,1 0 1,0 1-1,0-1 0,0 1 0,0 0 1,0 0-1,0 0 0,1 1 0,-1-1 1,1 0-1,0 1 0,0 0 0,1-1 0,-1 2 40,-23 88-1798,23-35-1259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3:5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3458,'0'0'1184,"0"0"-554,0 0 488,0 0 360,0 0-214,-2 2 364,34 62-1636,1 3 105,-22-42-118,2 0 0,1-1 0,0 0 0,2-1 0,5 4 21,7-5-2151,-16-21-1032</inkml:trace>
  <inkml:trace contextRef="#ctx0" brushRef="#br0" timeOffset="285.124">450 25 10885,'0'0'96,"-81"72"-192,36-21 160,-6-1-64,2 1 96,4-8 0,4-4 16,3-4-112,5-6 0,5-4-144,7-8-512,10-5 48,5-6-1409,6-6-3426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0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9877,'0'0'496,"0"0"-496,0 0-144,0 0 144,0 0 96,0 0-80,71 7 128,-41-7-80,3 0 64,0-12-16,-1 2-112,-1 0-416,-1 3-80,-5 4-305,-9 3-5986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0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11845,'0'0'0,"0"0"-2129,0 0 2129,0 0 48,85 0 161,-47 0 271,8-10-368,0 0 96,-4 3-208,-4 5-144,-5 2-224,-8 0-1233,-9 9-3938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0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10565,'0'0'-110,"0"0"-538,15 12 515,2 1 192,77 75 242,-69-49-210,-1 1 0,-2 1 0,-1 1 0,-3 1 0,-1 0 0,8 37-91,1-4-237,-3-18-2196,-15-49-1587</inkml:trace>
  <inkml:trace contextRef="#ctx0" brushRef="#br0" timeOffset="263.002">417 0 9700,'0'0'0,"0"0"-464,-89 133 464,57-79 480,-4 1-79,1 6-97,-1-1 320,0 4-560,0-3 176,2-8-240,5-7 16,7-13-32,7-11 16,12-7-544,3-11-2642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2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41 432 4082,'0'0'259,"0"0"888,0 0 235,-2 3-651,-6 16-597,1 1-1,1 1 1,1-1 0,0 1 0,2 0 0,0 7-134,1 63 3,3-89-2,0 1 1,0-1 0,0 0 0,0 1 0,0-1 0,0 0 0,0 1 0,1-1-1,-1 0 1,1 0 0,0 0 0,-1 0 0,1-1 0,0 1 0,0 0 0,0-1-1,1 1 1,-1-1 0,0 0 0,0 0 0,1 0 0,-1 0 0,1 0 0,-1 0-1,1-1 1,-1 1 0,3 0-2,72 2 152,-69-4-136,-1 0 0,0-1 0,0 0-1,1 0 1,-1 0 0,0-1 0,-1 0-1,1 0 1,0-1 0,-1 0 0,0 0-1,0 0 1,0-1 0,-1 0 0,1 0-1,-1 0 1,0-1 0,0 0 0,-1 0-1,0 0 1,0 0 0,-1-1 0,1 1-1,-1-1 1,-1 0 0,1 0 0,-1 0-1,0 0 1,-1-1 0,0 1 0,0-1 0,0-1-16,-1 5 1,0-91-27,0 93 2,-1-1 1,1 0 0,-1 0-1,1 1 1,-1-1 0,0 0-1,0 1 1,0-1-1,0 1 1,-1-1 0,1 1-1,-1-1 1,0 1-1,1 0 1,-1 0 0,0 0-1,0 0 1,0 0-1,-1 0 1,1 1 0,0-1-1,-1 1 1,1-1 0,-1 1-1,1 0 1,-1 0-1,1 0 1,-1 0 0,0 1-1,0-1 1,0 1 23,-1-1-175,-1 1 1,1 0-1,0 0 1,-1 0-1,1 1 0,0 0 1,-1-1-1,1 2 1,0-1-1,0 0 1,0 1-1,0 0 1,0 0-1,0 0 0,0 0 1,1 0-1,-1 1 1,1 0-1,0 0 1,0 0-1,-1 1 175,-19 18-1331,4-2-563</inkml:trace>
  <inkml:trace contextRef="#ctx0" brushRef="#br0" timeOffset="278.681">446 1 7780,'0'0'1312,"0"0"-1296,-39 118 64,30-70-48,4 0 753,2 3-497,2-2-160,1 1-48,0-6-48,0-5 32,0-2-64,0-5-544,0-2-1473,0-7-3858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37 101 4818,'0'0'1508,"0"0"-495,0 0-71,0 0 8,0 0-395,5-10-400,-3 4-147,0 1-5,0 0 0,1 0 0,-1 0 0,1 0 0,0 0 0,1 1 0,-1-1 0,1 1 0,0 0 0,0 0 0,0 0 0,0 1 0,1-1 0,2-1-3,0 2 21,1 0-1,0 0 1,-1 1-1,1 0 1,0 0-1,0 1 1,0 0 0,0 1-1,0-1 1,3 2-21,-9-1-3,0 0 1,1 0-1,-1 1 1,0-1-1,0 1 1,0 0 0,1 0-1,-1 0 1,0 0-1,0 0 1,0 0-1,-1 0 1,1 0-1,0 1 1,0-1-1,-1 1 1,1 0 0,-1-1-1,1 1 1,-1 0-1,0 0 1,0 0-1,0 0 1,0 0-1,0 0 1,0 0 0,0 0-1,-1 0 1,1 1-1,-1-1 1,1 1 2,6 76 47,-7-76-48,-1 9 10,0 1 0,-1-1-1,0 1 1,-1-1 0,-1 0 0,1 0-1,-2-1 1,0 1 0,0-1 0,-1 0-1,-1 0 1,1-1 0,-2 1-1,-3 3-8,-130 125 129,111-112-78,35-25-1631,130-53 1226,-33 38 268,-98 14 78,-1-1 0,0 1 0,0-1 0,0 1 0,0 0 0,0 0 0,0 0 0,0 1 0,0-1 0,-1 1 0,1 0 0,0-1 0,-1 1 0,1 0 0,-1 1 0,0-1 0,0 0 0,0 1 0,0-1 0,0 1 0,0-1 0,-1 1 0,1 0 0,-1 0 0,0 0 0,1 0 0,-1 0 0,-1 0 0,1 0 0,0 0 0,-1 1 8,10 103-16,-10-80 128,2-20-27,-1 1 0,0 0 0,-1 0 0,0 0 0,0 0 0,-1 0 0,1 0 0,-2 0-1,1 0 1,-1 0 0,-1-1 0,1 1 0,-1-1 0,-1 0 0,1 1 0,-1-2 0,0 1 0,-1 0 0,0-1 0,0 0 0,0 0 0,-1 0-1,1 0 1,-3 0-85,-2-1 54,0-1 0,0 0 0,-1-1-1,0 0 1,0 0 0,0-1 0,0 0 0,0-1-1,0-1 1,0 0 0,0 0 0,0-1-1,-5-1-53,10 1 20,1 0 0,-1 0 0,1 0 0,-1-1 0,1 0 0,0 0 0,0-1 0,0 1 0,0-1-1,0 0 1,1 0 0,-1-1 0,1 1 0,0-1 0,-2-2-20,4 4-280,0-1-1,-1 0 1,1 0-1,1 0 1,-1 0-1,0-1 1,1 1-1,-1 0 1,1-1-1,0 1 1,0-1-1,1 1 1,-1-1-1,1 1 1,-1-4 280,1-8-4245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0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 8772,'0'0'112,"0"0"77,0 0 150,0 0 278,0 0-207,0 0-316,-6-2-118,5 2 23,0 0 2,-1-1-1,1 1 0,0-1 0,-1 1 1,1 0-1,0 0 0,-1-1 0,1 1 1,-1 0-1,1 0 0,0 0 0,-1 1 1,1-1-1,-1 0 0,1 0 0,0 1 1,-1-1-1,1 1 0,0-1 1,0 1-1,-1 0 0,1-1 0,0 1 1,0 0-1,0 0 0,0 0 0,0 0 1,0 0-1,0 0 0,0 0 0,0 0 1,0 0-1,0 1 0,-11 26-12,0 0 1,2 1 0,2 0 0,0 0-1,2 1 1,1 0 0,2 0-1,0 1 1,2-1 0,2 0-1,1 9 12,-2-30-1,-1 1-22,1 0-1,0 0 1,0 1-1,1-1 1,0 0-1,1 0 1,0 0-1,1 0 1,0-1-1,0 1 1,1 0-1,0-1 1,1 0-1,0 0 1,0-1-1,3 3 24,-6-9-26,1 0 0,0 0 1,0 0-1,0-1 0,0 1 0,0-1 0,0 0 0,0 0 0,1 0 0,-1 0 0,0 0 1,1-1-1,-1 1 0,0-1 0,1 0 0,-1 0 0,0-1 0,1 1 0,-1-1 0,0 1 0,1-1 1,-1 0-1,0 0 0,0-1 0,0 1 0,0 0 0,0-1 0,0 0 0,0 0 0,0 0 1,-1 0-1,1 0 0,-1-1 0,1 0 26,17-18-73,-1-1-1,0-1 1,-2 0 0,-1-1 0,-1-1 0,-1-1-1,-1 0 1,-1-1 0,3-15 73,-8 18-8,-2 0 0,0 0 0,-2-1 0,-1 0 0,-1 0 0,-1 1 0,-1-9 8,1 29 13,0 0-1,0 0 1,0 0 0,0 1 0,0-1-1,-1 0 1,0 0 0,0 0-1,0 0 1,0 0 0,-1 1 0,1-1-1,-1 1 1,0-1 0,0 1 0,0 0-1,0-1 1,-1 1 0,1 0 0,-1 0-1,0 1 1,0-1 0,0 1 0,0-1-1,0 1 1,-1 0 0,1 0-1,-1 0 1,1 1 0,-1-1 0,-2 0-13,2 2-46,0-1 0,-1 0 0,1 1 0,0 0 0,0 0 0,-1 0 0,1 1 0,0-1 0,0 1 0,0 0 1,0 0-1,0 1 0,0-1 0,0 1 0,0 0 0,0 0 0,0 0 0,1 0 0,-1 1 0,1 0 0,0-1 0,0 1 0,0 0 0,0 0 1,0 1-1,1-1 0,-1 1 0,-1 3 46,-5 8-573,0 1 0,1 0 1,1 1-1,0-1 0,1 1 1,1 1-1,0-1 0,2 1 0,0 0 573,2 2-2374</inkml:trace>
  <inkml:trace contextRef="#ctx0" brushRef="#br0" timeOffset="231.916">636 485 9604,'0'0'48,"0"0"16,-9 117 113,3-81-33,1-6 304,5-10-448,0-5-160,0-5 48,0-5-929,0-3-720,0-2-1776</inkml:trace>
  <inkml:trace contextRef="#ctx0" brushRef="#br0" timeOffset="665.509">819 78 8884,'-19'42'196,"2"0"0,1 0 0,3 2 0,1-1 1,3 2-1,-5 42-196,13-69 29,-1-5-7,1-1 0,-1 1 0,2 0 0,0-1 0,1 1 0,0 0 0,0 0 0,2-1 0,0 1 0,0-1 0,1 0 0,0 0 0,1 0 0,1-1 0,0 1 0,4 5-22,-6-14-9,-1 0 1,1 0-1,0 0 0,1 0 1,-1-1-1,0 0 0,1 0 1,-1 0-1,1-1 0,0 1 1,-1-1-1,1 0 0,0 0 0,0-1 1,0 1-1,0-1 0,0 0 1,-1-1-1,1 1 0,0-1 1,0 0-1,0 0 0,-1-1 1,1 1-1,0-1 0,-1 0 0,0 0 1,1 0-1,-1-1 0,0 0 1,0 1-1,0-2 0,-1 1 1,1 0-1,1-3 9,16-15-234,0-2 0,-2-1 0,-1 0 0,0-1 0,-2-1 0,-1-1 0,-1 0 0,-2-1 0,0 0 0,-1-5 234,-6 18-359,-1-1 0,-1 1-1,0 0 1,-1-1-1,0 0 1,-2 0 0,0 1-1,-2-14 360,2 23-139,-1 1 0,0 0 0,0 0 0,0 0 1,-1 0-1,1 0 0,-1 0 0,-1 0 0,1 1 0,-1-1 0,0 1 0,0 0 0,0-1 0,0 1 0,-1 0 0,1 1 0,-1-1 0,0 1 0,0 0 0,-1 0 0,1 0 0,-1 0 0,1 1 0,-1 0 0,0 0 0,0 0 0,-3-1 139,3 2 115,0-1-1,0 1 1,0 0-1,0 0 1,0 1-1,0-1 1,0 1-1,0 0 1,0 1-1,0-1 1,0 1-1,0 0 1,0 0-1,0 1 1,1-1-1,-1 1 1,0 0-1,1 0 1,-1 1-1,1-1 1,0 1-1,0 0 1,0 0-1,0 1 1,0-1-115,-6 11-27,1-1-1,0 1 1,0 0 0,1 1 0,1 0 0,1 0-1,0 0 1,1 1 0,1 0 0,0 0 0,1 1-1,1-1 1,0 0 0,2 1 0,-1 2 27,0 57-1145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4402,'0'0'-728,"0"0"770,0 0 260,0 0-137,-9 16 281,-28 56 197,33-64-387,1 0 1,0 0-1,1 1 1,-1-1-1,2 0 1,-1 1 0,1-1-1,0 1 1,1 0-1,0-1 1,1 6-257,-1 7 331,0 0-279,3 51 284,-3-70-327,1 0 1,-1 0-1,1 0 1,-1 0-1,1 0 1,0 0 0,0 0-1,0 0 1,0 0-1,0-1 1,1 1-1,-1 0 1,0-1-1,1 1 1,-1-1-1,1 1 1,0-1 0,-1 0-1,1 1 1,0-1-1,0 0 1,0 0-1,0 0 1,0-1-1,0 1 1,0 0-1,0-1 1,0 1 0,2-1-11,4-1 34,0-1 0,-1 1 0,1-2 0,0 1 0,-1-1 0,1 0 0,-1-1-1,0 0 1,0 0 0,0 0 0,-1-1 0,0 0 0,0 0 0,0-1-1,0 0 1,-1 0 0,0 0 0,0 0 0,0-1 0,-1 0 0,0 0-1,2-6-32,3 0-7,-1 0 0,-1 0 0,0 0 0,-1-1 0,-1 0-1,0-1 1,0 1 0,-2-1 0,0 1 0,0-1-1,-2 0 1,0 0 0,0-3 7,-2 14 4,1 1 0,-1-1-1,0 1 1,0-1 0,0 1 0,0-1-1,-1 1 1,0 0 0,1 0 0,-1 0 0,0 0-1,-1 0 1,1 0 0,0 1 0,-1-1-1,1 1 1,-1-1 0,0 1 0,0 0-1,0 0 1,0 0 0,0 1 0,-1-1-1,1 1 1,0-1 0,-1 1 0,1 0-1,-1 0 1,1 1 0,-1-1 0,1 1 0,-1 0-1,0 0 1,1 0 0,-1 0 0,1 1-1,-1-1 1,1 1 0,-2 0-4,1 0-101,0 0 0,0 1 0,0-1 0,0 1 0,0 0 0,0 0 0,0 0 0,1 1 0,-1-1 0,1 1 0,0 0 0,-1 0 0,1 0 0,1 0 0,-1 1 0,0-1 0,1 1 0,0 0 0,-1-1 0,1 1 0,1 0 1,-1 0-1,1 0 0,-1 1 0,1-1 0,1 0 101,-2 15-2967</inkml:trace>
  <inkml:trace contextRef="#ctx0" brushRef="#br0" timeOffset="400.335">454 64 10453,'-9'17'-171,"-29"56"32,31-58 198,1 0 0,1 1-1,1-1 1,0 1 0,1 0-1,0 1 1,2-1-1,0 0 1,1 1 0,1 9-59,-1 15 59,-1-25-60,-14 168-85,12-173 77,1 1-1,-2-1 0,1 0 1,-2 0-1,1-1 0,-1 1 1,-1-1-1,0 0 1,0 0-1,-1-1 0,0 0 1,-1 0-1,0-1 1,-6 5 9,8-8-20,-1-1 1,0 0 0,0 0 0,0-1 0,0 0 0,-1 0 0,1-1 0,-1 0 0,1 0 0,-1 0 0,0-1 0,0-1 0,0 1 0,0-1 0,1 0 0,-6-2 19,8 1-68,0 0-1,0 0 0,0-1 0,0 1 0,0-1 1,0-1-1,0 1 0,1-1 0,-1 1 0,1-1 0,0-1 1,0 1-1,0-1 0,0 1 0,1-1 0,-1 0 1,1 0-1,0-1 0,-2-2 69,2 2-465,0 0-1,1 1 1,-1-1-1,1-1 1,0 1-1,0 0 1,0 0 0,1-1-1,0 1 1,0-1-1,0-4 466,1-1-3836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1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24 174 2625,'0'0'2201,"0"0"-648,0 0-24,0 0 18,0 0-779,-4-8-394,-12-26-222,15 32-146,1 0 0,-1 0 0,1 0 0,-1-1 0,1 1 0,0 0 0,0 0 0,0-1 0,0 1 0,0 0 0,0 0 0,1-1-1,-1 1 1,1 0 0,-1 0 0,1 0 0,0 0 0,0 0 0,0 0 0,0 0 0,0 0 0,1 0 0,-1 0 0,0 0 0,1 1 0,0-1 0,-1 1 0,1-1 0,0 1 0,0-1 0,0 1 0,-1 0 0,2 0-6,66-25-48,1 23 6,-68 4 34,-1-1 0,1 1 0,-1 0 0,0 0 0,0 0-1,0 0 1,1 0 0,-1 1 0,0-1 0,0 0 0,-1 0 0,1 1 0,0-1 0,0 1 0,-1-1 0,1 0 0,0 1 0,-1-1 0,0 1 0,1 0 0,-1-1 0,0 1 0,0-1 0,0 1 0,0-1 0,0 1 0,0 0 0,0-1 0,0 1 0,-1-1 0,1 1 0,-1-1 0,0 2 8,1 6-58,-3 8 75,-1 0 1,0-1-1,-1 0 0,-1 0 1,0 0-1,-1-1 0,-1 0 1,-1 0-1,0-1 0,0 0 1,-2 0-1,1-1 0,-2 0 1,-4 3-18,-12 13 122,27-29-343,12-3-497,4-5 633,-8 4 68,0 0 0,-1 1 0,1 0 0,1 0 0,-1 0-1,0 1 1,1 1 0,-1-1 0,1 1 0,6 0 17,-10 0-40,0 1-1,-1-1 1,1 1 0,0 0-1,0 1 1,0-1 0,-1 1 0,1-1-1,0 1 1,-1 0 0,1 0-1,0 1 1,-1-1 0,0 1-1,1 0 1,-1 0 0,0 0-1,0 0 1,0 1 0,0-1-1,0 1 1,0-1 0,-1 1-1,0 0 1,1 0 0,-1 1 40,3 8 129,0 0 1,0 1 0,-1 0-1,-1 0 1,-1 0 0,1 0 0,-2 1-1,0-1 1,-1 0 0,0 1-1,-1-1 1,0 0 0,-2 3-130,2-7 39,0-1-1,-1 0 1,0 0 0,0-1 0,-1 1 0,0 0-1,0-1 1,-1 0 0,0 1 0,0-2 0,-1 1-1,0 0 1,0-1 0,-1 0 0,1 0 0,-1-1 0,-1 1-1,1-1 1,-1 0 0,0-1 0,0 0 0,0 0-1,0-1 1,-1 1 0,0-1 0,1-1 0,-1 0 0,0 0-1,0 0 1,0-1 0,-5 0-39,5-1-17,7 0-19,0 1 1,0-1-1,-1 0 1,1 1-1,0-1 1,0 0-1,-1 0 1,1 0-1,0 0 1,0 0 0,-1 0-1,1 0 1,0 0-1,0-1 1,-1 1-1,1 0 1,0-1-1,0 1 1,0-1-1,0 0 1,0 1-1,0-1 1,-1 0-1,1 1 1,1-1 0,-1 0-1,0 0 1,0 0-1,0 0 1,0 0-1,1 0 1,-1 0-1,0 0 1,1 0-1,-1 0 1,1-1-1,-1 1 1,1 0-1,0 0 1,-1 0 0,1-1-1,0 1 1,0 0-1,0 0 1,0-1-1,0 0 36,1-16-1622,3-3-1833</inkml:trace>
  <inkml:trace contextRef="#ctx0" brushRef="#br0" timeOffset="571.906">918 139 9812,'0'0'297,"0"0"-145,-10-15 277,-34-47 70,41 57-456,0 0-1,-1 0 1,1 1 0,-1 0-1,0-1 1,-1 2 0,1-1-1,-1 0 1,1 1 0,-1 0-1,0 0 1,-4-2-43,8 5 0,-2-2-3,0 1-1,0 0 1,0 0-1,-1 0 0,1 0 1,0 0-1,0 1 1,0-1-1,-1 1 0,1 0 1,0 0-1,-1 0 1,1 1-1,0-1 1,0 1-1,-1-1 0,1 1 1,0 0-1,0 1 1,0-1-1,0 0 0,0 1 1,0 0-1,1-1 1,-1 1-1,0 0 0,1 0 1,0 1-1,-2 1 4,-8 8 19,-4 3-9,1 2-1,0 0 1,1 0 0,1 1-1,1 1 1,0 0 0,2 1-1,-4 9-9,4 0 8,2 0 0,1 1 0,1-1 0,1 2 0,2-1 0,1 0 0,2 1 0,1-1 0,1 5-8,0-25-15,-1-1-1,1 1 1,1 0-1,0-1 1,0 0-1,1 0 1,0 0-1,1 0 1,0 0-1,6 7 16,-9-13-37,1 1-1,0-1 0,0 0 1,0 0-1,0 0 0,1 0 1,-1-1-1,1 1 0,-1-1 1,1 0-1,0 0 0,0 0 1,0-1-1,0 1 0,0-1 1,0 0-1,1 0 0,-1 0 1,0-1-1,0 1 0,1-1 1,-1 0-1,0-1 1,1 1-1,3-1 38,-3-2-3,1 0 0,-1 0 0,1-1 0,-1 0 0,0 0 0,0 0 1,-1 0-1,1-1 0,-1 0 0,0 0 0,0 0 0,0 0 0,-1-1 0,0 1 0,0-1 0,0 0 0,-1 0 1,0 0-1,0 0 0,-1 0 0,1-1 0,-1-2 3,0 5 13,0 1 0,0 0 0,0-1 0,-1 1 0,1 0-1,-1-1 1,0 1 0,0-1 0,0 1 0,-1-1 0,1 1 0,-1 0 0,0-1 0,0 1 0,0 0 0,0 0 0,0-1 0,-1 1 0,1 0 0,-1 0-1,0 1 1,0-1 0,0 0 0,0 0 0,-1 1 0,1 0 0,-1-1 0,0 1 0,1 0 0,-1 0 0,0 0 0,0 1 0,-1-1-13,-3 0-4,0-1 0,1 2 1,-2-1-1,1 1 0,0 0 0,0 1 1,0 0-1,0 0 0,0 0 0,-1 1 1,1 0-1,0 0 0,0 1 0,0 0 1,1 0-1,-1 1 0,0 0 0,1 0 1,0 0-1,-1 1 0,1 0 1,1 0-1,-1 1 0,1-1 0,-2 3 4,0-1-179,0 0 0,1 1 0,0 0 0,1 0 0,0 0 0,0 1 0,0 0 0,1 0 0,0 0 0,0 0 0,1 1 0,0-1 0,1 1-1,0 0 1,0 0 0,1 0 0,0 8 179,1 13-3588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9220,'0'0'0,"-18"136"-640,-2-35 416,-5 10 224,-7 2 848,-1-8-304,0-12 49,3-19-17,6-19-224,7-15 112,8-8-464,5-8-96,4-9-496,11-7-1361,18-8-3233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1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67 695 10517,'0'0'64,"0"0"-115,0 0-34,0 0-195,-2 27 112,-14 284 562,-26 32-383,37-322 69,4-38-69,1-57-780,3 0 1,3 0 0,6-10 768,49-191-4045,-35 183 1471</inkml:trace>
  <inkml:trace contextRef="#ctx0" brushRef="#br0" timeOffset="268.974">399 588 16,'0'0'1697,"0"86"-353,-12-46-191,-9-5 256,-4-5-1041,-2-4 80,2-6 352,1-7-528,1-3 113,-1-3-289,2-7 48,3 0-288,3 0-192,4 0-273,4-8-79,5-1 32,3-4-1393</inkml:trace>
  <inkml:trace contextRef="#ctx0" brushRef="#br0" timeOffset="538.622">546 638 8084,'0'0'128,"-16"115"-128,13-55 256,3-10 1153,0-11-993,6-14-320,14-11 160,7-13-256,8-1-304,7-31-48,2-20-4146</inkml:trace>
  <inkml:trace contextRef="#ctx0" brushRef="#br0" timeOffset="823.398">686 297 10597,'0'0'80,"0"0"-160,0 0 48,0 0-80,-33 99-112,33-87-16,4-2-1089,6-8-1296</inkml:trace>
  <inkml:trace contextRef="#ctx0" brushRef="#br0" timeOffset="1102.271">70 578 7187,'0'0'1553,"0"0"-1073,0 0-432,0 0-32,0 0 96,90-67 224,-49 55-336,0 5 0,-2 7-32,-8 2-496,-10 21-2193</inkml:trace>
  <inkml:trace contextRef="#ctx0" brushRef="#br0" timeOffset="2560.814">1583 638 5699,'18'0'-1924,"113"-1"2391,-112-1-408,-1-1 1,0 0-1,0-2 0,0 0 1,-1 0-1,1-2 0,-1 0 1,-1-1-1,0-1 1,0-1-1,0 0 0,11-10-59,-24 17-10,0 0 0,-1 0 0,1-1 0,-1 1 0,0-1 0,1 1 0,-2-1 0,1 0 0,0 1 0,-1-1 0,0 0 0,0 0 0,0 0 0,0 0 0,0 0 0,-1 0 0,0 0 0,0-1 0,0 1 0,0 0 0,-1-1 10,-1 1 14,0 1 1,1-1 0,-2 1 0,1-1 0,0 1 0,-1 0 0,1 0 0,-1 0 0,0 0 0,0 0 0,0 1 0,0 0 0,-1-1 0,1 1 0,-1 0 0,1 0 0,-1 1 0,0-1 0,0 1 0,0 0 0,1 0 0,-1 0 0,0 0 0,0 1-1,-1 0 1,1-1 0,0 2 0,0-1-15,1 0 14,-2-1 108,0 1 0,0-1 0,0 1 0,-1 0 0,1 1 0,0 0 0,0-1 0,0 2 0,0-1 0,0 0 0,0 1 0,0 0 0,1 0 0,-1 1 0,-3 2-122,-4 6 163,0 0 0,1 1 0,1 1 0,0 0 0,1 0 1,0 1-1,1 0 0,1 0 0,0 1 0,1 0 0,0 0 0,2 1 0,0 0 1,-1 3-164,3-12 33,-1 0 0,1 0 1,0 0-1,1 0 0,0 1 0,0-1 1,1 0-1,-1 1 0,2-1 1,-1 0-1,1 1 0,0-1 1,0 0-1,1 0 0,0 0 0,0 0 1,1 0-1,0 0 0,0 0 1,1-1-1,0 0 0,0 1 1,0-1-1,1-1 0,0 1 1,0-1-1,0 0 0,0 0 0,1 0 1,0-1-1,2 1-33,0-1 16,1-1 0,0 0-1,-1 0 1,2-1 0,-1 0 0,0-1-1,0 0 1,0-1 0,1 1 0,-1-2-1,0 1 1,0-1 0,1-1 0,-1 0-1,0 0 1,0-1 0,-1 0 0,1 0-1,0-1-15,18-9-82,0-2-1,0 0 0,-2-2 0,0-1 0,2-4 83,-6 7-412,0-2-1,-1 0 0,-2-1 1,1-1-1,-2 0 1,-1-2-1,0 0 0,-2-1 1,0 0-1,-2-1 0,0-1 1,7-20 412,-9 7-1025,-1-1 0,-2 0 0,-1 0 0,-2-1 0,-2-7 1025,0-114 1789,-2 122-206,-3 17 314,-2 31-478,-79 530 2257,70-447-3153,5 0 0,3 29-523,6-116 53,-1-3-42,1 0-1,-1-1 1,1 1 0,0 0-1,0 0 1,0 0 0,0 0 0,0 0-1,1 0 1,-1 0 0,1 0-1,0 0 1,0-1 0,0 1-1,0 0 1,1-1 0,-1 1-1,1 0 1,-1-1 0,1 0 0,0 1-1,0-1 1,0 0 0,0 0-1,0 0 1,1 0 0,-1-1-1,1 1-10,3 0-75,1 0-1,-1-1 1,1 0-1,0 0 0,0 0 1,0-1-1,0 0 1,-1 0-1,1-1 1,0 0-1,0 0 0,0-1 1,-1 0-1,1 0 1,1-1 75,39-23-1876</inkml:trace>
  <inkml:trace contextRef="#ctx0" brushRef="#br0" timeOffset="1588.203">1175 454 11029,'0'0'0,"0"0"-656,0 0 496,16 134 208,-8-70-48,2 1 160,2-4 80,2-6-224,4-11-16,-3-10 96,-2-9-224,-2-10 128,-5-5-608,-3-10-2514</inkml:trace>
  <inkml:trace contextRef="#ctx0" brushRef="#br0" timeOffset="1858.1">1358 618 11541,'0'0'208,"-93"86"-208,44-34 0,1-3-192,0-6 432,3-2-240,-1-4 0,8-5 80,10-7-224,12-10 128,13-8-864,3-6-1601,9-1-3298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1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34 356 6915,'0'0'728,"0"0"-37,0 0 489,0 0-679,-6-19-375,-18-62 82,23 77-194,0 1-1,1-1 1,-1 0 0,1 0 0,0 0 0,0 0 0,0 0-1,1 0 1,-1 1 0,1-1 0,0 0 0,0 0 0,0 0-1,1 1 1,-1-1 0,1 1 0,0-1 0,0 1 0,0 0-1,2-2-13,0-2 23,2-2-20,0 0 0,0 0 0,1 0 0,0 1 0,0 0 0,1 0 0,0 1 0,0 0 0,1 0 0,-1 1 1,2 0-1,-1 0 0,1 1 0,0 1 0,0 0 0,0 0 0,0 1 0,1 0 0,-1 0 0,1 2 1,0-1-1,0 1 0,0 1 0,-1 0 0,1 0-3,-7 1-3,0 0 0,-1 0 0,1 0-1,-1 1 1,1-1 0,-1 1 0,0 0 0,1 0 0,-1 0 0,0 0 0,0 1 0,0-1-1,-1 1 1,1-1 0,-1 1 0,1 0 0,-1 0 0,0 1 0,0-1 0,0 0-1,-1 1 1,2 2 3,19 83-62,-21 4 1247,1-105-1225,0 0-1,1-1 1,0 1 0,1 0 0,0 1 0,1-1 0,0 1-1,1 0 1,0 0 0,1 0 0,0 1 0,0 0 0,1 0-1,1 1 1,0 0 0,0 1 0,0 0 0,2-1 40,-8 7-16,0 0 1,0 0 0,0 0-1,0 1 1,0-1 0,0 1-1,0-1 1,1 1 0,-1 0-1,1 0 1,-1 0 0,1 1-1,-1-1 1,1 1 0,-1 0-1,1 0 1,-1 0 0,1 1-1,-1-1 1,1 1 0,-1 0-1,0 0 1,1 0 0,-1 0-1,0 0 1,0 1 0,0 0-1,1-1 1,-2 1 0,1 0-1,0 1 1,1 0 15,2 9 8,-1 0-1,0 1 1,-1-1 0,-1 1 0,0-1 0,0 1-1,-1 0 1,-1 0 0,-1 0 0,0 9-8,11 72 682,-10-92-733,0 0 0,0 0-1,0 0 1,0 0 0,1 0 0,-1 0-1,1-1 1,-1 1 0,1 0 0,0-1-1,0 1 1,-1-1 0,1 1 0,0-1-1,0 0 1,1 0 0,-1 0 0,0 0-1,0 0 1,0-1 0,1 1 0,-1-1-1,0 1 1,1-1 0,-1 0 0,0 0-1,1 0 1,-1 0 0,0 0 0,1 0-1,-1-1 1,0 1 0,1-1 0,-1 0-1,0 0 1,0 1 0,0-1 0,0-1-1,1 1 1,-1 0 0,-1 0 0,1-1 0,2-1 51,46-31-4944</inkml:trace>
  <inkml:trace contextRef="#ctx0" brushRef="#br0" timeOffset="770.921">933 10 10789,'0'0'283,"0"0"-222,-4 19-74,-18 135 173,17 14 283,6-183-443,2 0 0,0 0-1,0 0 1,1 1 0,1 0 0,1 0 0,0 0 0,4-6 0,-5 9-21,1-3-10,3-9-122,2 1-1,0 0 1,1 0 0,1 1 0,1 1-1,1 0 1,5-3 153,19 6-67,-37 18 55,0 1 0,0-1 0,-1 1 1,1-1-1,-1 1 0,1-1 0,-1 1 0,0 0 0,0 0 0,1 0 0,-1 0 0,-1 0 1,1 0-1,0 0 0,0 0 0,-1 0 0,1 0 0,-1 0 0,0 0 0,1 1 0,-1-1 0,0 0 1,0 0-1,-1 0 0,1 2 12,0 2 4,5 194 585,-5-200-580,1 0 0,-1-1-1,0 1 1,0 0-1,0 0 1,0-1 0,0 1-1,0 0 1,0 0 0,0-1-1,1 1 1,-1 0 0,0 0-1,0-1 1,0 1-1,0 0 1,1 0 0,-1 0-1,0-1 1,0 1 0,1 0-1,-1 0 1,0 0 0,0 0-1,1 0 1,-1 0-1,0-1 1,0 1 0,1 0-1,-1 0 1,0 0 0,1 0-1,-1 0 1,0 0-1,0 0 1,1 0 0,-1 0-1,0 0 1,1 0 0,-1 0-1,0 1 1,0-1 0,1 0-1,-1 0 1,0 0-1,0 0 1,1 0 0,-1 0-1,0 1 1,0-1 0,0 0-1,1 0 1,-1 0 0,0 1-1,0-1-8,16-34-74,-6 12-382,0 1-1,1 0 1,1 0 0,1 2 0,1-1-1,1 2 1,1-1 456,-15 17-3,0 1 1,0-1-1,0 0 0,1 1 0,-1 0 1,0-1-1,1 1 0,-1 0 0,1 0 1,-1-1-1,1 1 0,0 0 1,-1 1-1,1-1 0,0 0 0,0 0 1,0 1-1,-1-1 0,1 1 0,0 0 1,0-1-1,0 1 0,0 0 0,0 0 1,0 0-1,0 0 0,0 1 1,0-1-1,-1 1 0,1-1 0,0 1 1,0-1-1,0 1 0,-1 0 0,1 0 1,0 0-1,-1 0 0,1 0 1,0 0-1,-1 0 0,0 1 0,1-1 1,0 2 2,6 14 448,-2 2 0,0-1 1,0 1-1,-2-1 0,2 18-448,7 28 32,-9-53-1252,0-9-1378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9 476 7780,'0'0'197,"0"0"19,0 0-16,0 0 70,0 0 402,0 0-157,-2 0-411,0 0-103,3-1-1,-1 1 0,0 0 0,0 0 0,1 0 0,-1-1 0,0 1 0,1 0 0,-1 0 0,0 0 0,0-1 0,0 1 0,1 0 0,-1-1 0,0 1 0,0 0 0,0-1 0,0 1 0,1 0 0,-1 0 0,0-1 0,0 1 0,0-1 0,0 1 0,0 0 1,0-1-1,0 1 0,0 0 0,0-1 0,0 1 0,0 0 0,0-1 0,0 1 0,0 0 0,0-1 0,-1 1 0,1 0 0,0-1 0,0 1 0,0 0 0,0 0 0,-1-1 0,1 1 0,0 0 0,0 0 0,-1-1 0,1 1 0,0 0 0,0 0 0,-1-1 0,1 1 0,0 0 0,-1 0 0,1 0 0,0 0 0,-1 0 0,1 0 0,0-1 0,-1 1 0,1 0 0,0 0 0,-1 0 0,1 0 1,0 0-1,-1 0 0,1 0 0,89-123-66,-34 43-58,4 4 0,3 2 0,21-16 124,-53 73-494,-21 37-407,-5 145 967,-46 275 1805,42-333-2234,0-106 240,0 0 1,0-1-1,1 1 0,-1 0 1,0 0-1,0-1 1,0 1-1,0 0 1,1 0-1,-1-1 0,0 1 1,1 0-1,-1-1 1,1 1-1,-1 0 0,0-1 1,1 1-1,-1-1 1,1 1-1,0 0 1,-1-1-1,1 0 0,-1 1 1,1-1-1,0 1 1,0-1-1,-1 0 0,1 1 1,0-1-1,-1 0 1,1 0-1,0 1 1,0-1-1,0 0 0,-1 0 1,1 0-1,0 0 1,0 0 122,15 0-5040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2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9172,'-6'14'163,"-70"228"936,68-193-885,1 1 0,2 0 0,3 0 1,2 2-215,-1-49-9,1 0 1,0-1-1,0 1 1,0 0 0,0 0-1,0-1 1,0 1 0,1 0-1,-1-1 1,1 1 0,0 0-1,0-1 1,0 1 0,0-1-1,0 1 1,1-1 0,-1 0-1,1 0 1,0 1 0,-1-1-1,1 0 1,0-1 0,0 1-1,0 0 1,1 0 0,-1-1-1,0 1 1,0-1 0,1 0-1,-1 0 1,1 0 0,-1 0-1,1 0 1,0 0 0,-1-1-1,1 1 1,0-1 0,-1 0-1,1 0 1,2 0 8,0 0-79,0 0 1,-1 0-1,1-1 0,0 0 1,0 0-1,-1 0 1,1-1-1,-1 1 0,1-1 1,-1 0-1,1 0 0,-1-1 1,0 1-1,0-1 1,0 0-1,-1 0 0,1 0 1,-1-1-1,1 1 79,124-126-4130,-128 128 4098,0 1 1,0-1-1,1 1 0,-1-1 0,0 1 0,1-1 1,-1 1-1,0-1 0,1 1 0,-1 0 0,0-1 1,1 1-1,-1-1 0,1 1 0,-1 0 0,1 0 1,-1-1-1,1 1 0,-1 0 0,1 0 0,-1-1 1,1 1-1,-1 0 0,1 0 0,-1 0 0,1 0 1,-1 0-1,1 0 0,-1 0 0,1 0 0,0 0 1,-1 0-1,1 0 0,-1 0 0,1 0 0,-1 1 1,1-1-1,-1 0 0,1 0 0,-1 0 0,1 1 1,-1-1-1,1 0 0,-1 1 0,0-1 0,1 0 1,-1 1-1,1-1 0,-1 1 0,0-1 0,1 1 1,-1-1-1,0 1 0,0-1 0,1 1 0,-1-1 1,0 1-1,0-1 0,0 1 0,0-1 0,0 1 1,1-1 31,-28 392 6707,27-359-7449,2-29-998,5-3-1589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9652,'-5'19'-216,"-32"117"1033,32-109-604,1 1 0,2 0 0,0 1 0,3 18-213,-1-15 15,0-31-26,0 0 1,0 1-1,0-1 1,1 1-1,-1-1 1,0 0-1,0 1 1,1-1-1,-1 0 1,1 1-1,-1-1 1,1 0-1,-1 1 1,1-1-1,0 0 0,0 0 1,0 0-1,0 0 1,0 0-1,0 0 1,0 0-1,0 0 1,0 0-1,0 0 1,0-1-1,0 1 1,1 0-1,-1-1 1,0 1-1,1-1 1,-1 1-1,0-1 1,1 0-1,-1 1 1,0-1-1,1 0 1,-1 0-1,1 0 1,-1 0-1,0 0 1,1-1-1,-1 1 1,1 0-1,-1 0 0,0-1 1,1 1-1,-1-1 1,0 0-1,0 1 1,1-1-1,-1 0 1,0 0 10,86-83-670,17-12-912,-104 95 1572,0 1-1,1-1 1,-1 1 0,0-1-1,1 0 1,-1 1-1,1 0 1,-1-1 0,1 1-1,-1-1 1,1 1-1,-1 0 1,1-1 0,0 1-1,-1 0 1,1-1 0,-1 1-1,1 0 1,0 0-1,-1 0 1,1-1 0,0 1-1,-1 0 1,1 0-1,0 0 1,-1 0 0,1 0-1,0 0 1,-1 1-1,1-1 1,0 0 0,-1 0-1,1 0 1,-1 1-1,1-1 1,0 0 0,-1 0-1,1 1 1,-1-1 0,1 1-1,-1-1 1,1 1-1,-1-1 1,1 0 0,-1 1-1,1-1 1,-1 1-1,0 0 1,1-1 0,-1 1-1,0-1 1,0 1-1,1 0 1,-1-1 0,0 1-1,0-1 1,0 1 10,1 410 3316,-2-410-3383,1 0-1,0 1 1,0-1-1,0 0 1,0 0 0,1 1-1,-1-1 1,0 0-1,0 1 1,1-1 0,-1 0-1,1 0 1,-1 0-1,1 0 1,-1 1 0,1-1-1,0 0 1,0 0-1,0 0 1,-1 0-1,1 0 1,0 0 0,0-1-1,0 1 1,0 0-1,0 0 1,1-1 0,-1 1-1,0-1 1,0 1-1,0-1 1,1 1 0,-1-1-1,0 0 1,0 1-1,1-1 1,-1 0 0,0 0-1,0 0 1,1 0-1,-1 0 1,0 0-1,1-1 1,-1 1 0,0 0 67,31 0-2489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5394,'0'0'1705,"0"0"-1152,0 0-132,0 0 139,0 0-120,13 0 11,94 2 256,41 28-178,-124-28-519,1-2 1,0 0 0,0-1-1,0-2 1,-1-1 0,1 0-1,-1-2 1,0-1 0,0-1-1,2-2-10,7-4 15,-13 4-258,1 1 1,0 1-1,0 1 1,1 1-1,-1 0 0,1 2 1,12 0 242,-5 3-2012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2673,'0'0'3138,"0"0"-1284,0 0-750,0 0-39,0 0-529,1-7 376,218 19-781,-201-12-184,-8 1-45,-1-1 1,1 0 0,0 0-1,0-1 1,-1 0-1,1-1 1,0 0 0,-1-1-1,0 0 1,1 0 0,-1-1-1,0 0 98,27-22-1926,-7-2-2449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8836,'0'0'856,"11"-19"-623,83-116 4,-75 111-167,16-22 222,2 2 1,1 1-1,19-13-292,-57 56 0,1-1 0,-1 0-1,0 1 1,1-1 0,-1 1 0,1-1-1,0 1 1,-1-1 0,1 1-1,-1-1 1,1 1 0,0-1 0,-1 1-1,1 0 1,0-1 0,-1 1 0,1 0-1,0 0 1,-1-1 0,1 1 0,0 0-1,0 0 1,-1 0 0,1 0-1,0 0 1,0 0 0,-1 0 0,1 0-1,0 0 1,0 1 0,-1-1 0,1 0-1,0 0 1,-1 1 0,1-1 0,0 0-1,-1 1 1,1-1 0,0 1 0,-1-1-1,1 1 1,-1-1 0,1 1-1,-1-1 1,1 1 0,-1-1 0,1 1-1,-1 0 1,0-1 0,10 40 1,-9-36 3,4 167 332,-21 126-1133,22-270-1170,11-11-2336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8996,'0'0'467,"3"23"-120,10 169 133,-33 60-165,34-258-433,35-71 17,94-186-2802,-142 261 2878,1-2-15,-1 0-1,1 1 1,0-1-1,0 1 1,1 0-1,-1-1 1,1 1 0,0 0-1,-1 0 1,1 1-1,0-1 1,1 1-1,-1-1 1,0 1-1,1 0 1,-1 1 0,1-1-1,0 0 1,0 1-1,-1 0 1,1 0-1,1 0 41,-3 2 9,1 1 1,-1 0-1,1 0 0,-1-1 0,0 1 0,0 1 0,0-1 0,0 0 1,0 1-1,0-1 0,0 1 0,-1-1 0,1 1 0,-1 0 0,0-1 0,0 1 1,0 0-1,0 0 0,0 0 0,-1 2-9,2-1 135,16 116 2586,-14-72-2163,7-61-366,-7 3-447,1 0 1,0 0-1,1 0 1,0 1-1,1-1 1,0 2-1,0-1 1,1 1-1,0 0 1,0 0-1,1 1 1,0 1-1,0-1 1,1 1-1,1 0 255,-9 5 8,-1 0 0,1 1 0,0-1 0,-1 1-1,1-1 1,0 1 0,-1 0 0,1-1 0,0 1 0,0 0 0,-1 0 0,1 0-1,0 1 1,-1-1 0,1 0 0,0 1 0,-1-1 0,1 1 0,0-1 0,-1 1 0,1 0-1,-1 0 1,1-1 0,-1 1 0,1 0 0,-1 0 0,0 1 0,0-1 0,1 0-1,-1 0 1,0 1 0,0-1 0,0 0 0,0 1-8,17 57 1227,-16-49-1036,25 134 1204,-20-129-2758,-1-13-2716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9989,'0'0'1107,"0"0"-942,0 0-194,0 17 53,0 246 453,0-151-610,5-119-80,48-98 120,-38 69-327,3 0 0,1 0 0,1 2-1,2 1 1,2 0 0,1 2 0,22-21 420,-45 48-4,1 1-1,0 1 1,1-1 0,-1 0-1,0 1 1,1 0 0,-1 0-1,1 0 1,0 0 0,0 0-1,0 1 1,0 0 0,0 0-1,0 0 1,0 0 0,4 0 4,-6 2-1,-1 1 1,1-1 0,0 1-1,0-1 1,-1 1-1,1-1 1,-1 1-1,1 0 1,-1 0 0,0 0-1,0 0 1,1 0-1,-1 0 1,-1 0-1,1 0 1,0 1 0,-1-1-1,1 0 1,-1 0-1,1 1 1,-1-1 0,0 0-1,0 1 1,0-1-1,0 0 1,-1 1 0,2 3 29,3 301 2186,4-292-2094,7-34 25,16-38-110,4-8-1572,2 1 0,30-35 1536,-63 92-216,-2 4 147,0 0 0,1-1 0,-1 1 0,1 0 0,-1 0 0,1 0 0,0 0-1,0 1 1,0-1 0,0 1 0,1 0 0,-1-1 0,1 2 0,-1-1 0,1 0-1,0 1 1,0-1 0,0 1 69,-3 2 29,0 0-1,0-1 1,0 1-1,0 0 1,0 0 0,0 0-1,0-1 1,-1 1-1,1 0 1,0 0-1,0 0 1,-1 1-1,1-1 1,-1 0 0,1 0-1,-1 0 1,0 0-1,1 0 1,-1 1-1,0-1 1,0 0 0,1 0-1,-1 1 1,0-1-1,0 0 1,-1 0-1,1 1 1,0-1-1,0 0-28,0 2 125,3 94 2060,-4-54-1808,3-1 1,2-1-1,1 1 1,6 17-378,-5-37-878,-4-10-1352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10613,'0'0'1489,"0"0"-1489,0 0-64,0 0 64,0 0 304,118 30-304,-60-25 0,11-5-144,10 0 176,8-10-96,4-10-273,5-4-1167,0 2-1169,-4 1-2386</inkml:trace>
  <inkml:trace contextRef="#ctx0" brushRef="#br0" timeOffset="501.732">977 336 10709,'20'-18'-366,"139"-121"172,27-16-49,-144 131 157,-39 41 94,-6 22 441,-1 0-1,-2 0 1,-2 0-1,-8 20-448,-18 114 210,29-35-2051,7-119-1080,5-6-1876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2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117 148 7603,'0'0'1380,"0"0"-737,0 0-120,0 0-43,0 0-69,-1-13-201,-2-40-15,3 51-186,0 0-1,0-1 1,0 1 0,-1 0-1,1 0 1,-1-1 0,1 1-1,-1 0 1,0 0-1,0 0 1,0 0 0,0 0-1,-1 0 1,1 0-1,0 1 1,-1-1 0,1 0-1,-1 1 1,0-1-1,1 1 1,-1-1 0,0 1-1,0 0 1,0 0-1,0 0 1,0 0 0,0 0-1,0 0 1,0 1 0,-1-1-1,1 1 1,0-1-1,0 1 1,0 0 0,-1 0-1,1 0 1,0 0-1,0 0 1,-1 0 0,1 1-1,0-1 1,0 1-1,0 0 1,-2 0-9,2 1 3,0-1-1,0 1 1,0 0-1,0 1 1,0-1 0,0 0-1,0 0 1,1 1-1,-1-1 1,1 1 0,0 0-1,0-1 1,0 1-1,0 0 1,0-1-1,1 1 1,-1 0 0,1 0-1,-1 0-2,0 3 2,-3 16 6,0-1 1,2 0-1,0 1 1,2 0-1,2 20-8,-1-37-24,0 1-1,1-1 1,0 1-1,0-1 0,0 1 1,0-1-1,1 0 1,0 0-1,0 0 0,1-1 1,-1 1-1,1-1 0,0 0 1,0 0-1,1 0 1,-1 0-1,1-1 0,-1 0 1,1 0-1,0 0 0,1 0 1,-1-1-1,0 0 1,1 0-1,-1 0 0,1-1 1,0 0-1,-1 0 1,1 0-1,0-1 0,0 0 1,-1 0-1,1 0 0,0-1 1,0 0-1,-1 0 1,1 0-1,-1-1 0,1 1 1,-1-1-1,0-1 1,1 1-1,-1-1 0,1-1 25,12-6-964,-2-1 0,1 0 0,-2-1-1,1-1 1,-2-1 0,0 0 0,3-4 964,15-19-4085</inkml:trace>
  <inkml:trace contextRef="#ctx0" brushRef="#br0" timeOffset="571.444">407 1 4866,'0'0'1412,"0"0"-273,0 0-491,0 0-333,-1 14 298,-3 280 1151,3-272-1690,1 3 5,10-42-200,9-29-449,2 1 1,2 1-1,2 1 1,8-9 569,-30 46-58,1 1 1,-1-1 0,1 0 0,1 1 0,-1 0 0,1 0 0,-1 0 0,2 0 0,-1 1 0,0 0 0,1 0-1,0 0 1,0 1 0,0 0 0,0 0 0,0 0 0,1 1 0,-1 0 0,1 0 0,0 1 57,-4 2 58,0 1-1,0-1 1,-1 1 0,1 0 0,0-1 0,-1 2-1,0-1 1,1 0 0,-1 0 0,0 1 0,0-1-1,0 1 1,0-1 0,-1 1 0,1 0 0,-1 0-1,0 0 1,0 0 0,0 0 0,0 0 0,0 0-1,0 0 1,-1 0 0,0 1 0,1-1 0,-1 0-58,2 6 180,15 151 1383,-16-127-1354,-1-34-219,0 1 1,1-1 0,-1 1 0,0-1 0,1 1 0,-1-1 0,1 1 0,-1 0 0,1-1-1,-1 1 1,1-1 0,-1 1 0,1 0 0,-1 0 0,1-1 0,0 1 0,-1 0-1,1 0 1,-1 0 0,1 0 0,0-1 0,-1 1 0,1 0 0,0 0 0,-1 0-1,1 0 1,0 1 0,-1-1 0,1 0 0,-1 0 0,1 0 0,0 0 0,-1 1-1,1-1 1,-1 0 0,1 0 0,-1 1 0,1-1 0,-1 1 0,1-1 0,-1 0-1,1 1 1,-1-1 0,1 1 0,-1-1 0,0 1 0,1-1 0,-1 1 0,0-1-1,1 1 1,-1 0 0,0-1 0,0 1 0,0-1 0,1 1 0,-1 0 0,0-1-1,0 1 1,0 0 0,0-1 0,0 1 0,0 0 9,101-138-3708,-100 136 3706,-1 0 0,1 0 0,-1 0 0,1 0 0,0 0 0,0 0 0,-1 0 0,1 0 0,0 0 0,0 0 0,0 0 1,0 0-1,0 1 0,0-1 0,0 0 0,0 1 0,0-1 0,0 1 0,1-1 0,-1 1 0,0 0 0,0-1 0,0 1 0,1 0 0,-1 0 0,0 0 1,0 0-1,1 0 0,-1 0 0,0 0 0,0 0 0,1 1 0,-1-1 0,0 0 0,0 1 0,0-1 0,1 1 0,-1-1 0,0 1 0,0-1 1,0 1-1,0 0 0,0 0 0,0 0 0,0-1 0,-1 1 0,1 0 2,44 165 3570,-45-164-3568,36 88 4,-5-76-3368,-17-14-1760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5619,'0'0'1784,"0"0"-1103,0 0-305,13 16 438,83 113-118,86 193-53,-145-276-3484,-30-45-849</inkml:trace>
  <inkml:trace contextRef="#ctx0" brushRef="#br0" timeOffset="269.546">368 102 9188,'0'0'352,"0"0"-352,-100 116 80,67-81 529,-1-5-497,2-5 48,5-6 64,9-7-32,5-6-160,8-4-32,5-2-400,0 0-1409,0 0-2161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7764,'0'0'1440,"0"0"-1328,0 0 64,0 0-80,0 0 257,95 0-177,-64 0-176,5 0 0,7-4 80,1-8-208,2-1-2338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46 204 5523,'-3'14'-948,"-37"226"4025,38-74-2555,2-164-510,0 1-1,0-1 0,0 1 0,0 0 0,0-1 0,0 1 0,1 0 0,0-1 0,-1 1 1,1-1-1,0 1 0,0-1 0,0 0 0,0 1 0,1-1 0,-1 0 0,1 0 0,-1 0 1,1 1-1,0-2 0,0 1 0,0 0 0,0 0 0,0-1 0,0 1 0,0-1 1,0 1-1,1-1 0,-1 0 0,1 0 0,-1 0 0,1 0 0,-1-1 0,1 1 0,-1-1 1,1 1-1,0-1 0,-1 0 0,1 0 0,-1 0 0,1-1 0,1 1-11,2-2 8,0 0-1,0 0 1,0 0 0,-1-1-1,1 1 1,-1-2-1,0 1 1,0 0-1,0-1 1,0 0 0,0 0-1,-1-1 1,0 1-1,0-1 1,0 0-1,0 0 1,-1 0 0,2-4-8,2-1-54,12-15-225,-2 0-1,-1-1 1,-1-1 0,-1 0-1,-1-1 1,-2-1 0,-1 0 0,-1 0-1,-1-1 1,-2 0 0,-1 0-1,-1-1 1,-2-7 279,-2 36-10,-8-121-1229,7 119 1264,0 0 0,-1-1-1,1 1 1,-1 1 0,0-1 0,0 0-1,0 0 1,0 1 0,-1-1-1,1 1 1,-1-1 0,0 1-1,0 0 1,0 0 0,-1 1 0,1-1-1,-1 1 1,1-1 0,-1 1-1,0 0 1,0 0 0,0 1 0,0-1-1,0 1 1,0 0 0,0 0-1,-1 0-24,1 1-53,0-1-1,-1 1 1,1 0-1,-1 0 0,1 0 1,-1 1-1,1 0 0,-1 0 1,1 0-1,-1 0 1,1 0-1,0 1 0,0 0 1,0 0-1,0 0 1,0 1-1,0-1 0,1 1 1,-1 0-1,1 0 0,0 0 1,0 0-1,0 1 1,0-1-1,0 1 0,1 0 1,-1-1-1,1 1 1,0 0-1,1 1 0,-2 1 54,-17 37-1761</inkml:trace>
  <inkml:trace contextRef="#ctx0" brushRef="#br0" timeOffset="263.235">394 553 11045,'0'0'0,"0"0"-192,-1 125 112,1-87-64,0-9-112,0-12-2449,6-17-1249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 11845,'0'0'107,"-16"-3"11,-47-7-113,60 9-1,0 1 0,1 0-1,-1-1 1,0 1 0,1 0 0,-1 0 0,1 1-1,-1-1 1,0 1 0,1-1 0,-1 1 0,1 0 0,-1 0-1,1 0 1,-1 0 0,1 0 0,0 0 0,-1 1-1,1-1 1,0 1 0,0 0 0,0-1 0,0 1 0,1 0-1,-1 0 1,0 0 0,1 1 0,-1-1 0,1 0-1,0 0 1,0 1 0,0-1 0,0 1 0,0 0-4,-4 7 46,-7 18-43,1 0 0,1 1 0,2 1 0,1 0 0,1 0 0,2 0-1,1 0 1,1 1 0,1-1 0,3 13-3,-2-32-10,0-1 0,1 1-1,0-1 1,1 1-1,0-1 1,1 1 0,0-1-1,0 0 1,1 0 0,0-1-1,1 1 1,0-1 0,1 0-1,0 0 1,0-1 0,1 0-1,3 3 11,-7-8-41,1-1 0,0 1 0,0-1 0,0 0 0,0 0 0,0-1 0,0 1 0,0-1-1,0 0 1,1 0 0,-1 0 0,1-1 0,-1 1 0,0-1 0,1 0 0,-1-1 0,1 1 0,-1-1 0,0 1-1,1-1 1,-1-1 0,0 1 0,0-1 0,0 1 0,0-1 0,0 0 0,0-1 0,0 1 0,-1-1 0,2-1 41,5-4-85,0-1 0,-1 0 0,0 0 0,-1-1 0,0 0 0,0 0 0,-1-1 0,-1 0 0,0-1 0,0 1 0,-1-1 1,-1 0-1,0 0 0,0-1 0,-1 1 0,-1-1 0,0 0 0,-1-5 85,-1 15-8,0 0 0,0 1 0,0-1 0,-1 0 0,1 0 0,-1 1 1,0-1-1,0 0 0,0 1 0,0-1 0,0 0 0,-1 1 0,1 0 0,-1-1 0,0 1 0,1 0 0,-1 0 1,0 0-1,0 0 0,0 0 0,-1 0 0,1 1 0,0-1 0,-1 1 0,1-1 0,-1 1 0,1 0 0,-1 0 1,0 0-1,1 1 0,-1-1 8,-91-7 349,88 9-343,-1 0 0,1 0 1,-1 1-1,1-1 0,-1 1 0,1 1 0,0-1 1,0 1-1,0 0 0,0 0 0,0 1 1,1 0-1,-1 0 0,1 0 0,0 1 0,1-1 1,-1 1-1,-3 5-6,4-5-222,1 0 1,0 1-1,0-1 0,0 1 1,0-1-1,1 1 0,0 0 1,0 0-1,1 0 1,0 0-1,0 0 0,0 1 1,0 1 221,1 27-4197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7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17 6371,'0'0'2113,"0"0"-990,0 0-403,0 0-247,-13-2-223,-70-12-116,80 14-162,1-1-1,0 1 1,0 1 0,0-1 0,0 0-1,0 0 1,0 1 0,-1-1 0,1 1-1,0 0 1,0 0 0,0 0 0,1 0-1,-1 0 1,0 0 0,0 0 0,0 0 0,1 1-1,-1-1 1,1 1 0,-1-1 0,1 1-1,0 0 1,-1-1 0,1 1 0,0 0-1,0 0 1,0 0 0,1 0 0,-1 0-1,0 0 1,1 0 0,-1 0 0,1 0 0,-1 0-1,1 2 29,-9 97-1779,10-98 1730,0 0 0,1-1 0,-1 1 0,1 0 1,0-1-1,0 1 0,0-1 0,0 0 0,0 0 0,0 0 0,0 0 0,1 0 1,-1 0-1,1 0 0,0-1 0,-1 0 0,1 1 0,0-1 0,0 0 0,0 0 1,0 0-1,0-1 0,0 1 0,0-1 0,0 1 0,0-1 0,0 0 49,18 5-102,-15-3 139,0-1 0,-1 1-1,1 1 1,0-1 0,-1 1 0,0 0 0,1 0 0,-1 1-1,-1-1 1,1 1 0,0 0 0,-1 1 0,0-1 0,0 1-1,0-1 1,-1 1 0,1 0 0,-1 1 0,0-1 0,-1 1-1,1-1 1,-1 1 0,0 0 0,-1 0 0,1-1 0,0 5-37,-2-7 9,0 1 1,0-1 0,0 1-1,0-1 1,0 1 0,-1-1 0,0 1-1,1-1 1,-1 1 0,-1-1-1,1 0 1,0 1 0,-1-1-1,1 0 1,-1 0 0,0 0 0,0 0-1,0-1 1,-1 1 0,1-1-1,-1 1 1,-2 1-10,-2 3 176,0 0-1,-1-1 1,0 0-1,0-1 1,0 0 0,-1 0-1,0 0 1,0-1-1,0-1 1,0 1-1,-1-2 1,0 1 0,1-1-1,-1-1 1,0 1-1,-1-2-175,8-1-54,0 0 0,0 0 0,0 0 0,0 0 0,0-1-1,1 0 1,-1 1 0,1-1 0,-1 0 0,1 0 0,0 0 0,-1-1-1,1 1 1,0 0 0,1-1 0,-1 0 0,0 1 0,1-1-1,-1 0 1,1 0 0,0 0 0,0 0 0,0 0 0,0 0 0,1 0-1,-1 0 1,1 0 0,0 0 0,0 0 0,0 0 0,0 0-1,0 0 1,1-1 0,-1 1 0,1 0 0,1-1 54,-2 2-108,-1-52-4507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8308,'0'0'1083,"0"0"-854,0 0-165,0 0 163,0 1 1190,0 55-1266,-2-1 0,-3 1 0,-4 8-151,-47 231 64,56-294-64,-1 0-1,1 0 0,0 0 0,0 0 0,-1 0 0,1 0 0,0 0 1,0 0-1,0 0 0,0 0 0,0 0 0,0 0 0,1 0 0,-1 0 1,0 0-1,1 0 0,-1 0 0,0 0 0,1 0 0,-1 0 0,1-1 1,-1 1-1,1 0 0,0 0 0,-1 0 0,1-1 0,0 1 1,-1 0-1,1-1 0,0 1 0,0 0 0,0-1 0,0 1 0,-1-1 1,1 0-1,0 1 0,0-1 0,0 0 0,0 1 0,0-1 0,0 0 1,0 0-1,0 0 0,0 0 0,0 0 0,0 0 0,0 0 0,0 0 1,0 0-1,0-1 0,0 1 0,0 0 0,0-1 0,1 1 1,7 0-2,-4-1 1,0 0 0,1 0 0,-1 0 0,0-1 0,0 0 0,0 0 0,0 0 0,0 0 0,0-1 0,0 0 0,-1 0 0,0 0 0,1 0 0,-1-1 0,0 0 1,0 0-31,0 0 0,0 1 0,1-1-1,-1 1 1,1 0 0,0 1 0,0-1 0,0 1 0,0 0-1,0 0 1,0 0 0,0 1 0,1 0 0,-1 0 0,1 0 31,64 21-1162,-8-1-2935,-43-19 3243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3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91 9284,'-8'19'686,"-1"1"-689,0-2-65,1 1 1,1 0-1,1 0 0,1 1 0,-2 14 68,1 117 206,7-144-214,-1 0 1,2 0-1,-1 0 0,1-1 1,0 1-1,0-1 1,1 1-1,0-1 1,0 0-1,0 0 0,1 0 1,0-1-1,0 1 1,1-1-1,3 4 8,-5-6-5,0-1-1,0 0 1,0 0 0,0 0-1,0 0 1,0 0-1,1 0 1,-1-1 0,1 0-1,-1 0 1,1 0 0,-1 0-1,1 0 1,0-1 0,-1 1-1,1-1 1,0 0-1,-1 0 1,1-1 0,0 1-1,-1-1 1,1 0 0,0 0-1,-1 0 1,1 0 0,-1 0-1,1-1 1,-1 0-1,0 0 1,1 0 5,14-10-197,-1-1 0,0-1 0,-1 0 0,-1-2 0,0 1 0,2-5 197,-10 12-385,0-1 0,-1 0-1,0 0 1,0 0 0,-1-1 0,0 0-1,-1 0 1,0 0 0,0 0 0,-1-1-1,0 0 1,-1 1 0,-1-1 0,0 0 0,0-10 385,0 18-110,-1-1 1,0 1-1,0-1 1,-1 1 0,1-1-1,-1 1 1,1 0-1,-1-1 1,0 1 0,0 0-1,-1 0 1,1 0 0,-1 0-1,0 0 1,1 0-1,-1 0 1,0 0 0,-1 0-1,1 1 1,-2-2 109,-31-19-299</inkml:trace>
  <inkml:trace contextRef="#ctx0" brushRef="#br0" timeOffset="935.087">553 149 9556,'0'0'171,"8"-14"53,28-48 35,-33 57-233,1 0-1,-1 1 1,1-1 0,0 1 0,0-1-1,1 1 1,-1 0 0,1 1 0,0-1-1,0 1 1,0 0 0,1 0 0,-1 1-1,1 0 1,-1-1 0,1 2 0,0-1-26,-2 0 7,1 0 0,-1 1 1,1 0-1,0-1 0,-1 2 1,1-1-1,0 0 0,0 1 1,0 0-1,-1 0 1,1 0-1,0 1 0,0 0 1,0 0-1,-1 0 0,1 0 1,-1 1-1,1 0 0,-1-1 1,1 2-1,-1-1 0,0 0 1,0 1-1,0 0 1,0 0-1,-1 0 0,1 1 1,-1-1-1,3 4-7,-1 2 10,-1 0 0,0 0-1,0 0 1,-1 1 0,-1-1 0,1 1 0,-1 0 0,-1 0-1,0-1 1,0 1 0,-1 0 0,-1 0 0,1 0-1,-1 0 1,-1 0 0,0-1 0,-1 1 0,1 0 0,-2-1-1,1 0 1,-1 0 0,-2 2-10,-144 214 1081,149-223-1091,-1 0 1,0 0-1,1 0 1,-1 1 0,1-1-1,0 0 1,-1 1-1,1-1 1,0 1-1,1-1 1,-1 1 0,0 0-1,1-1 1,-1 1-1,1 0 1,0-1 0,0 1-1,0 0 1,0 0-1,1-1 1,-1 1 0,1 0-1,-1-1 1,1 1-1,0-1 1,0 1 0,0-1-1,1 1 1,-1-1-1,0 0 1,1 1 0,0-1-1,-1 0 1,1 0-1,0 0 1,0 0-1,0-1 1,2 2 9,13 5-112,1-2-1,0 0 1,0-1 0,0-1-1,1 0 1,-1-2 0,1 0 0,0-1-1,0-1 1,2-1 112,77-13-1982,-43-10-6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6243,'0'0'2099,"0"0"-527,0 0-686,0 0-38,0 0-77,0-5-592,0-3-332,1 43-20,7 249 451,-8-221-174,3-89-161,0 1 1,2 0-1,1 0 1,1 0 0,1 1-1,1 0 1,8-14 56,-12 24-53,-3 9-27,67-132-801,-64 131 771,-1 0 1,0 0-1,1 1 1,0-1-1,1 1 1,-1 1-1,1-1 1,0 1-1,0 0 1,0 0-1,0 0 1,1 1-1,0 0 1,0 1-1,-1-1 1,1 1-1,1 1 1,-1-1-1,6 1 110,-11 0-53,0 0 1,1 1-1,-1-1 0,0 1 0,1 0 1,-1 0-1,1 0 0,-1 0 0,0 0 1,1 1-1,-1-1 0,0 1 0,1-1 1,-1 1-1,0 0 0,0 0 0,1 0 1,-1 0-1,0 0 0,0 0 0,0 1 1,0-1-1,-1 1 0,1 0 0,0-1 1,-1 1-1,1 0 0,-1 0 0,1 0 1,-1 0-1,1 1 53,2 11 283,-1 0 0,0 0 0,-1 0 1,-1 0-1,0 0 0,0 1 0,-2-1 0,-1 9-283,1 18 541,-2 129 321,3-169-865,0 0 0,0-1 0,0 1 0,0 0-1,0 0 1,0-1 0,0 1 0,0 0 0,0-1 0,0 1 0,1 0-1,-1 0 1,0-1 0,0 1 0,1 0 0,-1-1 0,0 1 0,1-1-1,-1 1 1,1 0 0,-1-1 0,1 1 0,-1-1 0,1 1 0,-1-1 0,1 1-1,0-1 1,-1 0 0,1 1 0,0-1 0,-1 0 0,1 1 0,0-1-1,-1 0 1,1 0 0,0 0 0,0 0 0,-1 0 0,1 0 0,0 0-1,0 0 1,-1 0 0,1 0 0,0 0 0,-1 0 0,1 0 0,0 0-1,0-1 1,-1 1 0,1 0 0,0-1 0,-1 1 0,1 0 0,-1-1 0,1 1-1,0-1 1,-1 1 0,1-1 0,-1 1 0,1-1 0,-1 1 0,1-1-1,-1 0 1,0 1 0,1-1 0,-1 1 0,0-1 0,1 0 3,87-98-2714,-58 64 383</inkml:trace>
  <inkml:trace contextRef="#ctx0" brushRef="#br0" timeOffset="601.485">554 114 7443,'0'0'1937,"0"0"-1649,0 0-288,0 0 32,0 0 161,17 106 319,-8-59-432,-1 4 640,-3-1-608,-2-1-80,-1-9 80,1-11 16,3-11-128,7-13 0,9-5-384,14-12 336,11-18-992,5-10-3795</inkml:trace>
  <inkml:trace contextRef="#ctx0" brushRef="#br0" timeOffset="1387.973">950 0 10517,'0'18'168,"-7"124"216,-1 44-122,7-185-260,1 0 0,0 0 0,0 1 0,-1-1 1,1 0-1,0 0 0,0 1 0,1-1 1,-1 0-1,0 1 0,0-1 0,1 0 1,-1 0-1,0 0 0,1 1 0,-1-1 1,1 0-1,0 0 0,-1 0 0,1 0 1,0 0-1,0 0 0,0 0 0,-1 0 1,1 0-1,0 0 0,0-1 0,0 1 1,1 0-1,-1 0 0,0-1 0,0 1 1,0-1-1,0 1 0,1-1 0,-1 0 1,0 1-1,0-1 0,1 0 0,-1 0 0,0 0 1,0 0-1,1 0 0,0 0-2,5-1-4,1 0 0,-1 0 0,0-1 0,1 0-1,-1 0 1,0-1 0,0 0 0,0 0 0,-1-1-1,1 1 1,-1-1 0,0-1 0,0 1 0,0-1 0,-1 0-1,0-1 1,1 0 4,4-3-35,11-8-247,-1-2 0,0-1 0,-1 0 0,-2-1 0,0-1 0,-1-1 0,-1 0 0,-1-1 0,-2 0 0,7-19 282,-19 74 1614,-11 41-1197,4 0 1,2 47-418,5-98 63,8 49-145,-7-69 81,0 0 0,0 0 1,0 0-1,0 0 0,0-1 0,0 1 1,0 0-1,0-1 0,0 1 0,0 0 1,1-1-1,-1 0 0,0 1 0,0-1 0,1 0 1,-1 1-1,0-1 0,0 0 0,1 0 1,-1 0-1,0 0 0,1 0 0,-1 0 0,0-1 1,0 1-1,1 0 0,-1-1 0,0 1 1,0-1-1,0 1 0,0-1 0,1 1 1,-1-1-1,0 0 0,0 0 0,0 1 0,0-1 1,0-1 0,80-96-1652,-70 83 985,19-31-1378,-2-1 0,-2 0-1,2-11 2046,-23 47 2826,-10 25-908,-6 10-615,1-5-978,2 1-1,0-1 1,1 2-1,1-1 1,1 1-1,1 0 1,1 3-325,2-18-15,0-4-9,0 1 1,1 0-1,-1-1 0,1 1 0,-1-1 0,1 1 0,0 0 1,0-1-1,0 1 0,0 0 0,0-1 0,0 1 0,1 0 1,0-1-1,-1 1 0,1-1 0,0 1 0,0-1 0,0 1 1,1-1-1,-1 0 0,1 1 0,-1-1 0,1 0 1,0 0-1,-1 0 0,1 0 0,0-1 0,0 1 0,1 0 1,-1-1-1,0 1 0,0-1 0,1 0 0,2 1 24,21-1-2326,0-1-1169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4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6563,'0'0'1630,"0"0"-1134,0 0-400,3 3 54,68 30 1101,-11-23-1106,-1-2 0,1-3 0,0-3 0,40-4-145,-26 2-4,2849 1 34,-2310-17-65,-527 15 63,198 1-21,15 13-7,692 42 77,-506-56-137,960 36 85,-723-2 34,432-33-40,-366 35 162,-101-48 171,-554 6-222,498-45 127,-434 17-532,-207 38-3468,-18 9 811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9861,'0'0'357,"0"0"25,0 0-129,0 0 214,-3 0-358,-8 2-79,25 4 68,32 4 36,-18-6-103,0-2 0,0-1 1,1-1-1,27-3-31,-31-2-98,-1-1 0,1 0 0,-1-2 0,0-1 0,0-1 0,-2-1 0,1-1 0,6-5 98,-2-1-1147,-7 4-3600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4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10949,'0'0'0,"0"0"-192,0 0-528,0 0 720,0 0 304,91 0-224,-56 0 160,1 0-192,-1 0 144,-1 0-208,-2 0 16,-2 0-352,-5 0-1089,-9-2-3521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4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83 352,'0'0'2948,"0"0"-2091,0 0-721,0 0 74,0 0 633,14 10 697,145 121 1296,146 155-1342,-301-282-1527,-2-1-120,0-1 1,1 1-1,-1-1 0,1 0 1,0 0-1,-1 0 0,1 0 1,0 0-1,0-1 0,0 1 0,0-1 1,1 0-1,-1 0 0,0 0 1,0 0-1,4 0 153,4-1-3217</inkml:trace>
  <inkml:trace contextRef="#ctx0" brushRef="#br0" timeOffset="269.649">724 0 9604,'0'0'16,"0"0"96,-81 133 49,42-62 127,-8 2 400,-2 3-336,-1-4 128,1-6-272,6-9-192,5-15 225,9-12-241,6-11 0,12-11-48,7-6-337,4-2-719,0 0-3298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18 165 9284,'0'0'166,"0"0"204,0 0-140,0 0 253,0 0 85,-4-4-213,3 3-292,0 0-56,0 1-1,0-1 0,1 0 0,-1 1 1,0-1-1,0 0 0,1 1 1,-1-1-1,0 0 0,1 0 1,-1 0-1,1 1 0,-1-1 0,1 0 1,0 0-1,-1 0 0,1 0 1,0 0-1,-1 0 0,1 0 0,0 0 1,0 0-1,0 0 0,0 0 1,0 0-1,0 0 0,0 0 1,0 0-1,1 0 0,-1 0 0,0 0 1,1 0-1,-1 0 0,1 0-6,88-59-52,-78 54 43,6-4-116,1 1 1,1 1-1,-1 1 1,1 0-1,0 1 0,1 2 1,0 0-1,-1 1 1,1 0-1,15 2 125,-33 1-31,1 1 0,-1 0-1,0 0 1,1 1 0,-1-1 0,0 0-1,0 1 1,0 0 0,0-1-1,0 1 1,0 0 0,0 0 0,-1 0-1,1 0 1,-1 0 0,1 0 0,-1 1-1,0-1 1,0 0 0,0 1 0,0-1-1,0 1 1,-1-1 0,1 1-1,-1-1 1,0 1 0,1-1 0,-1 1-1,0 0 1,0-1 0,-1 1 0,1-1-1,-1 1 1,1-1 0,-1 1 0,0 0 31,1 8-22,-2 6 114,-1 1 1,0-1-1,-1 0 1,-1 0-1,0 0 0,-2-1 1,0 0-1,0 0 1,-2 0-1,0-1 1,-1-1-1,0 1 0,-1-2 1,-8 9-93,18-22-14,1 1 0,0-1 0,-1 0 1,1 0-1,0 0 0,-1 0 0,1 0 0,0 1 0,0-1 0,-1 0 1,1 0-1,0 0 0,0 1 0,0-1 0,-1 0 0,1 0 1,0 1-1,0-1 0,0 0 0,0 0 0,0 1 0,-1-1 1,1 0-1,0 1 0,0-1 0,0 0 0,0 1 0,0-1 1,0 0-1,0 1 0,0-1 0,0 0 0,0 0 0,0 1 1,0-1-1,0 0 0,0 1 0,1-1 0,-1 0 0,0 1 1,0-1-1,0 0 0,0 0 0,0 1 0,1-1 0,-1 0 1,0 0-1,0 1 0,1-1 0,-1 0 0,0 0 0,0 0 1,1 1-1,-1-1 0,0 0 0,0 0 0,1 0 0,-1 0 1,0 0-1,1 0 0,-1 0 0,0 0 0,0 1 0,1-1 1,-1 0-1,0 0 0,1 0 0,-1 0 0,0-1 0,1 1 14,144 12-122,-141-11 126,1 0 0,-1 1-1,0-1 1,0 1 0,0 0 0,-1 0 0,1 1 0,0-1 0,-1 1 0,1 0 0,-1 0 0,0 0 0,0 0 0,0 1-1,0-1 1,-1 1 0,0 0 0,1-1 0,-1 1 0,-1 0 0,1 1 0,0-1 0,-1 0 0,0 0 0,0 0 0,0 1-1,-1-1 1,1 1 0,-1-1 0,0 0 0,0 1 0,-1 2-4,2-1 74,0 0 0,-1 1 0,0-1-1,0 1 1,0-1 0,-1 0 0,0 1 0,0-1 0,0 0 0,-1 0-1,0 0 1,0 0 0,-1 0 0,0 0 0,0-1 0,0 1-1,-1-1 1,1 0 0,-1 0 0,0 0 0,-1 0 0,1-1 0,-1 0-1,0 0 1,-4 3-74,0-3 67,1-1 0,-1 1-1,0-1 1,0-1 0,0 0-1,0 0 1,0-1 0,-1 0 0,1-1-1,0 0 1,0 0 0,-5-1-67,13 1-57,-1 0-1,1-1 1,0 1 0,-1 0 0,1 0 0,0-1 0,-1 1 0,1 0 0,0-1 0,-1 1-1,1-1 1,0 0 0,0 1 0,0-1 0,0 0 0,0 0 0,0 0 0,0 0 0,0 0-1,0 0 1,0 0 0,0 0 0,0 0 0,1 0 0,-1-1 0,0 1 0,1 0 0,-1 0 0,1-1-1,-1 0 58,0-29-4276,7 10-1732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4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10229,'0'0'160,"0"91"-16,0-43-128,0-2 768,0-9-784,0-9 0,7-11-112,4-14-512,-2-3-1841,1-20-2209</inkml:trace>
  <inkml:trace contextRef="#ctx0" brushRef="#br0" timeOffset="347.059">289 41 11941,'0'0'-1750,"15"0"1027,221 1-224,-92-2 811,-140 3 139,0 0 1,1 0-1,-1 0 0,0 1 0,-1-1 1,1 1-1,0 0 0,-1 0 0,1 0 1,-1 1-1,0-1 0,0 1 0,-1 0 1,1-1-1,-1 1 0,1 1 0,-1-1 1,-1 0-1,1 0 0,0 1 0,-1-1 1,0 1-1,0-1 0,-1 1 0,1-1 1,-1 1-1,0 0 0,0-1 0,0 1 1,-1 0-1,1-1 0,-2 3-3,0 28 238,-2-1-1,-1 0 1,-1 0-1,-2 0 0,-1-1 1,-2-1-1,-3 5-237,3-9 131,2 0 1,1 1-1,1 1 0,1-1 0,2 1 0,-1 25-131,6-13-1016,2-37-649,1-5-2526</inkml:trace>
  <inkml:trace contextRef="#ctx0" brushRef="#br0" timeOffset="616.649">435 338 11957,'0'0'145,"0"0"-145,0 0-241,0 0 241,0 0-128,106 52 96,-51-50 0,8-2-272,6-10-768,3-17-1,-1-7-415</inkml:trace>
  <inkml:trace contextRef="#ctx0" brushRef="#br0" timeOffset="1064.708">1268 1 12054,'-104'382'-291,"88"-270"574,35-112-905,36-55-37,-46 45 405,5-5-162,0 0 1,1 0 0,0 2 0,1 0 0,1 1 0,6-4 415,-22 16-33,-1-1 0,1 0 0,0 1 1,0-1-1,-1 1 0,1 0 1,0-1-1,0 1 0,0-1 0,-1 1 1,1 0-1,0 0 0,0-1 1,0 1-1,0 0 0,0 0 0,0 0 1,-1 0-1,1 0 0,0 0 0,0 0 1,0 1-1,0-1 0,0 0 1,0 0-1,-1 1 0,1-1 0,0 0 1,0 1-1,0-1 0,-1 1 1,1-1-1,0 1 0,-1-1 0,1 1 1,0 0-1,-1-1 0,1 1 0,-1 0 1,1 0-1,-1-1 0,1 1 1,-1 0-1,1 0 0,-1 0 0,0-1 1,1 1-1,-1 0 0,0 0 1,0 0-1,0 0 0,0 0 0,0 0 1,0-1-1,0 1 0,0 0 0,0 0 1,0 0-1,0 0 0,-1 0 1,1 0-1,0-1 0,-1 1 0,1 0 33,1 45 862,-2-1 0,-1 0 0,-3 0-1,-7 28-861,-11 131 1617,23-199-1660,-1-3-62,1-1 0,0 1 0,0-1 0,0 1 0,0-1 0,0 0 0,0 1 0,0-1 0,0 1 0,0-1 0,1 1 0,-1-1 0,1 0 1,-1 1-1,1-1 0,-1 0 0,1 0 0,0 1 0,-1-1 0,1 0 0,0 0 0,0 0 0,0 0 0,0 0 0,0 0 0,1 0 105,19 2-4199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5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10981,'-10'19'574,"8"-16"-541,-69 159 726,57-122-676,2 1 0,3 1 0,0 0 0,3 0 0,2 0 1,1 1-1,3 15-83,0-56-26,1 0 0,0 1 0,0-1 0,0 1 0,0-1 0,0 0 0,0 0 0,1 0 0,-1 0 0,1 0 0,-1 0 0,1 0 0,0 0 0,0-1 0,-1 1 0,1 0 0,1-1 0,-1 0 0,0 1 0,0-1 0,0 0 0,1 0 0,-1 0 0,0-1 0,1 1 0,-1-1 0,1 1 0,-1-1 0,1 0 0,-1 0 0,1 0 0,-1 0 0,1 0 0,-1 0 0,1-1 0,-1 1 0,1-1 0,-1 0 0,0 0 0,1 0 0,-1 0 0,0 0 0,0 0 0,0-1 0,0 1 0,0-1 0,2 0 26,93-83-1565,-64 51 745,27-19-1990,-60 53 2800,0-1-1,1 1 1,-1-1-1,1 1 0,0-1 1,-1 1-1,1-1 1,-1 1-1,1-1 1,0 1-1,-1 0 0,1-1 1,0 1-1,-1 0 1,1 0-1,0-1 1,0 1-1,-1 0 0,1 0 1,0 0-1,0 0 1,-1 0-1,1 0 0,0 0 1,0 0-1,-1 0 1,1 1-1,0-1 1,0 0-1,-1 0 0,1 1 1,0-1-1,-1 0 1,1 1-1,0-1 1,-1 0-1,1 1 0,-1-1 1,1 1-1,-1-1 1,1 1-1,-1 0 1,1-1-1,-1 1 0,1-1 1,-1 1-1,0 0 1,1-1-1,-1 1 0,0 0 12,3 43 652,-4-32-244,-10 254 2755,-4-77-3119,15-187-3091,1-3-3203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4:5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201 599 7299,'0'0'192,"0"0"-2,0 0 199,2-5-79,-1 2-269,0 1-26,1-1 0,-1 1 1,0 0-1,-1-1 0,1 1 1,0-1-1,-1 1 0,1-1 0,-1 1 1,0-1-1,0 1 0,0-1 1,0 1-1,0-1 0,0 0 1,-1 1-1,1-1 0,-1 1 0,0-1 1,0 1-1,0 0 0,0-1 1,0 1-1,-1-1-15,-5 0 66,-1 0 1,0 0-1,0 1 1,1 0-1,-1 1 1,-1-1-1,1 2 1,0-1-1,0 1 1,0 0-1,0 1 1,-5 1-67,-1-2 245,10 1-231,1-1 0,0 1-1,0 0 1,0-1 0,0 1-1,0 1 1,0-1 0,1 0-1,-1 1 1,0-1 0,1 1-1,-1 0 1,1 0 0,-1 0-1,1 0 1,0 1 0,0-1-1,0 1 1,0-1 0,0 1 0,1-1-1,-1 1 1,1 0 0,0 0-1,0 0 1,0 0 0,-1 2-14,-12 85 294,14-83-271,-1-3-17,0 1 1,1-1 0,-1 1 0,1 0 0,0-1 0,0 1 0,1-1-1,-1 1 1,1-1 0,0 1 0,0-1 0,1 0 0,-1 1-1,1-1 1,0 0 0,0 0 0,0 0 0,1 0 0,-1-1-1,1 1 1,0 0 0,0-1 0,1 0 0,-1 0 0,0 0 0,2 1-7,5-1-79,0 1 0,0-1 0,0-1 1,0 0-1,0 0 0,1-1 1,-1 0-1,1-1 0,-1 0 1,1 0-1,-1-1 0,0-1 0,1 0 1,-1 0-1,0-1 0,0-1 1,-1 1-1,1-1 0,-1-1 1,1 0-1,-1 0 0,7-7 79,37-30-3249</inkml:trace>
  <inkml:trace contextRef="#ctx0" brushRef="#br0" timeOffset="588.4">474 426 8820,'0'18'29,"0"122"934,0 25-229,0-164-735,0-1 0,0 0 0,0 1 0,0-1 0,1 0 0,-1 0 0,0 1 0,0-1 0,0 0 0,0 1 0,1-1 0,-1 0 0,0 0 0,0 0 0,1 1 0,-1-1 0,0 0 0,0 0 0,1 0 0,-1 1 0,0-1 0,1 0 0,-1 0 0,0 0 0,0 0 0,1 0 0,-1 0 0,0 0 0,1 0 0,-1 0 0,0 0 0,1 0 0,-1 0 0,0 0 0,1 0 0,-1 0 0,0 0 0,1 0 0,-1 0 0,0 0 0,0 0 0,1-1 0,-1 1 0,0 0 0,1 0 0,-1 0 0,0 0 0,0-1 0,1 1 0,-1 0 0,0 0 0,0-1 0,0 1 0,1 0 0,-1 0 0,0-1 0,0 1 0,0 0 0,0-1 0,0 1 0,0 0-1,1-1 1,-1 1 0,0 0 0,0-1 0,0 1 1,84-146-1856,-77 134 1473,0 1 1,0 1-1,2-1 1,-1 1 0,1 1-1,0 0 1,1 0-1,0 1 1,1-1 382,-9 8-5,-1 0 0,1 0 0,0 0 1,0 0-1,-1 1 0,1-1 0,0 0 0,0 1 0,0-1 0,0 1 0,-1 0 1,1 0-1,0-1 0,0 1 0,0 0 0,0 1 0,0-1 0,0 0 0,0 1 1,-1-1-1,1 1 0,0-1 0,0 1 0,0 0 0,-1 0 0,1-1 0,0 1 1,-1 1-1,1-1 0,-1 0 0,1 0 0,-1 0 0,0 1 0,1-1 1,-1 1-1,0-1 0,0 1 0,0 0 0,0-1 0,0 1 0,0 0 0,-1 0 1,1-1-1,-1 1 0,1 0 0,-1 0 5,5 13 678,-1 0 0,-1 0 0,0 0 0,-1 0 0,-1 0 0,0 1 0,-2 9-678,3 26 1038,-3-52-1038,1 1 1,0-1-1,0 1 1,0-1-1,0 0 1,0 1-1,1-1 1,-1 1-1,0-1 1,0 1-1,0-1 1,0 1-1,1-1 1,-1 1-1,0-1 1,0 1-1,1-1 1,-1 1-1,0-1 1,1 1-1,-1 0 1,0-1-1,1 1 1,-1 0-1,1-1 1,-1 1-1,1 0 1,-1-1-1,1 1 1,-1 0-1,1 0 1,-1 0-1,1-1 1,-1 1-1,1 0 1,-1 0-1,1 0 1,-1 0-1,1 0 1,-1 0-1,1 0 1,0 0-1,-1 0 1,1 0-1,-1 0 1,1 1-1,-1-1 1,1 0-1,-1 0 1,1 0-1,-1 1 1,1-1-1,-1 0 1,1 1-1,-1-1 1,0 0-1,1 1 1,-1-1-1,1 0 1,-1 1-1,0-1 1,1 1-1,-1-1 1,0 1-1,0-1 1,1 1-1,-1-1 1,0 1-1,0-1 1,0 1-1,6-10-2,7-9-554,0-1 1,1 1 0,0 1-1,2 1 1,0 0-1,1 1 1,12-9 555,-26 22-17,0 0 1,1 1 0,-1-1-1,0 1 1,1 0-1,-1 0 1,1 0 0,-1 0-1,1 0 1,0 1 0,-1-1-1,1 1 1,0 0-1,3 1 17,-5 0 24,-1-1-1,1 1 0,0 0 0,0 0 1,-1 1-1,1-1 0,0 0 0,-1 1 1,1-1-1,-1 0 0,0 1 0,1 0 0,-1-1 1,0 1-1,0 0 0,0 0 0,0-1 1,-1 1-1,1 0 0,0 0 0,-1 0 1,1 0-1,-1 0 0,0 0 0,1 1-23,1 3 268,13 45 1544,-10-30-1528,1 1 0,1-1 0,2-1 0,0 1 0,1-1 0,8 12-284,-17-30-129,1 1 1,-1-1-1,1 0 0,-1 0 0,1 0 1,0-1-1,0 1 0,-1 0 1,1-1-1,1 1 0,-1-1 0,0 0 1,0 1-1,0-1 0,1 0 0,-1 0 1,1-1-1,-1 1 0,1 0 1,-1-1-1,1 1 0,-1-1 0,1 0 1,1 0 128,9-4-7868</inkml:trace>
  <inkml:trace contextRef="#ctx0" brushRef="#br0" timeOffset="901.925">990 150 12134,'0'0'0,"0"0"-833,0 0 833,0 0-160,101 16 160,-68-8 0,-1 4-48,-1 1-432,-4-3-1953</inkml:trace>
  <inkml:trace contextRef="#ctx0" brushRef="#br0" timeOffset="4576.926">3885 784 8996,'18'6'-1112,"59"22"1386,13-16 663,-66-13-617,-18 1-284,0-1 1,0 0-1,-1-1 1,1 1-1,0-1 0,-1 0 1,1 0-1,-1-1 1,0 1-1,0-1 1,0-1-1,0 1 0,0-1 1,0 1-1,-1-1 1,0-1-1,0 1 1,0 0-1,2-5-36,3-3-91,-1 0 0,0-1 0,-1 1 1,-1-1-1,0-1 0,-1 1 0,2-10 91,-4 18-53,-1 0-1,0 0 1,0 0-1,0-1 1,-1 1-1,0 0 1,0-1 0,0 1-1,-1-1 1,0 1-1,0-1 1,0 0-1,-1 1 1,0-1-1,0 1 1,0 0 0,0-1-1,-1 1 1,0 0-1,0 0 1,-1 0-1,1 0 1,-1 0 0,0 1-1,0-1 1,-1 1-1,1-1 1,-1 1-1,0 1 1,0-1-1,-1 0 1,1 1 0,-1 0-1,-1-1 54,-88-2 240,90 6-163,0 0-1,-1 1 0,1 0 1,0 0-1,-1 0 0,1 1 1,0-1-1,0 1 1,0 0-1,0 0 0,1 1 1,-1-1-1,1 1 0,-1-1 1,1 1-1,0 0 0,0 0 1,0 1-1,0-1 1,0 1-1,1-1 0,0 1 1,0 0-1,0 0 0,0 0 1,0 0-1,0 4-76,-3 9 58,0 1 1,1-1-1,1 1 0,1 0 1,1 0-1,0 5-58,1-16 6,-2 6 12,1 1-1,0-1 0,1 1 1,1 0-1,0-1 0,0 1 0,2 0 1,0-1-1,0 0 0,1 0 0,1 0 1,0 0-1,1-1 0,0 0 1,1 0-1,1 2-17,-3-7 15,0 0 1,1 0 0,-1-1-1,1 1 1,1-1 0,-1 0-1,1-1 1,0 0-1,1 0 1,-1 0 0,1-1-1,0 0 1,0 0 0,0-1-1,0 0 1,1-1-1,-1 0 1,1 0 0,0-1-1,-1 0 1,1 0 0,0-1-1,0 0 1,-1-1 0,1 0-1,0 0 1,0-1-1,1 0-15,3-6-37,1 0 0,-1-1-1,-1 0 1,0-1 0,0 0-1,-1-1 1,0 0 0,1-3 37,22-27-384,-1-2 0,-2-2 1,-2 0-1,-3-2 0,-1-1 0,-2-1 1,-3-1-1,-1-1 0,-3-1 1,-2 0-1,2-28 384,1-107 344,-17 181-168,1 5-98,-1-1-1,1 1 1,-1-1-1,0 1 0,0-1 1,1 1-1,-1 0 1,0-1-1,0 1 1,-1-1-1,1 1 1,0-1-1,0 1 1,-1-1-1,1 1 0,-1-1 1,1 1-1,-1 0 1,0-1-1,1 1 1,-1 0-1,0 0 1,0-1-1,0 1 1,0 0-1,0 0 0,0 0 1,0 0-1,0 0 1,-1 0-1,1 1 1,-1-2-78,-7 10 258,-20 93 47,1 53-23,7 2 1,7 0 0,6 1 0,9 50-283,-1-207-2,-1 3-21,0 0 0,1 0 0,-1 0 0,1 0 0,-1 0 0,1 1-1,0-1 1,0 0 0,1 0 0,-1 0 0,1 0 0,-1 0 0,1 0 0,0 0-1,0 0 1,0 0 0,0-1 0,1 1 0,-1 0 0,1 0 0,0-1-1,0 1 1,0-1 0,0 0 0,0 0 0,0 1 0,1-1 0,-1-1 0,1 1-1,-1 0 1,1-1 0,0 1 0,-1-1 0,1 0 0,0 0 0,0 0 0,0 0-1,1 0 24,41-3-1371,7-13-1158</inkml:trace>
  <inkml:trace contextRef="#ctx0" brushRef="#br0" timeOffset="1202.951">1438 260 8868,'18'-17'-3375,"122"-114"3127,-37 31-240,-79 89 2409,-21 28-1687,-5 5 517,0-1 0,-2 0-1,0 0 1,-2 0 0,-7 20-751,6-20 66,1 0-1,0 0 1,2 1 0,0 0 0,2 0 0,0 0-66,5 15-2489,8-31-2257</inkml:trace>
  <inkml:trace contextRef="#ctx0" brushRef="#br0" timeOffset="1652.092">2264 36 10501,'-9'20'125,"-100"251"545,48-98-3,-8-4 0,-62 109-667,-39 19 317,166-289-594,-1 0 1,2 1-1,-1-1 0,1 1 0,0 0 1,1 0-1,0 0 0,1 0 0,0 0 0,0 1 1,1-1-1,0 6 277,7-3-4584</inkml:trace>
  <inkml:trace contextRef="#ctx0" brushRef="#br0" timeOffset="2401.1">2398 767 11189,'-1'23'-654,"4"153"622,20 110 1345,-23-321-1328,-1-23-252,3 0 0,2 0 0,6-18 267,43-122-571,-47 183 523,0 1 1,1 0-1,0 0 1,1 0-1,1 1 0,0 1 1,0 0-1,2 0 1,-1 0-1,1 1 0,1 1 1,1 0 47,-11 7-13,1 1 0,0 0 0,1 0 1,-1 0-1,0 0 0,0 0 0,1 1 0,-1 0 0,1-1 1,-1 1-1,1 1 0,0-1 0,-1 0 0,1 1 1,0 0-1,0 0 0,-1 0 0,1 0 0,0 1 0,0-1 1,-1 1-1,1 0 0,-1 0 0,1 0 0,-1 0 0,1 1 1,-1 0-1,0 0 0,1-1 0,-1 2 0,0-1 13,3 6 32,-1 1 0,0-1 0,0 1 0,-1 0 0,0 0 0,-1 1 0,0-1 0,-1 1 0,1-1 0,-2 1 0,1 0 1,-1 0-1,-1 0 0,0 0 0,0 0 0,-1 0-32,-2 0 62,1 0 1,-1 1-1,-1-1 1,0-1-1,0 1 1,-1 0-1,0-1 1,-1 0-1,0 0 1,0-1-1,-1 0 1,0 0-1,0 0 1,-1-1-1,0 0 1,-1 0-1,1-1 1,-1 0-1,0-1 1,-1 0 0,1 0-1,-1-1 1,-7 2-63,-57 5-70,68-15-2966,6-12-1763</inkml:trace>
  <inkml:trace contextRef="#ctx0" brushRef="#br0" timeOffset="2671.051">2929 644 9364,'0'0'0,"3"96"352,3-42-240,5-4 1,5-11-113,3-9 32,5-10-128,4-13-625,0-7-3121</inkml:trace>
  <inkml:trace contextRef="#ctx0" brushRef="#br0" timeOffset="3141.076">3340 688 9012,'0'0'881,"0"0"-401,0 0-400,0 0-80,0 0 48,0 0 752,90 123-704,-51-68 240,-1 6-240,-7-4 64,-4-4-320,-5-9-32,-6-14-848,-3-15-913,-9-15-5474</inkml:trace>
  <inkml:trace contextRef="#ctx0" brushRef="#br0" timeOffset="3372.693">3622 700 10965,'0'0'128,"-109"102"32,46-35 32,-1 4-160,-1-2 64,10-7-96,8-13-32,15-14-64,16-17-592,16-18-1393,2-5-3810</inkml:trace>
  <inkml:trace contextRef="#ctx0" brushRef="#br0" timeOffset="3626.508">3134 271 12134,'0'0'0,"0"0"-385,0 0-1039,0 0-881,-27 110-1489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25 310 6931,'0'0'526,"0"0"-382,0 0 99,0 0 514,0 0-223,-3 13-350,-15 96 304,17-75-319,0-22-92,0 1 0,1-1 0,0 1 0,1-1 0,1 1 0,0-1 1,0 0-1,1 0 0,1 0 0,0 0 0,0 0 0,1-1-77,-3-8 3,0-1 1,0 0-1,0 0 0,1 0 1,-1-1-1,0 1 1,1 0-1,-1-1 0,1 0 1,-1 1-1,1-1 0,0 0 1,0 0-1,-1-1 0,1 1 1,0 0-1,0-1 1,0 0-1,0 0 0,0 0 1,-1 0-1,1 0 0,0 0 1,0-1-1,0 1 1,0-1-1,-1 0 0,1 0 1,0 0-1,0 0 0,-1-1 1,1 1-1,-1-1 0,0 1 1,1-1-1,-1 0 1,0 0-1,0 0 0,0 0 1,0 0-1,0 0 0,0-2-3,12-10-31,-2 0 0,1-1 1,-2 0-1,0-1 0,-1-1 0,-1 1 0,0-1 0,-2-1 0,1 0 0,-2 0 0,-1 0 0,0-1 0,-1 1 0,-1-1 0,-1-3 31,-2 18-10,0 1-1,-1 0 0,1 0 1,-1-1-1,0 1 0,0 0 1,0 0-1,-1 0 0,1 0 1,-1 0-1,1 0 0,-1 1 1,0-1-1,0 0 0,-1 1 1,1-1-1,0 1 1,-1 0-1,1 0 0,-1 0 1,0 0-1,1 0 0,-1 1 1,0-1-1,0 1 0,0 0 1,-1 0-1,1 0 0,-2 0 11,-97-10-782,97 12 636,0 1 0,-1 0 0,1 0 0,0 0 0,1 0 0,-1 1 1,0 0-1,1 0 0,0 0 0,-1 1 0,1-1 0,1 1 0,-1 0 0,0 0 0,1 0 0,0 1 0,0-1 0,0 1 0,1 0 1,-1 0-1,1 0 0,0 0 0,1 0 146,-2 7-1097,3-7-1248</inkml:trace>
  <inkml:trace contextRef="#ctx0" brushRef="#br0" timeOffset="323.686">269 1 4626,'0'0'4818,"0"0"-4738,-9 138-48,6-77 176,3-1 529,0-1-353,0-6-192,0-6 96,0-6-288,0-7 80,7-10-80,1-8-720,0-7-1905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0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10757,'7'-16'35,"25"-51"61,13-8-54,-45 74-44,0 1 0,0 0 0,0-1 0,1 1 0,-1-1-1,0 1 1,1-1 0,-1 1 0,0 0 0,0-1 0,1 1-1,-1 0 1,1-1 0,-1 1 0,0 0 0,1-1 0,-1 1-1,1 0 1,-1 0 0,1 0 0,-1-1 0,1 1 0,-1 0-1,1 0 1,-1 0 0,1 0 0,-1 0 0,1 0 0,-1 0 0,0 0-1,1 0 1,-1 0 0,1 0 0,-1 0 0,1 0 0,-1 0-1,1 1 1,-1-1 0,1 0 0,-1 0 0,1 0 0,-1 1-1,0-1 1,1 0 0,-1 1 0,1-1 0,-1 0 0,0 1-1,1-1 1,-1 0 0,0 1 0,0-1 0,1 1 0,-1-1 0,0 1-1,0-1 1,1 1 0,-1-1 0,0 0 0,0 1 0,0-1-1,0 1 1,0 0 2,8 34 49,-8-34-44,3 223 496,-7 22-455,4-245-62,0-1-13,0 1 0,0-1 0,0 1 0,-1-1 0,1 1 0,0 0 0,0-1 0,0 1 0,0-1 0,0 1 0,0-1 0,1 1 0,-1 0 0,0-1 0,0 1 0,0-1 0,0 1 0,1-1 0,-1 1 0,0-1 0,1 1 0,-1-1 0,0 1 0,1-1 1,-1 0-1,0 1 0,1-1 0,-1 1 0,1-1 0,-1 0 0,1 1 0,-1-1 0,1 0 0,-1 0 0,1 1 0,-1-1 0,1 0 0,-1 0 0,1 0 0,-1 0 0,1 0 0,0 0 29,12 1-2462</inkml:trace>
  <inkml:trace contextRef="#ctx0" brushRef="#br0" timeOffset="749.988">327 62 6547,'0'0'2369,"0"0"-1200,0 0-233,0 0-98,0 0-579,-2-6-166,2 5-95,-1-1-1,1 1 1,0-1 0,-1 0 0,1 1 0,0-1-1,0 0 1,0 1 0,0-1 0,0 1-1,1-1 1,-1 0 0,0 1 0,1-1 0,-1 1-1,1-1 1,0 1 0,-1-1 0,1 1-1,0-1 1,0 1 0,0 0 0,0-1 0,0 1-1,0 0 1,0 0 0,0 0 0,1 0-1,-1 0 1,0 0 0,1 0 0,-1 0 0,0 0-1,1 1 1,-1-1 0,2 0 2,96-3-459,-97 3 441,0 1-1,1-1 1,-1 1-1,0 0 1,0-1 0,0 1-1,1 0 1,-1 0-1,0 1 1,0-1 0,1 0-1,-1 1 1,0-1-1,0 1 1,0 0 0,0 0-1,0 0 1,0 0-1,0 0 1,0 0 0,0 0-1,0 1 1,-1-1-1,1 1 1,0-1 0,-1 1-1,0 0 1,1-1-1,-1 1 1,0 0 0,0 0-1,0 0 1,0 0-1,0 0 1,0 0 0,0 0-1,-1 0 1,1 1-1,-1-1 19,3 28-16,-2 0-1,-1-1 0,-1 1 1,-2-1-1,-1 1 1,-4 14 16,-9 110-109,17-100-1825,0-41-2300</inkml:trace>
  <inkml:trace contextRef="#ctx0" brushRef="#br0" timeOffset="981.744">396 181 11381,'0'0'0,"0"0"-64,0 0-688,0 0 528,0 0 224,86 12-16,-57-12 224,2 0-368,2-2 160,-3-11-2257,-5 1-4578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0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45 149 4946,'0'0'1161,"0"0"-372,0 0-20,0 0 517,0 0-134,0 0-669,0 0-243,2 3 139,-23 134-465,1-37-119,15 17 141,5-114 28,-1 0 1,1 0-1,0 0 0,1 0 0,-1 1 0,0-1 1,1 0-1,0 0 0,-1 0 0,1 0 0,1 0 0,-1 0 1,0 0-1,1-1 0,-1 1 0,1 0 0,0-1 0,0 1 1,0-1-1,0 1 0,0-1 0,1 0 0,-1 0 0,1 0 1,-1 0-1,1-1 0,0 1 0,0-1 0,0 0 1,0 1-1,0-1 0,0 0 0,0-1 0,0 1 0,0 0 36,4-1-59,-1 1-1,1-1 0,0 0 0,-1 0 0,1-1 0,-1 0 0,1 0 1,-1 0-1,0-1 0,1 0 0,-1 0 0,0-1 0,0 1 0,0-2 1,0 1-1,-1 0 0,0-1 0,1 0 0,-1 0 0,0-1 0,-1 0 1,1 1-1,-1-2 60,12-11-186,0 0-1,-1-2 1,-1 0 0,-1-1 0,-1 0-1,0-1 1,-2 0 0,0 0-1,-2-2 1,0 1 0,-1-1 0,-2 0-1,0 0 1,-1 0 0,-2-1 0,0-2 186,-13-76 828,10 98-766,0 0 0,-1 0-1,0 1 1,1-1 0,-1 1 0,-1 0 0,1 0 0,0-1 0,-1 1 0,1 1-1,-1-1 1,0 0 0,0 1 0,0-1 0,0 1 0,-1 0 0,1 0 0,-1 0-1,1 0 1,-1 1 0,1 0 0,-1-1 0,0 1 0,-3 0-62,3 0-31,-1 0 0,1 1 0,0-1 0,0 1 0,-1 0 0,1 0 0,0 0 1,-1 1-1,1 0 0,0 0 0,0 0 0,0 0 0,0 0 0,0 1 0,0 0 0,0 0 0,0 0 0,1 0 0,-1 0 1,1 1-1,-1 0 0,1 0 0,0 0 0,0 0 0,1 0 0,-1 0 0,0 1 0,1-1 0,-2 5 31,-9 12-491,0 2 0,2-1 0,1 2 0,0-1-1,2 1 1,0 1 0,2-1 0,0 1 0,-1 22 491,6-12-2076</inkml:trace>
  <inkml:trace contextRef="#ctx0" brushRef="#br0" timeOffset="285.094">581 468 10677,'0'0'0,"0"0"-16,-24 131-240,13-91 256,0-6 16,5-12 176,4-10-384,2-6-288,0-6-3506,0 0-848</inkml:trace>
  <inkml:trace contextRef="#ctx0" brushRef="#br0" timeOffset="686.305">735 179 9124,'-9'20'-160,"-28"65"195,33-73 113,0 1 1,0-1-1,2 1 1,-1 0-1,2 0 1,-1 0-1,2 0 1,0 9-149,0 1 250,-1 0-145,0-15-83,0-1 1,0 1 0,0 0 0,1 0-1,0 0 1,1 0 0,0 0 0,0 0 0,1 0-1,0-1 1,0 1 0,0 0 0,1-1-1,1 0 1,-1 0 0,1 0 0,0 0-1,1 0 1,-1-1 0,6 6-23,-6-10-1,1 0 1,-1 0-1,1-1 0,-1 1 1,1-1-1,-1 0 1,1 0-1,0-1 0,0 1 1,-1-1-1,1 0 0,0 0 1,0-1-1,-1 1 0,1-1 1,0 0-1,-1-1 1,1 1-1,-1-1 0,1 0 1,-1 0-1,0 0 0,0 0 1,0-1-1,2-1 1,12-12-136,-1-1-1,0 0 1,-2-1 0,0-1-1,-1 0 1,-1-1 0,-1-1-1,-1 0 1,5-12 136,-8 12-167,0 1 1,-1-1-1,-1 0 0,-1 0 1,-1 0-1,-1-1 0,-1 1 1,-1-1-1,-1 0 1,-1 0-1,-1-5 167,1 21-24,1 0-1,-2 0 1,1-1-1,0 1 1,-1 0-1,-1 0 1,1 0 0,-1 1-1,0-1 1,0 1-1,0-1 1,-1 1 0,0 0-1,0 0 1,0 1-1,0-1 1,-1 1-1,0 0 1,0 0 0,0 0-1,0 1 1,-1 0-1,1 0 1,-1 0 0,0 1-1,0-1 1,0 2-1,0-1 1,0 0 0,0 1-1,-1 1 1,1-1-1,-6 1 25,8 1-44,1 0-1,-1 0 1,0 0-1,0 1 1,0 0-1,1-1 1,-1 1-1,1 1 1,-1-1-1,1 0 1,0 1-1,0 0 1,0 0-1,0 0 1,1 0-1,-1 0 1,1 1-1,0-1 1,-1 1-1,2-1 1,-1 1-1,0 0 0,1 0 45,-30 97-1326,21 40-1022,10-75 523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9300,'0'0'128,"0"0"-338,0 0 322,-5 10 82,-1-1-146,4-5-28,-1 0-1,1-1 0,0 1 0,0 0 1,0 0-1,1 0 0,-1 1 0,1-1 1,0 0-1,0 0 0,1 1 0,-1-1 1,1 1-1,0 0-19,1 7 61,1-1-1,0 1 1,1 0 0,0-1 0,1 0-1,0 0 1,1 0 0,0 0 0,5 6-61,18 47 221,-17-25-186,-3 1 0,-1 1 0,-1-1 0,-3 1 0,-1 0 0,-4 33-35,2-41-36,1-31 28,0 1 1,-1 0 0,1 0 0,-1 0-1,0 0 1,0 0 0,0 0-1,0 0 1,-1 0 0,1 0 0,-1 0-1,0 0 1,0 0 0,0 0-1,0 0 1,0-1 0,0 1 0,-1 0-1,0-1 1,1 1 0,-1-1 0,0 0-1,0 0 1,0 1 0,0-1-1,-1-1 1,1 1 0,-1 0 0,1 0-1,-1-1 1,1 1 0,-1-1-1,-1 1 8,2-3-15,0 0-1,1 0 1,-1 0-1,1 1 0,-1-1 1,1-1-1,0 1 0,-1 0 1,1 0-1,0 0 1,0-1-1,0 1 0,0-1 1,0 1-1,0-1 0,0 1 1,0-1-1,0 1 1,1-1-1,-1 0 0,1 1 1,-1-1-1,1 0 0,0 0 1,0 1-1,0-1 0,0 0 1,0 0-1,0-1 16,0 1-16,-5-205-2068,5 195 1917,0 0-1,1 0 1,1 0 0,0 0-1,0 0 1,1 0-1,1 1 1,0-1-1,0 1 1,2 0-1,-1 0 1,1 1-1,1-1 1,-1 2 0,2-1-1,-1 1 1,9-8 167,-4 9 104,-1-1 0,1 0 1,-1-1-1,-1 0 0,0-1 1,-1 0-1,0 0 0,0-1 1,-1 0-1,-1-1 0,0 0 1,-1 0-1,0 0 1,-1-1-1,-1 0 0,0 0 1,-1 0-1,2-11-104,-5 21 73,1 1 1,-1-1-1,0 1 0,0-1 1,0 0-1,-1 1 0,1-1 1,-1 1-1,0-1 1,1 1-1,-2-1 0,1 1 1,0 0-1,-1 0 0,1 0 1,-1-1-1,0 1 0,0 1 1,-1-1-1,1 0 1,0 0-1,-1 1 0,0 0 1,1-1-1,-1 1 0,0 0 1,0 0-1,0 0 1,0 1-1,-1-1 0,1 1 1,-3-1-74,3 2 4,1 0 0,0 0 0,0 1 0,0-1 0,0 1 0,0-1 0,0 1 1,0 0-1,0-1 0,0 1 0,0 0 0,0 0 0,1 1 0,-1-1 0,0 0 0,0 1 1,1-1-1,-1 1 0,1-1 0,0 1 0,-1 0 0,1-1 0,0 1 0,0 0 0,0 0 1,0 0-1,0 0 0,1 0 0,-1 0 0,1 0 0,-1 0-4,0 0-15,-35 105-2723,25-47-100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9989,'0'0'-2156,"0"0"1854,0 0 439,14 11 196,45 33-96,-56-43-223,-1 1-1,0-1 0,1 0 0,-1 0 1,1 0-1,-1 0 0,1 0 1,0 0-1,-1 0 0,1-1 0,0 0 1,0 1-1,-1-1 0,1 0 0,0 0 1,-1-1-1,1 1 0,0 0 0,0-1 1,-1 0-1,1 0 0,-1 1 0,1-2 1,-1 1-1,1 0 0,-1 0 0,1-1 1,-1 1-1,0-1 0,0 0 0,0 0 1,0 0-1,1-1-13,3-2-46,0-1 0,0 0 0,-1 0-1,0-1 1,0 1 0,0-1 0,-1-1 0,0 1 0,0 0-1,-1-1 1,0 0 0,0 0 0,-1 0 0,0 0 0,0 0-1,-1 0 1,0-1 0,0 1 0,-1 0 0,-1-5 46,1 11-7,0 1 1,0-1 0,-1 1-1,1 0 1,-1-1-1,1 1 1,-1 0-1,0 0 1,1-1 0,-1 1-1,0 0 1,0 0-1,0 0 1,0 0-1,1 0 1,-2 0 0,1 0-1,0 0 1,0 0-1,0 1 1,0-1-1,0 0 1,-1 1 0,1-1-1,0 1 1,-1-1-1,1 1 1,0 0-1,-1 0 1,1-1 0,-1 1-1,1 0 1,0 0-1,-1 0 1,1 0 0,-1 1 6,-51 15 679,42-5-578,1 1-1,0 0 1,1 1 0,0 0-1,1 0 1,1 1-1,0 0 1,1 1 0,0-1-1,1 1 1,1 0-1,0 1 1,1-1 0,-1 14-101,2 110 845,3-134-871,1 0-1,0 1 0,0-1 0,0-1 1,1 1-1,0 0 0,-1-1 0,2 1 1,-1-1-1,0 0 0,1 0 0,0 0 1,0 0-1,0-1 0,0 0 0,1 0 1,-1 0-1,1 0 0,0-1 1,0 1-1,0-1 0,0-1 0,0 1 1,0-1-1,1 1 0,-1-2 0,0 1 1,1 0-1,-1-1 0,0 0 0,1-1 1,-1 1-1,1-1 0,-1 0 0,0 0 1,0 0-1,0-1 0,1 0 0,-1 0 27,48-27-3401,0-13-2610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1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48 8788,'-30'175'360,"15"44"2145,10 120-2505,5-324-32,8-36-451,139-309 46,21-100 202,-159 416-798,-9 14-748,0 8-4590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1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5346,'0'0'2241,"0"0"-1888,0 0 223,0 0 736,0 0-655,0 0-481,95 88 352,-61-76-528,6-6 48,1-4-48,1-2-16,-3 0-832,-5-10-4515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1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8868,'0'0'1921,"0"0"-1273,0 0-541,7-11-62,109-146 177,56-62-665,-167 247-267,-46 143 1166,29-121-479,-4 4-105,4 0 1,1 1-1,3 1 1,0 49 127,9-101-2831,7-3-4007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7555,'0'0'147,"0"19"67,1 123 981,-4 59 558,3-197-1721,0-3 37,0-5 48,2-10-228,1 0-1,0 0 0,1 0 0,1 0 0,0 1 0,0-1 1,7-8 111,1-9-293,-2 5 68,-3 4-359,0 1 0,2 1 0,0-1 0,1 2-1,1-1 1,1 2 0,1 0 0,14-16 584,-27 33 11,0 0-1,0-1 1,0 1 0,-1 0 0,1 0-1,0 0 1,1 0 0,-1 0 0,0 0-1,0 0 1,0 0 0,0 0 0,1 1-1,-1-1 1,0 1 0,1-1-1,-1 1 1,1-1 0,-1 1 0,1-1-1,-1 1 1,1 0 0,-1 0 0,0 0-1,1 0 1,-1 0 0,1 0 0,-1 1-1,1-1 1,-1 0 0,1 1-1,-1-1 1,0 1 0,1-1 0,-1 1-1,0 0 1,1-1 0,-1 1 0,0 0-1,0 0 1,0 0 0,0 0-1,0 0 1,1 1-11,2 23 617,-1-1-1,-1 1 1,-1 0-1,-1-1 1,-2 4-617,1 23 543,5 111-18,9-170-15,111-227-3599,-122 232 3087,-1 1 1,0-1 0,1 1 0,-1 0 0,0 0 0,1 0 0,0 0 0,0 0 0,-1 0 0,1 0 0,0 0 0,0 1 0,1-1 0,-1 1-1,0 0 1,0-1 0,1 1 0,-1 0 0,1 0 0,2 0 1,-4 1 7,0 1 0,0 0 0,0 0-1,1-1 1,-1 1 0,0 0 0,0 0-1,0 0 1,0 0 0,-1 0 0,1 0 0,0 0-1,0 0 1,0 1 0,-1-1 0,1 0-1,-1 0 1,1 1 0,-1-1 0,1 0 0,-1 1-1,0-1 1,0 0 0,0 1 0,0-1-1,0 1 1,0-1 0,0 2-7,1 1 72,3 109 1517,-6-97-1627,1 0 0,1 0 0,1 0 0,0-1 0,1 1 0,1 0-1,0-1 1,2 1 0,-1-1 0,5 9 38,10 2-2003,4-13 1456</inkml:trace>
  <inkml:trace contextRef="#ctx0" brushRef="#br0" timeOffset="772.497">622 12 1185,'0'0'9254,"-4"21"-8002,-24 146-1562,15 31 201,15-201-86,128-194-1712,-119 178 1574,-5 10 242,-1-1 0,1 1 0,0 0-1,1 1 1,0-1 0,0 1 0,1 1-1,0-1 1,0 1 0,1 1-1,0-1 1,2 1 91,-10 5-2,1 0-1,-1 1 1,0-1-1,1 0 1,-1 1-1,1-1 1,0 1-1,-1 0 1,1 0-1,-1-1 1,1 1-1,0 0 1,-1 0-1,1 1 1,-1-1-1,1 0 1,-1 0-1,1 1 1,0-1-1,-1 1 1,1-1-1,-1 1 1,0 0-1,1 0 1,-1-1-1,0 1 1,1 0-1,-1 0 1,0 0-1,0 1 1,0-1-1,0 0 1,0 0-1,0 1 1,0-1-1,0 0 1,0 1-1,-1-1 1,1 1-1,0-1 1,-1 1-1,1 0 3,7 72 149,-8-64-57,0-3-7,2 23 497,-3-1 0,0 1-1,-2-1 1,-4 22-582,35-85-496,106-124-4917,-133 157 5418,-1-1 1,1 1-1,0 0 1,0-1 0,0 1-1,0 0 1,1 0-1,-1 0 1,0 0 0,0 0-1,1 0 1,-1 0-1,0 0 1,1 0 0,-1 1-1,1-1 1,-1 0-1,1 1 1,-1 0 0,1-1-1,0 1 1,-1 0-1,1 0 1,-1-1 0,1 1-1,0 1 1,-1-1-1,1 0 1,0 0 0,-1 0-1,1 1 1,-1-1-1,1 1 1,-1 0 0,1-1-1,-1 1 1,1 0-1,-1 0 1,0 0 0,1 0-1,0 1-5,2 12 564,-1 0 1,-1 0-1,0 1 0,-1-1 1,0 1-1,-2-1 0,0 11-564,0 11 268,1 87-383,3-103-2291,2-14-3821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4178 339 11541,'0'0'0,"0"0"-64,0 0 64,0 0 0,0 0 64,109 0 176,-71 0-240,2 0 0,5 0-80,-3-5-528,-6-11-1905</inkml:trace>
  <inkml:trace contextRef="#ctx0" brushRef="#br0" timeOffset="917.401">4940 289 5138,'0'0'649,"0"0"303,0 0-336,-13 9 49,-44 29 396,51-33-974,0 1-1,1 1 0,-1-1 0,1 1 0,0 0 1,1 0-1,0 0 0,0 1 0,0 0 0,1-1 0,0 1 1,1 0-1,-1 1 0,2-1 0,-1 0 0,1 1 0,0-1 1,1 1-1,0-1 0,0 0 0,1 1 0,2 7-86,-2 15 49,-2-27-55,1 0-1,0 0 0,0 0 1,0-1-1,0 1 0,0 0 0,1 0 1,0-1-1,0 1 0,0 0 0,0-1 1,1 1-1,-1-1 0,1 0 1,0 1-1,0-1 0,0 0 0,0 0 1,1 0-1,-1 0 0,1-1 1,0 1-1,0-1 0,0 1 0,0-1 1,0 0-1,3 1 7,1-2-33,0-2 0,0 1 0,0-1 0,0 0 0,0-1 0,0 1-1,0-1 1,-1-1 0,1 1 0,-1-1 0,1-1 0,-1 1 0,0-1 0,0 0 0,-1 0 0,1 0 0,-1-1 0,0 0 0,0 0-1,-1-1 1,1 1 0,-1-1 0,0 0 0,-1 0 0,1-1 33,9-9-157,1 1-25,0 0 1,-2-1 0,0-1 0,0 0-1,-2-1 1,0 0 0,-1-1 0,-1 0-1,-1 0 1,0-1 0,-2 1 0,0-1-1,-1-1 1,-1 1 0,-1-5 181,-2 22 2,0 0 1,0-1-1,0 1 0,0-1 0,-1 1 1,0 0-1,1-1 0,-1 1 1,0 0-1,-1 0 0,1 0 1,0 0-1,-1 0 0,0 0 0,0 0 1,0 0-1,0 1 0,0-1 1,0 1-1,-1-1 0,1 1 1,-1 0-1,0 0 0,0 0 0,1 0 1,-1 0-1,0 1 0,-1 0 1,1-1-3,-3 0 12,-1-1 0,1 1 1,-1 1-1,1-1 0,-1 1 1,0 0-1,1 1 1,-1-1-1,0 1 0,0 1 1,1-1-1,-1 1 0,0 1 1,1-1-1,-1 1 1,1 0-1,-1 0 0,1 1 1,0 0-1,0 0 0,0 0 1,-5 5-13,2 0-190,0 2 0,0-1 0,0 1 0,1 0 0,1 1 0,0 0 0,0 0 0,1 1 0,1 0 0,0 0 0,0 0 0,1 0 0,1 1 0,0 0 0,0 3 190,1 22-2422</inkml:trace>
  <inkml:trace contextRef="#ctx0" brushRef="#br0" timeOffset="1217.99">5389 610 9989,'0'0'288,"0"0"-112,-20 92-176,9-60 0,1-5 112,4-7-176,3-1 64,1-8-881,2-6-1168,0-5-4674</inkml:trace>
  <inkml:trace contextRef="#ctx0" brushRef="#br0" timeOffset="1534.308">5514 329 6787,'-32'136'-147,"23"23"2207,10-156-2045,-1 0 1,1 1-1,0-1 0,0 0 1,0 1-1,0-1 1,1 0-1,-1 0 0,1 0 1,0 0-1,0 0 0,0 0 1,0-1-1,1 1 1,-1-1-1,1 1 0,-1-1 1,1 0-1,0 0 0,0 0 1,0-1-1,0 1 0,0-1 1,0 1-1,1-1 1,-1 0-1,0 0 0,1 0 1,-1-1-1,1 1 0,-1-1 1,0 0-1,1 0 1,-1 0-1,1 0 0,-1-1 1,1 1-1,-1-1 0,0 0 1,1 0-1,-1 0 1,0-1-1,0 1 0,0-1 1,0 1-1,2-2-15,10-9 4,0 0 0,-1 0 1,-1-2-1,0 0 0,0 0 0,-1-1 0,3-7-4,-3 6-62,0 0-1,-2 0 0,0-1 0,-1-1 0,0 0 1,-2 0-1,0 0 0,-1-1 0,-1 0 0,-1 0 1,0-1-1,-2 1 0,0-2 63,-9-84-133,6 101 133,0 0-1,-1-1 1,1 1-1,-1 0 0,0 0 1,0 0-1,0 1 0,-1-1 1,1 0-1,-1 1 0,0 0 1,0-1-1,0 1 0,-1 0 1,1 1-1,-1-1 0,1 1 1,-1-1-1,0 1 1,0 0-1,0 0 0,-3 0 1,2 0-31,-1 1 0,1 0 0,-1 0 0,1 0 0,-1 1 0,1-1 0,-1 1 0,1 1 0,-1-1 0,1 1-1,-1 0 1,1 0 0,-1 1 0,1-1 0,0 1 0,-1 1 0,1-1 0,0 1 0,1-1 0,-1 1 0,0 1 0,1-1 0,0 1 0,0-1 0,-4 5 31,0 1-64,0 1 0,1-1 0,0 2 0,0-1 0,1 1 0,0 0 0,1 0 0,0 1 0,1-1 0,1 1 0,-1 3 64,-4 48-982,7 0-1715</inkml:trace>
  <inkml:trace contextRef="#ctx0" brushRef="#br0" timeOffset="2034.803">5918 218 10613,'0'0'-187,"0"0"43,0 0 91,15-11 26,44-35-21,-59 45 43,0 1-1,1-1 1,-1 0 0,0 1-1,0-1 1,1 1 0,-1-1-1,0 0 1,1 1 0,-1-1-1,1 1 1,-1-1 0,1 1-1,-1-1 1,1 1 0,-1 0-1,1-1 1,-1 1 0,1-1-1,0 1 1,-1 0 0,1 0-1,0-1 1,-1 1 0,1 0-1,0 0 1,-1 0 0,1 0-1,0 0 1,-1 0 0,1 0-1,0 0 1,-1 0 0,1 0-1,0 0 1,-1 0 0,1 0-1,0 1 1,-1-1 0,1 0-1,-1 0 1,1 1 0,0-1-1,-1 0 1,1 1-1,-1-1 1,1 1 0,-1-1-1,1 1 1,-1-1 0,1 1-1,-1-1 1,1 1 0,-1-1-1,0 1 1,1 0 0,-1-1-1,0 1 6,2 3-26,2 7 56,0 0 0,0 0 0,-1 1 0,-1-1 0,0 1 0,-1 0 0,0 0 0,0 0 0,-2-1 0,0 7-30,1-1 140,-2 6-54,-2 0-1,0 0 1,-2 0-1,0-1 1,-1 0-1,-2 0 1,0-1-1,-11 18-85,-4 12-25,17-36 47,1 0 0,0 1 0,2 0 0,-1-1 0,2 2 0,0-1 0,1 0 0,0 14-22,3-29-31,-1 1 0,1-1 0,0 0-1,-1 1 1,1-1 0,0 0 0,0 0 0,0 0 0,0 1-1,0-1 1,0 0 0,0 0 0,0-1 0,0 1 0,1 0-1,-1 0 1,0-1 0,1 1 0,-1 0 0,0-1 0,1 1-1,-1-1 1,1 0 0,-1 1 0,0-1 0,1 0 0,-1 0-1,1 0 1,-1 0 0,1 0 0,-1 0 0,1-1 0,-1 1-1,1 0 1,-1-1 0,0 1 0,1-1 0,-1 0-1,0 1 1,1-1 0,0 0 31,30-15-1875</inkml:trace>
  <inkml:trace contextRef="#ctx0" brushRef="#br0" timeOffset="2488.81">6427 282 11317,'0'0'238,"-16"-4"-108,-50-14-103,62 17-21,1 1 0,-1-1 1,1 1-1,-1 0 0,1 0 0,-1 0 0,1 1 1,0-1-1,-1 1 0,1 0 0,-1-1 1,1 2-1,0-1 0,0 0 0,-1 1 0,1-1 1,0 1-1,0 0 0,1 0 0,-1 0 0,0 0 1,1 1-1,-1-1 0,1 1 0,0 0 0,-1-1 1,2 1-1,-1 0 0,0 1-6,-3 2 12,-11 18 9,2 0 0,0 1 0,2 1 0,1 0 0,1 0 0,1 1 0,1 0 0,2 1 0,0 0 0,2 0 0,1 0 0,2 0 0,0 1 0,2-1-21,-1-27 1,-1 2-18,0 0 1,1 0-1,-1 0 1,1 0-1,0 0 1,0 1-1,0-1 1,0 0-1,0 0 1,1 0-1,-1 0 1,1 0-1,0 1 1,0-1-1,0 0 1,0-1-1,1 1 1,-1 0-1,1 0 1,-1-1-1,1 1 1,0 0-1,0-1 1,1 0-1,-1 1 1,0-1-1,1 0 1,-1 0-1,1-1 1,0 1-1,-1 0 1,1-1-1,0 0 1,0 0-1,1 1 17,3-3-108,0 0 1,1 0-1,-1-1 0,-1 1 0,1-2 0,0 1 0,0-1 0,-1 0 0,1 0 0,-1-1 1,0 0-1,0 0 0,-1 0 0,1-1 0,-1 0 0,0 0 0,0 0 0,0-1 0,-1 1 1,0-1-1,0 0 0,0-1 0,-1 1 0,0 0 0,1-6 108,1 4-44,-1-1 0,-1 0-1,0 0 1,0 0 0,-1 0 0,0-1-1,0 1 1,-1-1 0,-1 1-1,1-5 45,-1 11 8,0 0 0,0-1-1,0 1 1,-1 0-1,1 0 1,-1 0 0,0 0-1,0 0 1,0 0-1,0 0 1,0 0-1,0 0 1,-1 1 0,0-1-1,1 0 1,-1 1-1,0-1 1,0 1-1,-1 0 1,1 0 0,0 0-1,-1 0 1,1 0-1,-1 0 1,0 1 0,1-1-1,-1 1 1,0-1-1,0 1 1,0 0-1,0 1 1,-2-2-8,2 2-66,-1-1 0,1 1-1,0 0 1,-1 0 0,1 0 0,0 0 0,0 1-1,-1-1 1,1 1 0,0 0 0,0 0-1,0 0 1,-1 0 0,1 1 0,1-1 0,-1 1-1,0 0 1,0-1 0,0 1 0,1 1 0,-1-1-1,1 0 1,0 1 0,0-1 0,0 1-1,0-1 1,0 1 0,0 0 0,1 0 0,-1 0-1,1 0 1,0 0 0,0 2 66,-13 30-3418</inkml:trace>
  <inkml:trace contextRef="#ctx0" brushRef="#br0" timeOffset="3137.229">6570 504 9444,'0'0'1041,"-3"20"-964,-14 127-109,12-68 67,5-78 152,1-17 197,3-6-412,1 1-1,2 0 1,0 0 0,1 1 0,0 0 0,2 0 0,1 1-1,0 0 1,5-4 28,24-16-121,-39 38 109,0 1 0,0-1 0,0 0 0,0 1 0,0-1-1,1 1 1,-1-1 0,0 1 0,0 0 0,0 0 0,1-1 0,-1 1 0,0 0 0,0 0 0,1 0-1,-1 0 1,0 0 0,0 0 0,1 1 0,-1-1 0,0 0 0,0 1 0,0-1 0,1 1-1,-1-1 1,0 1 0,0-1 0,0 1 0,0 0 0,0-1 0,0 1 0,0 0 0,0 0 0,0 0-1,-1 0 1,1 0 0,0 0 0,0 0 0,-1 0 0,1 0 0,-1 0 0,1 1 12,4 12-15,0 2 0,-1-1 0,-1 0 0,0 1 0,-1 0 0,-1-1 1,0 1-1,-2 0 0,-1 14 15,2 6 78,0 105 154,0-140-1617,3-1-2953</inkml:trace>
  <inkml:trace contextRef="#ctx0" brushRef="#br0" timeOffset="3861.556">6969 559 7507,'0'21'2372,"-6"132"-1988,3-133-375,0 0 1,-2-1-1,0 1 0,-1-1 0,-9 16-9,15-50-67,0-28-18,1 0 0,2 0 1,2 0-1,2 0 0,5-10 85,-11 51 1,-1 1 0,1-1 0,0 1 0,-1-1 0,1 1 0,0-1 0,0 1 0,0 0 0,0-1 0,0 1 0,1 0 0,-1 0 0,0 0 0,1 0 0,-1 0 0,0 0 0,1 0 0,-1 1 0,1-1 0,-1 0 0,1 1 1,0-1-1,-1 1 0,1 0 0,-1-1 0,1 1 0,0 0 0,-1 0 0,1 0 0,0 0 0,-1 0 0,1 1 0,0-1 0,0 1-1,7-1-57,-9 0 54,3-1-42,0 0 0,0 1 0,0 0 0,0 0 0,0-1 0,0 2 0,0-1 0,0 0 1,0 1-1,0-1 0,0 1 0,0 0 0,0 0 0,-1 0 0,1 0 0,0 1 1,-1-1-1,1 1 0,0-1 0,-1 1 0,0 0 0,1 0 0,-1 0 0,0 0 0,0 1 1,0-1-1,-1 0 0,1 1 0,0 0 0,-1-1 0,1 2 45,3 12 67,-1 0-1,-1 0 0,-1 0 1,0 1-1,-1-1 1,0 1-1,-1-1 0,-2 9-66,1 19-11,-10 48-207,11-91 159,0-7 216,1-5-361,1 1 0,1 0 0,0 0 0,0 0 0,1 0 0,0 0 0,1 1 1,0 0-1,1-1 204,7-15-736,63-116-4240,-76 140 5020,1 0-1,-1 0 1,1 0 0,0 0-1,-1 0 1,1 0 0,0 0-1,0 1 1,-1-1 0,1 0-1,0 0 1,0 1 0,0-1-1,0 0 1,0 1-1,0-1 1,0 1 0,0-1-1,1 1 1,-1 0 0,0-1-1,0 1 1,0 0 0,0 0-1,0 0 1,1 0 0,-1 0-1,0 0 1,0 0 0,0 0-1,0 0 1,0 1 0,1-1-1,-1 0 1,0 1 0,0-1-1,0 1 1,0-1 0,0 1-1,0 0 1,0-1 0,0 1-1,0 0 1,-1 0 0,1-1-1,0 1 1,0 0 0,-1 0-1,1 0 1,0 0 0,-1 0-1,1 1-43,5 17 410,0 1 0,-2 0-1,0 0 1,-1 0 0,-2 0-1,0 0 1,-1 16-410,5 61-56,-1-78-565</inkml:trace>
  <inkml:trace contextRef="#ctx0" brushRef="#br0" timeOffset="4341.786">6806 511 7363,'0'0'785,"0"0"-225,0 0 320,0 0 97,0 0-353,0 0-448,0 0-176,-6-19-352,-6 38-736,-9 8-1794,-3 5-4161</inkml:trace>
  <inkml:trace contextRef="#ctx0" brushRef="#br0" timeOffset="-818.585">1743 0 7171,'0'0'384,"0"0"-47,0 0 223,52 116 176,-30-69 161,5 2-657,3 1 192,2-1-176,-1-4-176,-3-3 160,-1-3-240,-3-6 0,-2-2-112,-2-6 32,-2-5-752,-3-8-689,-4-12-4946</inkml:trace>
  <inkml:trace contextRef="#ctx0" brushRef="#br0" timeOffset="-560.938">2243 148 9236,'0'0'192,"-81"69"-176,32-19 545,-6 7-401,-3 4 272,-2-6-192,5-4-96,5-9 256,6-4-400,7-6-192,12-8 128,11-9-528,8-5-273,6-3-1872,0-7-3826</inkml:trace>
  <inkml:trace contextRef="#ctx0" brushRef="#br0" timeOffset="6888.01">0 848 6451,'0'0'2441,"0"0"-1574,0 0-493,5-2-220,87 9 44,6-7-158,-54-2 0,0 3 0,0 2 0,25 4-40,233 51-96,202-35 184,-311-6-176,178 40 88,-253-34 48,0-4 0,113 2-48,-98-18 34,47 2 292,150 23-326,-204-8 41,195 21 22,236-22 407,-290 16-267,-153-18-211,1-4-1,32-4 9,141-19 96,-105-8-98,109 7 2,-289 11 1,837 16 206,-238-5-210,-597-10-29,18-2-138,1 1 0,-1 1 1,0 2-1,0 0 0,0 1 1,0 2-1,-1 0 0,0 1 170,-10 3-2636,-11-9-296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8356,'0'0'32,"0"0"0,0 0-32,117 13 160,-73-16-96,5-17 416,3-5 48,1-1-512,-1 3-32,-9 4-1456,-13 4-4643</inkml:trace>
  <inkml:trace contextRef="#ctx0" brushRef="#br0" timeOffset="268.243">35 292 10789,'0'0'192,"0"0"-192,0 0-80,0 0 80,0 0 208,0 0-16,60 19 0,-34-17 272,7-2-351,7-4-81,6-13-32,1-4-16,-3 4-449,-11 3-1760,-11 8-6099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61 571 4338,'0'0'995,"0"0"-307,0 0-82,0 0-86,0 0-141,-4 2-141,0 0-141,1 0 1,-1 0-1,1 0 1,0 1 0,0-1-1,0 1 1,0 0-1,0 0 1,1 0 0,-1 0-1,1 1 1,0-1 0,0 0-1,0 1 1,0 0-1,1-1 1,-2 5-98,0 5 3,1 0-1,0 0 1,1 0 0,0 0-1,1 0 1,1 1 0,0-1-1,1 1-2,1-8 6,-1-1 0,1 1-1,1-1 1,-1 0 0,1-1 0,0 1-1,0 0 1,0-1 0,1 0-1,0 0 1,-1 0 0,1-1-1,1 0 1,-1 0 0,0 0 0,1 0-1,-1-1 1,1 0 0,0 0-1,0 0 1,0-1 0,0 0 0,0 0-1,0-1 1,0 0 0,0 0-1,0 0 1,0 0 0,2-1-6,-2 0 2,0 1 1,0-1-1,0 0 0,0 0 1,-1 0-1,1-1 1,0 0-1,-1 0 1,1-1-1,-1 1 1,1-1-1,-1 0 0,0-1 1,0 1-1,-1-1 1,1 0-1,-1 0 1,0-1-1,0 1 0,0-1 1,-1 0-1,1 0 1,0-2-3,4-4-3,-1 0-1,-1-1 1,0 0 0,0 0 0,-1 0 0,-1 0-1,0-1 1,-1 0 0,0 0 0,-1 0 0,0 0-1,-1-1 1,0 1 0,-2 0 0,0-9 3,0 19-4,-1-1 1,0 0-1,0 1 1,0-1-1,0 1 1,0 0 0,-1 0-1,1 0 1,-1 0-1,0 0 1,0 0-1,0 1 1,0 0-1,0-1 1,-1 1-1,1 0 1,-1 0 0,1 1-1,-1-1 1,0 1-1,1 0 1,-1 0-1,0 0 1,0 0-1,0 1 1,0 0-1,0 0 1,0 0 0,0 0-1,0 0 1,0 1-1,0 0 1,0 0-1,1 0 1,-1 0-1,0 0 1,0 1-1,1 0 1,-1-1-1,1 1 1,0 1 0,-1-1-1,1 0 1,-1 2 3,-10 10-112,0 0 0,1 1 1,1 1-1,0 0 0,2 0 0,-1 1 1,2 1-1,-4 10 112,6 5-3458,11-32 569</inkml:trace>
  <inkml:trace contextRef="#ctx0" brushRef="#br0" timeOffset="271.082">480 0 8356,'0'0'96,"0"0"-96,-30 136 128,20-72 592,0 5-47,2 7-433,3-4-192,1-6-16,1-12-16,3-6-16,0-7 0,0-6-80,0-1-641,10-6-1440,0-3-2209</inkml:trace>
  <inkml:trace contextRef="#ctx0" brushRef="#br0" timeOffset="682.049">662 290 9893,'0'0'-419,"2"-16"315,10-54 130,-12 68-13,0-1 1,1 0-1,-1 0 0,1 1 0,0-1 0,0 1 0,-1-1 0,2 0 0,-1 1 0,0 0 1,0-1-1,1 1 0,-1 0 0,1 0 0,0-1 0,0 1 0,0 0 0,0 1 0,0-1 1,0 0-1,0 1 0,1-1 0,-1 1 0,0 0 0,1-1 0,-1 1 0,1 1 0,0-1 1,-1 0-1,1 0 0,0 1 0,-1 0 0,1-1 0,0 1 0,0 0-13,0 2 11,1 0 0,-1-1 0,1 1 1,-1 0-1,0 1 0,0-1 0,0 1 0,0-1 0,-1 1 0,1 0 0,-1 0 0,1 0 1,-1 0-1,0 0 0,0 1 0,-1-1 0,1 1 0,-1-1 0,1 1 0,-1 2-11,4 3 13,69 174 112,-52-122-281,3-1-1,2 0 1,12 13 156,-38-70-188,15 20-850,-2-14-3253,-7-8 62</inkml:trace>
  <inkml:trace contextRef="#ctx0" brushRef="#br0" timeOffset="1029.561">799 490 8180,'0'0'672,"0"0"-528,-86 104 160,60-74 16,6-2-208,3-3-112,7-2-176,9-7-1777,1-11-5442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2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4994,'0'0'537,"0"0"-207,0 0 79,2 15 335,6 45 267,20 3 280,41 49-264,-6 4 1,2 14-1028,-59-114-25,-3-7-45,1-1 0,-1 0-1,1 0 1,1 0 0,-1 0 0,1-1 0,1 0-1,-1 0 1,5 3 70,10-2-5095,-11-8 260</inkml:trace>
  <inkml:trace contextRef="#ctx0" brushRef="#br0" timeOffset="300.574">468 147 8820,'0'0'0,"-97"92"16,48-35 128,-2 0 352,1 0 337,1-5 47,7-6-752,5-9 336,7-9-320,7-4-144,6-9 0,4-5-80,7-5 80,2-3 0,4-1-1280,0 1-2770,10-2-1088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3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41 132 11925,'0'0'-560,"0"0"-35,-3 18 368,0 4 210,-4 93 10,13-85 53,0 1 0,2-2 0,1 1 0,2-1 0,7 13-46,23 69 149,-36-91-126,-1 0-1,0 0 1,-2 0-1,0 1 0,-1 16-22,-2-32 8,1-1 0,-1 0 0,0 1-1,0-1 1,0 0 0,-1 0 0,1 0 0,-1 0-1,0 0 1,0-1 0,-1 1 0,1 0-1,-1-1 1,0 1 0,1-1 0,-2 0 0,1 0-1,0 0 1,-1-1 0,1 1 0,-1-1-1,1 0 1,-1 0 0,0 0 0,0 0 0,0-1-1,0 1 1,-1-1 0,1 0 0,0-1-1,0 1 1,-1-1 0,1 1 0,0-1 0,-2-1-8,1 1 6,4 1-10,0-1 0,0 0 0,0 0 0,0 1 1,0-1-1,0 0 0,0 0 0,0 0 0,0 0 1,-1 0-1,1-1 0,0 1 0,0 0 0,0 0 0,0-1 1,0 1-1,0-1 0,0 1 0,0-1 0,1 1 1,-1-1-1,0 1 0,0-1 0,0 0 0,0 0 1,1 1-1,-1-1 0,0 0 0,1 0 0,-1 0 0,0 0 1,1 0-1,0 0 0,-1 0 0,1 0 0,-1 0 1,1 0-1,0-1 4,0-8-117,0-1 0,1 0 1,0 1-1,1-1 1,0 1-1,1 0 0,0-1 1,0 1-1,1 0 0,1 1 1,0-1-1,0 1 0,1 0 1,0 0-1,0 1 0,1 0 1,4-4 116,22-35-1405,36-78-1918,-47 79 3135,-3-1 0,-2 0-1,1-15 189,-12 39-105,-1-1 0,-2 1 0,0-1 0,-1 0-1,-2 0 1,0 0 0,-4-16 105,4 38 58,0 1 1,0-1-1,0 0 0,0 0 1,-1 0-1,1 1 0,-1-1 1,1 0-1,-1 1 0,0-1 1,1 0-1,-1 1 0,0-1 1,0 1-1,0-1 0,-1 1 1,1 0-1,0-1 0,0 1 1,-1 0-1,1 0 0,-1 0 1,1 0-1,-1 0 0,1 0 1,-1 0-1,1 0 0,-1 1 1,0-1-1,0 1 0,1-1 1,-1 1-1,0 0 0,0 0 1,0 0-1,1-1 0,-2 2-58,-1 0 13,1 0 0,-1 1-1,0-1 1,1 1-1,-1 0 1,1 0 0,0 1-1,-1-1 1,1 1 0,0 0-1,0-1 1,1 1-1,-1 0 1,1 1 0,-1-1-1,1 0 1,0 1-1,0-1 1,1 1 0,-1 0-1,1 0 1,-1-1 0,1 3-13,-2 0 11,-38 112-1073,26-55-1483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2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387 136 9508,'-140'-9'678,"132"10"-565,-1-1 0,1 2 1,0-1-1,-1 1 0,1 0 0,0 1 1,0 0-1,0 0 0,0 1 0,1 0 1,-1 0-1,1 1 0,0 0 0,1 0 1,-1 0-1,1 1 0,0 0 0,0 0 0,1 1 1,0 0-1,0 0 0,-1 2-113,-5 10 44,0 0-1,2 1 0,0 0 1,1 0-1,1 1 1,1 0-1,1 0 1,0 6-44,0 6 9,1 1 1,2 0-1,1 0 1,1 0 0,4 17-10,-4-45-29,1-1 1,0 1-1,0 0 1,1-1 0,-1 1-1,1-1 1,0 0-1,1 0 1,-1 0-1,1 0 1,0 0 0,0 0-1,1-1 1,0 1-1,-1-1 1,1 0-1,1 0 1,-1 0 0,0-1-1,1 0 1,0 1-1,0-2 1,0 1-1,0-1 1,0 1 0,1-1-1,-1-1 1,1 1-1,3 0 29,-2-1-117,-1-1 0,1 0-1,-1 0 1,0-1 0,1 0 0,-1 0-1,0 0 1,0-1 0,1 0 0,-1 0-1,0 0 1,-1-1 0,1 0-1,0 0 1,-1 0 0,0-1 0,0 0-1,0 0 1,0 0 0,0-1-1,-1 1 1,0-1 0,0 0 0,2-4 117,-2 3 2,1-1 1,-1 0 0,-1 0 0,1-1 0,-1 1 0,0-1-1,-1 0 1,0 1 0,0-1 0,-1 0 0,0 0 0,0 0 0,-1 0-1,0 0 1,-1 0 0,0-8-3,-1 10 53,-1 1 0,1 0 0,-1 0 0,0-1 0,0 2 0,0-1 0,-1 0 0,1 1 0,-1-1 0,-1 1 0,1 0 0,0 1 0,-1-1 0,0 1 1,0 0-1,0 0 0,0 0 0,0 0 0,-1 1 0,1 0 0,-1 0 0,1 1 0,-1 0 0,0 0 0,0 0 0,1 0 0,-1 1 0,0 0 0,0 0 0,0 1 0,0 0 0,1 0 0,-4 1-53,5 0-124,0 1 0,0 0-1,0 0 1,0 0 0,1 1 0,-1-1-1,1 1 1,0 0 0,0 0 0,0 0-1,1 0 1,0 0 0,-1 1-1,2-1 1,-1 1 0,0-1 0,1 1-1,0 0 1,0 0 0,0-1 0,1 1-1,-1 0 1,1 0 0,0 0 0,1 0-1,0 3 125,-1 22-3868</inkml:trace>
  <inkml:trace contextRef="#ctx0" brushRef="#br0" timeOffset="554.641">675 100 5651,'0'0'4535,"0"0"-3868,10-15-862,28-48 190,-37 62 6,-1 0-1,1 0 1,-1-1 0,1 1 0,-1 0-1,1 0 1,0 0 0,0 0-1,-1 0 1,1 0 0,0 0 0,0 0-1,0 0 1,0 0 0,0 1 0,0-1-1,0 0 1,0 1 0,1-1 0,-1 0-1,0 1 1,0 0 0,0-1 0,1 1-1,-1 0 1,0-1 0,0 1-1,1 0 1,-1 0 0,0 0 0,1 0-1,-1 1 0,6-1 20,-5 1-21,-1 0 1,0 0 0,1 1 0,-1-1 0,0 0 0,0 1 0,1-1-1,-1 0 1,0 1 0,0-1 0,-1 1 0,1 0 0,0-1 0,0 1-1,-1 0 1,1-1 0,-1 1 0,0 0 0,1 0 0,-1-1 0,0 1-1,0 0 1,0 0 0,0 0 0,0 0 0,0-2 4,1 17 113,0 0 0,-1 0 1,0 0-1,-2 0 0,0 0 1,-1 0-1,0 0 1,-2 1-118,-25 59 95,-2-1 1,-34 55-96,-11 23 105,74-146-122,0 0 1,0 0-1,0 0 0,1 1 1,0-1-1,1 1 1,0 0-1,0-1 0,1 6 17,0-12-14,1 0 0,0-1 0,0 1 0,0-1 0,0 1 0,0-1-1,0 0 1,0 1 0,0-1 0,1 0 0,-1 0 0,0 1-1,1-1 1,-1 0 0,1-1 0,0 1 0,-1 0 0,1 0 0,-1-1-1,1 1 1,0-1 0,0 1 0,-1-1 0,1 0 0,0 1 0,0-1-1,-1 0 1,1 0 0,0 0 0,0-1 0,0 1 0,-1 0 0,2-1 14,1 1-46,91-2-1987,-36-12-1777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40 6723,'0'0'710,"0"0"-115,0 0 32,0 0 304,-4-5-70,-14-19 1,17 23-853,0 0 1,1 0-1,-1 1 0,0-1 0,0 0 1,0 0-1,0 1 0,0-1 0,1 1 1,-1-1-1,0 1 0,0-1 0,-1 1 1,1 0-1,0-1 0,0 1 0,0 0 1,0 0-1,0 0 0,0 0 0,0 0 1,0 0-1,0 0 0,0 0 0,-1 0 1,1 1-1,0-1 0,0 0 0,0 1 1,0-1-1,0 1 0,0-1 0,0 1 1,0-1-1,1 1 0,-1 0 0,0-1 0,0 1 1,0 0-1,1 0 0,-1 0 0,0-1 1,1 1-10,-17 19-130,1 0 1,1 1 0,1 1-1,1 0 1,1 0-1,-1 6 130,1 5 6,1 0 0,1 0-1,2 1 1,2 0 0,1 1-1,1-1 1,2 1-1,2 0 1,1 6-6,-1-38-2,-1-1 0,1 0 0,0 0 0,0 0 0,0 0 0,0 1 0,0-1-1,1 0 1,-1 0 0,1 0 0,0 0 0,-1 0 0,1 0 0,0 0 0,0 0 0,0 0 0,0 0 0,1 0 0,-1 0 0,0-1-1,1 1 1,-1-1 0,1 1 0,0-1 0,-1 1 0,1-1 0,0 0 0,0 0 0,0 0 0,0 0 0,0 0 0,0 0 0,0-1-1,0 1 1,0-1 0,2 1 2,1-1-8,-1 0 0,0-1 0,1 1 0,-1-1 0,1 0 0,-1 0 0,0-1 0,0 1 0,0-1 0,0 0 0,0 0 0,0-1 0,0 1 0,-1-1 0,1 1 0,-1-1 0,0 0 0,0 0 0,0-1 0,0 1 0,0-1 0,-1 1 0,1-1 0,-1 0 0,0 0 0,0-3 8,10-9 18,-1-1 1,-1 0-1,-1-1 0,-1-1 0,0 1 1,-1-1-1,-1 0 0,-1-1 0,-1 1 1,0-1-1,-2 0 0,1-10-18,-3 22 29,0-1 1,0 0-1,0 1 0,-1-1 1,-1 0-1,1 1 0,-1-1 1,-1 1-1,0 0 0,-2-6-29,-4-2-8,-1 1 0,0 0 0,-1 0 0,0 1 0,-1 0 0,-8-6 8,19 19-12,0 0-1,0 0 0,1 0 0,-1 0 0,0 1 1,0-1-1,0 0 0,0 0 0,0 1 1,0-1-1,0 0 0,-1 1 0,1-1 0,0 1 1,0 0-1,0-1 0,-1 1 0,1 0 0,0 0 1,0 0-1,0-1 0,-1 1 0,1 1 0,0-1 1,0 0-1,-1 0 0,1 0 0,0 1 1,0-1-1,0 0 0,-1 1 0,1-1 0,0 1 1,0 0 12,-23 74-2209,12 31-1716,12-59 1188</inkml:trace>
  <inkml:trace contextRef="#ctx0" brushRef="#br0" timeOffset="263.168">443 680 11717,'0'0'0,"0"0"-464,-36 128 464,29-93-48,4-4 48,3-13-160,0-11-928,14-7-1522,1-2-3168</inkml:trace>
  <inkml:trace contextRef="#ctx0" brushRef="#br0" timeOffset="750.415">692 20 11941,'-80'302'550,"71"-244"-470,30-56-472,70-77-395,-87 71 669,0 1 0,0-1 0,0 1 0,0 0 0,1 0 0,0 1 0,-1-1-1,1 1 1,0 0 0,0 0 0,0 1 0,0-1 0,0 1 0,1 0 0,-1 0 0,0 1 0,1 0 0,-1 0 0,0 0 0,3 1 118,-5 1-124,-1 1 1,1 0-1,-1 0 0,1-1 1,-1 2-1,0-1 1,0 0-1,0 0 0,0 1 1,-1-1-1,1 1 1,-1-1-1,0 1 1,0-1-1,0 1 0,-1 0 1,1 0-1,-1-1 1,0 1-1,0 0 0,0 0 1,-1 0 123,2 0-21,0 32 699,-2 0-1,-1 1 1,-2-1-1,-1 0 1,-5 14-678,2 35 846,14-74-4157,5-12-1838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10229,'0'20'-590,"-20"252"836,12 75-78,22-294-100,-13-52-61,-1 0 0,1 0-1,0 0 1,0 0-1,0 0 1,0 0 0,0 0-1,0 0 1,0-1 0,0 1-1,0 0 1,0-1-1,0 1 1,0-1 0,1 1-1,-1-1 1,0 0 0,0 0-1,0 1 1,1-1-1,-1 0 1,0 0 0,0 0-1,1 0 1,-1 0-1,0 0 1,0-1 0,1 1-1,-1 0 1,0-1 0,0 1-1,0-1 1,1 1-1,-1-1 1,0 0 0,0 1-1,0-1 1,0 0 0,0 0-1,0 1 1,0-1-1,0-1-6,72-85 60,-53 59 0,197-297 55,-194 300-2097,-22 23-1740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4 624,'0'0'5227,"0"0"-2690,0 0-1537,0 0-282,0 0-8,-4-4-417,14 5-277,97 48 235,-56-31-214,0-3 0,1-1 0,1-3 0,0-2 0,1-3 0,0-2 0,48-2-37,190-12-22,-73-3-1797,-174 10-1508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3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10549,'0'0'75,"0"0"-284,0 0-508,1 18 287,12 136 1201,-2-77-245,-3 1-1,-3 58-525,-5-137 16,0 1 0,0 0 0,1 0-1,-1 0 1,0 0 0,0 0-1,0 0 1,0 0 0,0 0-1,1 0 1,-1 0 0,0 0 0,0 0-1,0 0 1,0 1 0,0-1-1,0 0 1,1 0 0,-1 0-1,0 0 1,0 0 0,0 0 0,0 0-1,0 0 1,0 0 0,1 0-16,43-356-2855,-44 352 2816,2-11-2,0 0-1,1 1 0,1-1 1,0 1-1,1 0 0,0 0 1,1 0-1,1 1 0,0-1 42,-5 12-2,-1 1-1,1-1 0,0 0 0,0 0 0,0 1 0,1-1 0,-1 1 0,0 0 0,0 0 0,1 0 0,-1 0 0,1 0 1,-1 0-1,1 0 0,-1 1 0,1-1 0,-1 1 0,1 0 0,-1 0 0,1 0 0,0 0 0,-1 0 0,1 1 0,-1-1 1,1 1-1,-1 0 0,1-1 0,-1 1 0,0 0 0,1 1 0,-1-1 0,0 0 0,0 1 0,1-1 0,-1 1 0,0-1 1,-1 1-1,1 0 0,0 0 0,0 0 0,-1 0 0,1 0 0,0 2 3,4 4 97,-1 0-1,1 1 1,-1-1-1,-1 1 1,0 1-1,0-1 1,-1 1-1,0-1 1,0 1-1,-1 0 1,0 0 0,-1 0-1,0 0 1,-1 0-1,0 0 1,-1 0-97,1-6 30,-1-1 1,1 1 0,-1-1-1,0 1 1,0-1-1,-1 0 1,1 1 0,0-1-1,-1 0 1,0 0-1,0 0 1,0 0 0,0 0-1,-1-1 1,1 1-1,-1-1 1,1 1 0,-1-1-1,0 0 1,0 0-1,0 0 1,0 0 0,0-1-1,0 1 1,-1-1-1,1 0 1,0 0 0,-4 1-31,-101 12 229,4-15-1843,100-3-129,3-10-2675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49 446 11621,'0'0'0,"-25"87"-160,14-33-32,1-7 192,7-12 32,3-9 144,0-13-352,14-10 144,15-3-976,5-30-1634</inkml:trace>
  <inkml:trace contextRef="#ctx0" brushRef="#br0" timeOffset="247.537">74 105 11973,'0'0'0,"0"0"-256,0 0 112,-46 98-672,46-55 400,11-4-1313,13-9-5314</inkml:trace>
  <inkml:trace contextRef="#ctx0" brushRef="#br0" timeOffset="501.754">287 424 10549,'0'0'80,"11"89"-80,1-42 0,3-3 48,0-9 32,3-6-80,-1-6 0,0-4-80,-1-6 64,1-4-224,-3-9-2289,-4 0-5363</inkml:trace>
  <inkml:trace contextRef="#ctx0" brushRef="#br0" timeOffset="785.846">491 448 12134,'0'0'96,"0"0"128,-83 85-224,44-38 80,-9 7-16,0-2 112,3-5-176,9-10 0,13-10-80,7-13 16,10-8-384,6-2-689,0-4-1920,0 0-3826</inkml:trace>
  <inkml:trace contextRef="#ctx0" brushRef="#br0" timeOffset="1318.36">573 562 12358,'0'0'-1999,"0"0"1493,18 6 431,61 19 99,-75-24-26,1 0 1,-1 0-1,1 0 1,0-1-1,-1 0 1,1 0-1,0 0 0,-1 0 1,1-1-1,-1 0 1,1 0-1,0 0 1,-1 0-1,0-1 1,1 1-1,-1-1 1,0 0-1,0-1 0,0 1 1,0-1-1,0 0 1,-1 0-1,1 0 1,0-1 1,-1 1-1,4-2-9,-1-2 0,0 1-1,0 0 1,-1-1-1,0 0 1,0-1 0,-1 1-1,0-1 1,0 0-1,-1 0 1,0 0 0,0 0-1,-1 0 1,0-1-1,-1 1 1,1-1 0,-2 0-1,1 1 1,-1-1-1,-1-6 11,0 12-5,0 1 0,0 0 0,-1 0-1,1 1 1,0-1 0,-1 0 0,0 0-1,1 1 1,-1-1 0,0 0-1,0 1 1,0 0 0,0 0 0,0-1-1,0 1 1,0 0 0,0 0 0,0 1-1,-1-1 1,1 0 0,0 1 0,0 0-1,-1-1 1,1 1 0,0 0 0,-1 0-1,1 0 1,0 0 0,-1 1-1,1-1 1,0 1 0,-1-1 0,1 1-1,0 0 1,0 0 0,0 0 0,-1 0 5,-6 4 20,0-1 0,0 2 1,1-1-1,0 1 0,0 0 1,0 1-1,1 0 0,0 0 1,0 1-1,1 0 1,-2 2-21,7-8 5,-10 10 76,0 1 1,1 0-1,1 0 0,0 1 1,1 0-1,1 1 0,0-1 0,1 1 1,1 1-1,0-1 0,1 1 1,0 0-1,2 0 0,0 0 0,0 1 1,2-1-1,0 11-81,3-20 11,0-1 1,0 0-1,1-1 0,-1 1 1,1 0-1,0-1 0,1 0 1,-1 0-1,1 0 0,0-1 0,1 0 1,-1 0-1,1 0 0,-1 0 1,1-1-1,0 0 0,1 0 1,-1-1-1,0 1 0,1-1 1,-1-1-1,1 1 0,-1-1 1,1-1-1,4 1-11,0 0-43,-1 0 0,1 0 1,0-1-1,-1 0 0,1-1 1,0-1-1,-1 1 0,1-2 1,-1 1-1,0-1 0,1-1 1,4-3 42,13-9-485,-1-2 0,-1-1 0,0-1 1,-2-1-1,0-2 0,-2 0 0,0-1 1,-1-1-1,-2-1 0,12-22 485,-13 17-116,-1-1-1,-2 0 1,-1-1-1,-2 0 1,-1-1-1,-1-1 1,-2 0-1,-2 0 1,-1 0-1,-2-1 1,-1 0-1,-2-2 117,-1-46 238,1 85-162,-1-1 1,1 1 0,-1-1 0,1 1-1,0-1 1,-1 1 0,1-1 0,-1 0 0,1 1-1,-1-1 1,1 0 0,-1 1 0,0-1 0,1 0-1,-1 0 1,1 1 0,-1-1 0,0 0 0,1 0-1,-1 0 1,0 0 0,1 0 0,-1 0 0,1 0-1,-1 0 1,0 0 0,1 0 0,-1 0 0,0 0-1,1 0 1,-1-1 0,1 1 0,-1 0-1,0 0 1,1-1 0,-1 1 0,1 0 0,-1-1-1,1 1 1,-1-1 0,1 1 0,-1 0 0,1-1-1,0 1 1,-1-1 0,1 0 0,0 1 0,-1-1-1,1 1 1,0-1 0,0 1 0,-1-1 0,1 0-1,0 1 1,0-1 0,0 1 0,0-1 0,0 0-1,0 1 1,0-1 0,0 0 0,0 1 0,0-1-1,0 0 1,0 0-77,-41 168 272,25-87 39,4 0-1,4 0 0,1 69-310,6-140 78,0 1 0,1-1 0,0 1 0,1-1 1,0 1-1,1-1 0,-1 1 0,2-1 0,-1 0 0,1 0 0,1 0 0,0 0 0,0-1 0,0 1 0,1-1 0,4 5-78,-6-11-89,0-1 1,0 1 0,0-1-1,0 1 1,0-1-1,0 0 1,0 0-1,0-1 1,0 1-1,1 0 1,-1-1-1,0 0 1,0 0-1,1 0 1,-1 0 0,0-1-1,0 1 1,1-1-1,1 0 89,26-9-2254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5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9893,'0'0'154,"0"0"-138,1 7-189,4 21 262,-2 0 1,0 0 0,-2 0-1,-1 0 1,-2 1-1,0-1 1,-4 9-90,3-10 131,3-27-118,0 0 30,0-4 82,2-12-143,1-1 0,0 1 0,2 0-1,0 0 1,0 1 0,2-1 0,1-1 18,4-12-100,53-127 15,-65 155 79,0 0 1,1 0-1,-1 0 1,0 0-1,1 0 1,-1 0-1,1 0 0,-1 1 1,1-1-1,0 0 1,-1 0-1,1 0 1,0 1-1,0-1 1,0 0-1,-1 1 1,1-1-1,0 1 0,0-1 1,0 1-1,0-1 1,0 1-1,0 0 1,0-1-1,0 1 1,0 0-1,0 0 1,0 0-1,0 0 1,0 0-1,0 0 0,0 0 1,0 0-1,0 0 1,0 0-1,0 0 1,0 1-1,0-1 1,0 0-1,0 1 1,0-1-1,0 1 0,0-1 1,0 1-1,0 0 1,-1-1-1,1 1 1,0 0-1,0-1 1,-1 1-1,1 0 1,0 0-1,-1 0 0,1 0 1,-1 0-1,1-1 1,-1 1-1,0 0 1,1 0-1,-1 0 1,0 0-1,0 0 1,1 0-1,-1 1 6,6 24 52,-1 0-1,-1 1 1,-1-1-1,-1 1 1,-1 0-1,-3 19-51,2 1 198,5-49-524,37-60 185,5-14-32,-47 75 169,0 1 1,1-1-1,-1 1 1,0-1-1,0 1 1,0-1-1,1 1 1,-1-1-1,0 1 1,1-1-1,-1 1 1,1-1-1,-1 1 1,0 0-1,1-1 1,-1 1-1,1 0 1,-1-1 0,1 1-1,-1 0 1,1-1-1,-1 1 1,1 0-1,-1 0 1,1 0-1,0 0 1,-1 0-1,1 0 1,-1-1-1,1 1 1,-1 0-1,1 0 1,0 1-1,-1-1 1,1 0-1,-1 0 1,1 0-1,-1 0 1,1 0-1,-1 1 1,1-1 0,0 0-1,-1 0 1,0 1-1,1-1 1,-1 0-1,1 1 1,-1-1-1,1 1 1,-1-1-1,0 1 1,1-1-1,-1 0 1,0 1-1,1-1 1,-1 1-1,0 0 1,0-1-1,1 1 1,-1-1 3,10 37-42,11 185 1514,-21-221-1514,0 1-28,0-1 0,-1 1 0,1 0 0,0-1 1,0 1-1,1-1 0,-1 1 0,0 0 0,0-1 0,1 1 0,-1-1 0,1 1 0,0-1 0,-1 1 0,1-1 0,0 1 0,0-1 0,0 1 0,0-1 0,0 0 0,0 0 0,0 1 0,0-1 0,0 0 0,1 0 0,-1 0 0,0 0 0,1-1 0,-1 1 0,1 0 0,-1-1 0,1 1 70,9-5-4775</inkml:trace>
  <inkml:trace contextRef="#ctx0" brushRef="#br0" timeOffset="454.668">580 122 11125,'0'0'-622,"0"0"513,0 0 285,8 13-72,28 40 102,-35-51-202,0 0 1,0 0-1,0-1 1,0 1 0,1 0-1,-1-1 1,1 1-1,-1-1 1,1 0 0,0 0-1,0 1 1,-1-1-1,1 0 1,0 0 0,0-1-1,0 1 1,0 0-1,0-1 1,0 1 0,0-1-1,0 1 1,0-1 0,0 0-1,0 0 1,1 0-1,-1 0 1,1-1-5,6 1 30,-5 0-42,0-1-1,0 1 1,0-1-1,0 0 1,0-1 0,0 1-1,0 0 1,0-1-1,0 0 1,0 0-1,-1 0 1,1-1-1,-1 1 1,0-1-1,0 0 1,0 1-1,0-1 1,0-1-1,-1 1 1,1 0-1,-1-1 1,0 1-1,0-1 1,0 0 0,0 0-1,-1 0 1,1 0-1,-1 0 1,0 0-1,-1 0 1,1 0-1,0 0 1,-1 0-1,0 0 1,0-1-1,-1 1 1,0-3 12,-1 3-12,-1 0 0,-1 1-1,1-1 1,0 1 0,-1 0 0,0 0 0,0 0 0,1 0 0,-2 1 0,1-1 0,0 1-1,0 0 1,-1 1 0,1-1 0,-1 1 0,0 0 0,1 0 0,-1 0 0,0 0-1,0 1 1,1 0 0,-1 0 0,0 0 0,0 1 0,1 0 0,-2 0 12,2-1 5,-1 0 22,1 0 0,-1 1 0,0-1-1,0 1 1,1 0 0,-1 1 0,1-1-1,-1 1 1,1 0 0,-1 0 0,1 0-1,0 1 1,0 0 0,0-1 0,0 1 0,1 1-1,-1-1 1,1 0 0,0 1 0,0 0-1,0-1 1,0 1 0,1 1 0,-3 3-27,0 3 62,1 0 1,-1 0 0,2 0-1,0 1 1,0-1-1,1 1 1,0 0 0,1 0-1,0 7-62,0-13 18,1 1 1,-1-1-1,1 1 0,0-1 0,1 1 0,-1 0 0,1-1 0,1 0 1,-1 1-1,1-1 0,0 0 0,0 1 0,1-1 0,0 0 0,0-1 1,1 1-1,-1-1 0,1 1 0,0-1 0,4 3-18,-1-3-122,1 0 1,1 0-1,-1-1 1,1 0-1,-1 0 1,1-1-1,0-1 0,0 1 1,0-1-1,1-1 1,-1 0-1,0 0 0,1-1 1,-1 0-1,1-1 1,-1 0-1,0 0 0,1-1 1,-1 0-1,0 0 1,0-1-1,-1-1 0,1 1 1,0-2-1,-1 1 1,0-1 121,41-26-5582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110 164 8100,'0'0'194,"0"0"223,0 0-113,0 0 0,0 0 88,0 0-144,-7-2 67,-44-3 243,43 27-964,3 26-720,30-41 118,-23-29 1024,-2 16 6,-1 0-1,0 0 1,0 1 0,0-1 0,-1 1 0,1-1 0,-1 1 0,-1-1-1,1 1 1,-1 0 0,0 0 0,0 0 0,0 1 0,-1-1-1,0 1 1,-3-4-22,-15-4 894,22 17-1017,0-4 102,-1 1 0,1-1 0,0 0 0,-1 1 0,1-1 0,0 1 0,0-1 0,0 0 0,0 1 0,0-1 0,0 0 0,1 1 0,-1-1 0,0 0 0,1 1 0,-1-1 0,1 0 0,-1 1 0,1-1 0,0 0-1,-1 0 1,1 0 0,0 0 0,0 0 0,0 0 0,0 0 0,0 0 0,0 0 0,0 0 0,0 0 0,0 0 0,1-1 0,-1 1 0,0-1 0,0 1 0,1-1 0,-1 1 0,0-1 0,1 0 0,-1 1 0,0-1 0,1 0 0,-1 0 0,2 0 21,7-31-657,-3-67-3870,-7 72 2280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6051,'0'0'2145,"0"0"-1137,0 0-351,0 0-257,0 0-336,0 0-48,8 2-16,10 5 0,6 2 48,2 2-16,4-6-64,5-2 48,1-3-16,2 0 0,2-5-801,-7-9-1408,-8 0-3921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11701,'0'0'-240,"0"0"-392,2 18 379,31 249 554,-19-109 705,-6 96-1006,-8-222 192,0-30-133,0-16-225,3-27-69,1 0 0,3 0-1,1 1 1,2 0 0,11-26 235,-21 60-26,1 1 1,0 0-1,1 0 1,-1 0-1,1 0 1,0 0 0,0 1-1,0-1 1,1 1-1,0-1 1,-1 1-1,2 0 1,-1 0 0,0 0-1,1 0 1,0 1-1,0-1 1,0 1-1,0 0 1,0 0-1,1 0 1,-1 1 0,1 0-1,0 0 1,0 0-1,0 0 1,-1 1-1,2 0 1,-1 0 0,3 0 25,-4 2-3,0 0 1,0 1 0,-1-1 0,1 1 0,0 0 0,-1 1 0,0-1 0,1 0 0,-1 1-1,0 0 1,0 0 0,-1 0 0,1 0 0,0 0 0,-1 0 0,0 1 0,0-1-1,0 1 3,6 8 9,123 198 1104,-129-207-1081,-1 1-16,0-1 0,1 1 0,0-1 0,-1 0 0,1 0 0,1 0 1,-1 0-1,0 0 0,1 0 0,-1 0 0,1-1 0,0 1 1,0-1-1,0 0 0,0 0 0,0 0 0,1 0 0,-1 0 0,0-1 1,3 1-17,2-10-3,-2-22 103,-1-1-1,-2 0 1,-1 0-1,-1-24-99,-1 46 18,0-320-776,3 326-2929,0 11-563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8308,'-5'158'1160,"8"-1"1,13 81-1161,-6-191 976,-7-51-474,29-168-1092,-27 150-14,1 0 0,2 1 0,0 0 1,1 0-1,1 1 0,0 0 0,2 1 0,7-9 604,-18 26-28,0 1 1,-1 0-1,1-1 1,0 1 0,0 0-1,0 0 1,0-1-1,0 1 1,0 0 0,1 0-1,-1 0 1,0 0-1,0 1 1,1-1-1,-1 0 1,0 0 0,1 1-1,-1-1 1,1 1-1,-1-1 1,1 1-1,-1 0 1,1 0 0,-1-1-1,1 1 1,0 0-1,-1 0 1,1 0 0,-1 1-1,1-1 1,-1 0-1,1 1 1,-1-1-1,1 1 1,-1-1 0,1 1-1,-1 0 1,0-1-1,1 1 1,-1 0 0,0 0-1,0 0 1,0 0-1,1 0 1,-1 0-1,0 0 1,0 1 0,-1-1-1,1 0 1,0 1-1,0-1 1,-1 0-1,1 1 1,0 0 27,11 33 1315,-2 0 1,-1 1-1,-1 0 1,-1 12-1316,-1-13 394,34 147 292,-32-164-1489,-3-12-1489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12118,'0'0'301,"0"0"-496,0 0-37,-2 26 64,-3 196 491,16 182 299,-11-398-622,-1-2-6,1 0 0,0 0 0,-1 0 0,1 0 0,0 0 0,1 0 0,-1 0 0,1 0 0,0 0 0,0 0 0,0-1 0,0 1 0,1 0 0,-1-1 0,1 1 0,0-1 0,0 1 0,0-1 0,1 0 1,-1 0-1,1 0 0,0 0 0,0 0 0,0-1 0,0 1 0,0-1 0,0 0 0,1 0 0,-1 0 0,1 0 0,-1 0 0,1-1 0,0 0 0,2 1 6,-1-3-31,1 0-1,-1-1 1,0 1 0,1-1 0,-1 0-1,0-1 1,-1 1 0,1-1 0,0 0 0,-1 0-1,1 0 1,-1-1 0,0 1 0,0-1 0,0 0-1,-1-1 1,0 1 0,1 0 0,1-5 31,5-3-133,134-160-2492,-131 159 2341,-2-1 1,0-1-1,0 0 1,-1 0 0,-1-1-1,-1-1 1,0 1-1,0-5 284,-7 100 3015,-2-25-2252,0-11-125,2 0-1,1 0 1,7 31-638,-7-67-2,-1 1 1,2-1-1,-1 1 1,1-1-1,1 0 1,-1 0-1,1 0 1,0 0-1,0 0 1,3 2 1,-5-7-14,0 0 0,0 0 0,0 0 0,0 0 0,0 0 0,0-1 0,1 1 0,-1-1 0,1 1 0,-1-1 0,1 0 0,-1 0 0,1 0 0,0 0 0,-1-1 0,1 1 0,0 0 0,0-1 0,-1 0 0,1 0 0,0 0 0,0 0 0,0 0 0,-1-1 0,1 1 0,0-1 0,0 0 0,-1 0 0,1 0 0,1 0 14,1-3-54,-1 1 1,1-1 0,-1 1-1,0-1 1,0 0-1,-1-1 1,1 1-1,-1-1 1,0 1 0,0-1-1,0 0 1,-1 0 53,0 1-50,68-163-3297,-43 88-926,-1 32 4364,-20 56 1425,7 74 2884,-11-63-4160,0 0-1,1 0 1,2-1-1,0 0 1,0 0-1,2 0 1,2 4-240,-7-19-24,1-1 0,-1 0 0,0 1 0,1-1 0,0 0 0,0 0 0,0-1 0,0 1 0,0 0 0,1-1 0,-1 0 0,1 0 0,-1 0 0,1 0 0,0-1 0,-1 1 0,1-1 0,0 0 0,0 0 0,0 0 0,0-1 0,2 1 24,58-10-3119,-24-14-2041</inkml:trace>
  <inkml:trace contextRef="#ctx0" brushRef="#br0" timeOffset="316.595">1117 115 11845,'0'0'0,"0"0"-576,0 0 528,-6 127 48,7-83 336,9 5-224,1 6-32,1 5 289,3 3-305,-1-3 96,3-9-160,0-13 96,2-9-320,-1-11-305,-1-9-767,-8-9-2546</inkml:trace>
  <inkml:trace contextRef="#ctx0" brushRef="#br0" timeOffset="686.345">939 508 1505,'0'0'7286,"15"-10"-6366,111-60-1011,-92 55 60,-10 2 43,1 2 0,1 0 0,0 2 0,0 1 0,1 1-1,0 1 1,0 1 0,15 0-12,-22 5 9,-8-2-5,0 1 1,0 1-1,1 0 1,-1 1-1,0 0 1,0 0 0,0 2-1,0-1 1,0 2-1,-1-1 1,1 2-1,-1 0 1,0 0-1,9 6-4,-8 0 127,0 1 0,-1 0 0,0 1-1,-1 0 1,0 1 0,-1 0 0,-1 1-1,0 0 1,-1 0 0,0 0-1,-1 1 1,2 14-127,5 3 403,-13-30-407,1 0 1,-1 0-1,1 0 0,0 0 1,0 0-1,0 0 0,1 0 1,-1 0-1,1-1 0,0 1 1,-1-1-1,1 1 0,0-1 0,0 1 1,1-1-1,-1 0 0,0 0 1,1 0-1,-1-1 0,1 1 1,0 0-1,-1-1 0,1 0 1,0 0-1,0 0 0,0 0 1,0 0-1,0 0 0,3 0 4,15-10-395,1-20-554</inkml:trace>
  <inkml:trace contextRef="#ctx0" brushRef="#br0" timeOffset="933.649">1601 0 12310,'0'0'48,"0"0"-96,0 0-385,0 0-1247,0 0 1664,1 89-881,15-62-3665</inkml:trace>
  <inkml:trace contextRef="#ctx0" brushRef="#br0" timeOffset="1250.053">1930 534 10405,'0'15'163,"4"48"-171,-4-60 16,0 1 0,-1 0 0,1 0 1,1 0-1,-1-1 0,0 1 1,1 0-1,0 0 0,0-1 0,0 1 1,0-1-1,1 1 0,-1-1 1,1 1-1,0-1 0,0 0 0,0 0 1,0 0-1,1 0 0,-1 0 1,1 0-1,0-1 0,0 1 1,0-1-1,0 0 0,0 0 0,0 0 1,0 0-1,1-1 0,-1 1 1,1-1-1,-1 0 0,1 0 0,0 0 1,-1 0-1,1-1 0,1 1-8,1-1-2,1 1-1,-1-1 1,0-1 0,0 1-1,0-1 1,0 0-1,0 0 1,0-1 0,0 1-1,0-2 1,-1 1-1,1 0 1,-1-1 0,1 0-1,-1 0 1,0-1-1,0 0 1,0 0-1,-1 0 1,1 0 0,0-1 2,6-5-45,0 0 1,0 0 0,-1-1 0,0 0-1,-1-1 1,0 0 0,-1-1 0,0 1-1,-1-1 1,0-1 0,-2 0 0,1 0-1,-2 0 1,1 0 0,-2-1 0,0 1-1,0-14 45,-3 24-5,0 0 0,-1-1 0,1 1 0,-1 0 0,0 0 0,-1 0 1,1 0-1,-1 0 0,1 0 0,-1 0 0,0 1 0,0-1 0,-1 1 0,1-1 0,-1 1 0,0 0 0,0 0 0,0 0 0,0 0 0,-1 0 0,1 1 0,-1 0 0,1-1 0,-1 1 0,0 1 0,0-1 0,0 0 5,-9-2 16,1-1 0,-1 2-1,0 0 1,0 0 0,-1 1 0,1 1 0,0 0-1,-4 1-15,12 0 49,0 0-1,-1 0 0,1 1 1,-1 0-1,1 0 0,-1 0 1,1 0-1,0 1 0,0 0 1,0 0-1,0 0 1,0 1-1,0 0 0,1 0 1,-1 0-1,1 0 0,0 1 1,0 0-1,0 0 0,0 0 1,1 0-1,0 0 0,0 1 1,-2 3-49,-2 5-31,1 1 0,0 0-1,1 1 1,1-1 0,0 1 0,1 0 0,1 0 0,0 0 0,1 0 0,1 0-1,0 1 1,1 5 31,0-5-490,0 0 1,1 0-1,1 0 0,0 0 0,1 0 0,1-1 0,0 0 0,4 7 490,24 40-5402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9284,'-16'3'-456,"0"-2"394,6 0 58,0 0 0,0 0 0,0 1 0,0 1 0,0-1 0,0 2 0,1-1-1,0 1 1,-8 4 4,0 3 185,0 0-1,0 1 0,1 0 1,1 1-1,0 1 0,1 1 1,0 0-1,1 0 0,1 2 1,0-1-1,-4 11-184,14-24 15,0 0 1,0 1-1,0-1 1,1 0-1,-1 1 1,1-1-1,0 1 1,0-1-1,0 1 1,1-1-1,-1 1 1,1 0-1,0-1 1,0 1-1,0 0 1,1 0-1,-1-1 1,1 1-1,0-1 1,0 1-1,0-1 1,0 1-1,0-1 1,1 1-1,0-1 1,0 0-1,0 0 1,0 0-1,0 0 1,0 0-1,2 1-15,72 32 56,-67-34-106,0 2 0,0-1-1,0 1 1,0 0 0,-1 1 0,1 0 0,-1 1 0,0-1 0,-1 1 0,3 4 50,-8-9-13,-1 1 1,1-1-1,-1 1 1,0 0 0,1 0-1,-1 0 1,0 0-1,0-1 1,-1 2-1,1-1 1,0 0 0,-1 0-1,1 0 1,-1 0-1,0 0 1,1 0 0,-1 0-1,0 1 1,0-1-1,-1 0 1,1 0 0,0 0-1,-1 0 1,1 1-1,-1-1 1,0 0-1,0 0 1,1 0 0,-1 0-1,-1-1 1,1 1-1,0 0 1,0 0 0,-1-1-1,1 1 1,-1 0-1,1-1 1,-1 0-1,0 1 1,0-1 0,1 0-1,-1 0 1,0 0-1,0 0 1,0 0 0,0 0-1,0-1 1,0 1-1,0-1 13,-104 6-218,105-6 108,0 0 1,0 0-1,0 0 1,0 0-1,0 0 1,-1 0-1,1 0 1,0-1-1,0 1 1,0 0-1,0 0 1,0-1-1,0 1 1,0-1-1,0 1 1,0-1 0,0 0-1,0 1 1,0-1-1,0 0 1,1 1-1,-1-1 1,0 0-1,0 0 1,1 0-1,-1 0 1,0 0-1,1 0 1,-1 0-1,1-1 110,-6-18-5559</inkml:trace>
  <inkml:trace contextRef="#ctx0" brushRef="#br0" timeOffset="385.941">474 236 8324,'0'0'75,"0"20"90,0 67 166,0-19 304,1-66-626,0 0 0,-1-1 0,1 1 1,0 0-1,0 0 0,1 0 0,-1-1 1,0 1-1,1 0 0,-1-1 1,1 1-1,-1-1 0,1 0 0,-1 1 1,1-1-1,0 0 0,0 0 0,0 0 1,0 0-1,0 0 0,0-1 0,0 1 1,0-1-1,0 1 0,0-1 0,0 0 1,0 1-1,0-1 0,0 0 0,0-1 1,1 1-1,-1 0 0,0-1 0,0 1 1,0-1-1,0 1 0,0-1 0,0 0 1,0 0-1,0 0 0,-1 0 0,1 0 1,0 0-1,-1-1 0,1 1 0,0-1 1,-1 1-1,0-1 0,2 0-9,12-15-6,-1 0 0,0-1 0,-1 0 0,-1-1 0,0 0 0,-2-1 0,3-8 6,-8 19-23,-1-1 1,0 0-1,-1 0 0,0 0 1,-1-1-1,0 1 1,-1-1-1,0 1 1,0-9 22,-1 15-19,0 0 1,0 1-1,-1-1 1,0 0-1,1 0 1,-1 0-1,-1 1 1,1-1 0,0 1-1,-1-1 1,0 1-1,1-1 1,-2 1-1,1 0 1,0 0-1,0 0 1,-1 0-1,0 0 1,0 1-1,1-1 1,-1 1-1,-1 0 1,1 0-1,0 0 1,-1 0-1,1 0 1,-3 0 18,3 0-14,-1 1 0,0 0 0,0 0-1,0 0 1,1 0 0,-1 1 0,0-1 0,0 1 0,0 0 0,0 0 0,0 1 0,0-1 0,0 1-1,0 0 1,0 0 0,0 0 0,1 0 0,-1 1 0,0-1 0,1 1 0,-1 0 0,1 0 0,0 1-1,0-1 1,0 1 0,0-1 0,0 1 0,0 0 0,1 0 0,-1 0 0,1 0 0,0 1 0,0-1-1,0 1 1,0 0 14,-9 18-438,1 0 0,1 0 0,2 1 0,0 0 0,1 0 0,1 1 0,1 0 0,1 0 0,2 0 0,0 18 438,1 15-3405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20 415 592,'0'0'2855,"0"0"-585,0 0 62,0 0-627,0 0-526,-2 1-435,1-1-734,0-1 0,0 0 0,-1 0 0,1 1 0,0-1 0,0 0 0,0 0 0,1 0 0,-1 0 0,0 0 0,0 0 0,0 0 0,1-1 0,-1 1 0,0 0 0,1 0 0,-1-1 0,1 1 0,0 0 0,-1 0 0,1-1 0,0 1 0,0 0 0,0-1 0,0 1 0,0 0 0,0-1-1,0 1 1,0 0 0,1-1 0,-1 1 0,0 0 0,1-1 0,-1 1 0,1 0 0,0 0 0,-1-1-10,1-10 2,-1 4-22,0 0 0,1 1-1,0-1 1,0 0 0,1 1-1,0-1 1,0 1 0,1 0-1,0-1 1,0 1 0,1 0 0,-1 1-1,2-1 1,-1 1 0,1 0-1,0 0 1,0 0 0,1 0-1,-1 1 1,1 0 0,0 1-1,1-1 1,-1 1 0,1 0 0,0 0-1,0 1 1,0 0 0,0 1-1,1-1 1,-1 1 0,1 0-1,-1 1 1,1 0 0,0 0 0,0 1-1,2 0 21,-2 3-25,0 1-1,0 0 1,0 0-1,-1 1 1,1-1-1,-1 2 1,0-1-1,-1 1 1,1 0 0,-1 0-1,-1 1 1,1 0-1,-1 0 1,0 0-1,0 1 1,-1 0-1,0-1 1,-1 1-1,0 1 1,0-1-1,0 0 1,-1 2 25,10 26 15,-1 1 1,-2 1-1,-2-1 1,-1 1-1,0 34-15,-5-145 206,-5-98-844,3 169 594,1-1 0,0 1 0,0-1 0,1 1-1,-1-1 1,0 1 0,1-1 0,0 1 0,-1-1 0,1 1 0,0 0-1,0-1 1,1 1 0,-1 0 0,0 0 0,1 0 0,-1 0 0,1 0-1,0 0 1,-1 0 0,1 1 0,0-1 0,0 0 0,0 1 0,0 0-1,1-1 1,-1 1 0,0 0 0,0 0 0,1 0 0,-1 1 0,1-1-1,-1 0 45,11 1-18,-1 1-1,0-1 0,0 2 0,0 0 0,0 0 0,0 1 0,0 0 0,3 3 19,43 9 357,-54-14-323,0 0 0,0 0 1,1 0-1,-1-1 0,0 0 0,0 0 1,0 0-1,1 0 0,-1-1 1,0 1-1,0-1 0,0 0 0,0-1 1,0 1-1,0-1 0,0 1 0,-1-1 1,1 0-1,0-1 0,-1 1 1,0 0-1,1-1 0,-1 0 0,0 0 1,0 0-1,1-2-34,34-44-430,-22 28-1899</inkml:trace>
  <inkml:trace contextRef="#ctx0" brushRef="#br0" timeOffset="732.73">1159 103 10293,'0'0'128,"0"0"-19,0 0 107,0 0 598,-13-5-302,-39-17-320,50 21-192,1 0-1,-1 0 0,1 1 1,-1-1-1,1 0 0,-1 1 1,0-1-1,0 1 1,1-1-1,-1 1 0,0 0 1,0 0-1,1 0 0,-1 0 1,0 0-1,0 0 1,1 0-1,-1 1 0,0-1 1,0 1-1,1-1 0,-1 1 1,-1 0 0,1 1-76,-1-1 57,0 0 0,0 1 0,1 0 0,-1 0 1,1 0-1,-1 0 0,1 0 0,0 0 1,-1 1-1,1-1 0,1 1 0,-1-1 0,0 1 1,1 0-1,-1 0 0,1 0 0,0 0 1,0 0-1,0 0 0,0 0 0,0 0 0,1 0 1,0 0-1,-1 0 0,1 1 0,0 0 19,0 13 12,-1-15-36,0 0 1,1 1 0,-1-1 0,1 0-1,-1 0 1,1 1 0,0-1 0,0 0-1,0 0 1,0 1 0,1-1 0,-1 0 0,1 0-1,-1 1 1,1-1 0,0 0 0,-1 0-1,1 0 1,0 0 0,1 0 0,-1 0-1,0 0 1,0 0 0,1 0 0,-1-1 0,1 1-1,0 0 1,-1-1 0,1 1 0,0-1-1,0 0 1,0 0 0,0 0 0,0 0-1,0 0 1,0 0 0,2 0 23,0 0-4,0 0 0,1 0 0,-1-1-1,0 0 1,0 1 0,0-1 0,0-1 0,1 1 0,-1-1 0,0 0 0,0 1-1,0-2 1,0 1 0,0 0 0,0-1 0,-1 0 0,1 0 0,0 0 0,-1 0 0,1-1-1,-1 1 1,1-2 4,1-2-33,0 0-1,0 0 1,-1 0 0,1-1-1,-2 1 1,1-1-1,-1 0 1,0 0-1,0 0 1,-1-1 0,0 1-1,0-1 1,-1 1-1,0-1 1,0 1-1,-1-1 1,0-4 33,-2 7-18,-1 0 0,1 1 0,-1 0 0,-1 0 0,1 0 0,0 0 0,-1 0 0,0 1 0,0-1 0,0 1 0,0 0 0,0 0 0,-1 0 0,1 1 0,-1 0 0,0 0 0,0 0 0,0 0 0,0 1 0,0 0 0,0 0 0,0 0 0,-1 0 18,-67-3 227,70 7-225,-1 1 0,1-1 0,-1 1 0,1 0 0,0 0 0,0 0 0,0 0-1,1 1 1,0-1 0,0 1 0,0-1 0,0 1 0,1 0 0,-1 0 0,1 0 0,0 0-2,0-1-7,-7 67 50,15-61-1633,10-9-571</inkml:trace>
  <inkml:trace contextRef="#ctx0" brushRef="#br0" timeOffset="1202.997">974 0 4722,'0'0'1716,"0"0"-457,0 0-267,-9 17-354,-32 55-158,16 21-141,9 121 584,15-207-915,1-1 0,0 1-1,0-1 1,1 1 0,0-1-1,0 1 1,0-1 0,1 0 0,0 1-1,0-1 1,1 0 0,-1 0 0,2-1-1,-1 1 1,0-1 0,1 1 0,0-1-1,0 0 1,1 0 0,-1-1 0,1 1-1,0-1 1,0 0 0,1 0-1,-1-1 1,1 0 0,-1 0 0,1 0-1,0 0 1,1-1-8,3 0-113,0-1-1,0-1 1,0 0 0,1 0-1,-1-1 1,0 0-1,0-1 1,-1 0 0,1 0-1,0-1 1,-1-1 0,1 0-1,-1 0 1,0 0 113,42-28-3287,3-9-3140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46 124 7764,'2'19'931,"25"251"-283,34 218 1283,-61-487-1933,-4-110-6529,-8 47 1950</inkml:trace>
  <inkml:trace contextRef="#ctx0" brushRef="#br0" timeOffset="439.159">1 0 3730,'0'0'3030,"7"20"-2355,53 139-146,-8-52 1033,5-2 0,9 4-1562,-36-73 122,-28-39-140,11-171-174,-12 125-825,2 1-1,3-1 1,9-40 1017,-15 87-24,0 1 1,0-1 0,0 1 0,0-1-1,0 1 1,0-1 0,0 1 0,1-1-1,-1 1 1,0 0 0,1-1 0,-1 1-1,1-1 1,0 1 0,-1 0 0,1-1 0,0 1-1,0 0 1,0 0 0,0 0 0,0 0-1,0 0 1,0 0 0,0 0 0,1 0-1,-1 0 1,0 0 0,1 0 0,-1 1-1,0-1 1,1 1 0,-1-1 0,1 1-1,-1-1 1,1 1 0,-1 0 0,1 0-1,-1 0 1,1 0 0,-1 0 0,1 0-1,-1 0 1,1 0 0,-1 1 0,0-1-1,1 0 1,-1 1 0,1-1 0,-1 1 0,0 0-1,1-1 1,-1 1 0,0 0 0,1 0-1,-1 0 1,0 0 0,0 0 0,0 0-1,1 1 24,9 15 321,-1 0 0,0 1 1,-1 0-1,-1 0 0,0 1 0,-2 0-321,8 17 522,176 519 1725,-189-546-4176,-14-29-1187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 9412,'0'0'577,"0"0"-577,0 0-321,0 0 321,8 155 449,-2-70-257,4 13 176,1 1-368,1-2 0,1-6 80,-4-19-64,-4-20-16,-2-18 0,-3-16-96,0-11-80,0-7-480,-11 0-2018,-9-18-3633</inkml:trace>
  <inkml:trace contextRef="#ctx0" brushRef="#br0" timeOffset="254.391">1 463 5859,'0'0'1312,"0"0"-719,0 0-593,0 0 0,0 0 176,0 0-32,97-2 208,-62 14 64,3 0-176,1-2 64,2 0-304,0-3 0,-2-4 0,-1-3 0,-5 0-832,-6-20-2914</inkml:trace>
  <inkml:trace contextRef="#ctx0" brushRef="#br0" timeOffset="485.664">524 1 10005,'0'0'0,"4"91"0,4-21-128,3 14 256,2 15 16,3 5 416,-1-4-320,1-13 48,-3-18-192,-2-17 80,0-10-96,-2-5-48,1-7-64,-2-11-48,-2-16-1344,-1-3-3235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1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5090,'0'0'3330,"0"0"-2159,0 0-744,0 0-83,0 0 286,0 0-283,2 1-273,5 11-87,17 102 149,4 54-139,-7 1 1,-7 0-1,-7 40 3,-7-208-539,-1-10-2238,-2-19-2105</inkml:trace>
  <inkml:trace contextRef="#ctx0" brushRef="#br0" timeOffset="263.043">0 51 10405,'0'0'309,"0"0"-218,0 0 16,0 0 31,4 0-90,21-2-13,-1 2-1,0 1 0,0 1 0,1 1 0,-1 0 0,-1 2 0,3 2-34,133 16 23,-84-25-2304,-60-1-155</inkml:trace>
  <inkml:trace contextRef="#ctx0" brushRef="#br0" timeOffset="548.211">123 429 10229,'0'0'144,"0"0"-128,0 0 16,0 0 96,0 0 32,0 0-112,27 0 112,6 0 384,5 2-528,0 6 0,0 2-16,1-3 144,2 1-288,6-4 96,8-4-272,4 0-128,-3 0-3458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301 170 1297,'0'0'362,"-9"-15"140,-30-50 1133,3 15 3405,39 73-3415,15 16-1671,2-1 0,1 0 0,2-2 1,2 0-1,11 10 46,-12-13-121,45 86-3953,-55-93 1831</inkml:trace>
  <inkml:trace contextRef="#ctx0" brushRef="#br0" timeOffset="247.347">711 0 880,'0'0'7428,"0"0"-7428,0 0 128,0 0 304,-62 116 352,21-57-383,-3 7 223,-6 2-512,-2 1 176,-3-5-128,3-10-16,6-10-128,8-14-16,10-10-176,4-10 0,4-8-880,-2-2-1041,1-9-2914</inkml:trace>
  <inkml:trace contextRef="#ctx0" brushRef="#br0" timeOffset="463.562">1 204 5410,'0'0'1329,"0"0"-1153,0 0-176,0 0 544,93 5 337,-43 1 79,10 1-271,7-2-289,7-3-144,0-2-160,1 0-48,-3 0-48,0-5-240,1 0-320,-4 3-2370,-11 2-3585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5010,'0'0'3842,"0"0"-3698,0 0 160,0 0-448,99 49 288,-55-46-128,5-3 48,6 0 80,2-3-288,-8-11-2497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0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7652,'0'0'1232,"0"0"-928,0 0 673,0 0-113,0 0-256,0 0-143,78-32-321,-54 23-96,3-1-32,-1 3-16,1 1-256,-1 3-1281,-7-1-6163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9652,'17'-14'-146,"54"-43"-9,-68 55 159,0-1 0,0 1 1,0 0-1,0 0 0,0 1 0,0-1 0,1 1 0,-1-1 1,0 1-1,1 0 0,-1 0 0,1 1 0,0-1 1,-1 1-1,1 0 0,-1-1 0,1 2 0,-1-1 1,2 0-5,10 1 13,-13-1-10,0 0 0,0 1 0,-1-1-1,1 0 1,0 1 0,0-1 0,0 1-1,-1-1 1,1 1 0,0 0-1,-1 0 1,1 0 0,-1 0 0,1 0-1,-1 0 1,1 0 0,-1 1 0,0-1-1,1 0 1,-1 1 0,0-1 0,0 1-1,0-1 1,0 1 0,0 0 0,-1-1-1,1 1 1,0 0 0,-1-1 0,1 1-1,-1 1-2,6 59 219,-6-61-213,-2 15 91,-1 1 1,-1-1-1,0 0 0,-1 0 1,-1-1-1,0 0 1,-1 0-1,-1 0 1,-1-1-1,1 0 0,-2 0 1,0-1-1,-1-1 1,-2 2-98,-37 54 42,49-67-75,1 1 0,0-1-1,-1 1 1,1-1 0,0 0 0,0 1 0,0-1 0,0 1 0,0-1-1,0 0 1,0 1 0,0-1 0,0 1 0,1-1 0,-1 0 0,1 1-1,-1-1 1,1 0 0,-1 1 0,1-1 0,0 0 0,-1 0 0,1 0 0,0 1-1,0-1 1,0 0 0,0 0 0,0-1 0,0 1 0,1 0 0,-1 0-1,0 0 1,0-1 0,0 1 0,1 0 0,-1-1 0,0 1 0,1-1-1,-1 0 1,1 1 0,-1-1 0,0 0 0,1 0 0,-1 0 0,1 0 0,-1 0-1,0 0 1,1 0 0,-1-1 0,1 1 0,-1-1 33,4 2 129,18 4-293,-14-4 121,0-1 1,-1 2-1,1-1 1,-1 1 0,0 0-1,1 1 1,-1 0-1,0 0 1,-1 1-1,1 0 1,-1 0-1,1 1 1,-1 0-1,-1 0 1,1 1-1,-1 0 1,0 0-1,0 0 1,0 1-1,1 4 43,-3-2 69,0 0 1,-1 0-1,0 1 0,-1 0 0,0-1 0,0 1 0,-1 0 0,0 0 0,-1 0 1,0 0-1,-1 0 0,0 0 0,-1-1 0,0 1 0,0 0 0,-1-1 1,0 1-1,0-1 0,-1 0 0,-1 0 0,0 0 0,0-1 0,-3 5-69,3-8 65,0-1-1,0 0 0,0 0 0,0 0 1,0 0-1,-1-1 0,0 0 0,0 0 1,0 0-1,0-1 0,0 0 1,0 0-1,-1 0 0,1-1 0,-1 0 1,1 0-1,-1-1 0,1 0 0,-1 0 1,1 0-1,-1-1 0,-1 0-64,1 0-20,0-1 0,-1 0 0,1 0 0,0 0 0,0-1 0,1 0 0,-1 0 0,1-1 0,-1 0 0,1 0 0,0-1 0,0 1 0,1-1 0,-1 0 0,1-1 0,-4-4 20,5 4-602,-1 0-1,1 0 0,0-1 1,0 1-1,1-1 0,0 0 0,0 0 1,1 0-1,0 0 0,-1-5 603,1-7-5098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7555,'0'0'0,"0"0"-5586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3 393 7652,'0'0'157,"0"0"-170,14 4 109,90 14 781,-93-19-812,0 0-1,0-1 0,0-1 0,-1 1 0,1-2 0,-1 0 1,0 0-1,0 0 0,0-1 0,0-1 0,-1 0 0,0 0 1,0-1-1,-1 0 0,0 0 0,0-1 0,-1 0 0,0-1 1,4-4-65,-10 11-11,0 1 1,1-1 0,-1 1 0,0-1 0,0 0 0,0 1 0,0-1 0,-1 0 0,1 0 0,0 1 0,-1-1 0,1 0 0,-1 0-1,1 0 1,-1 0 0,0 0 0,0 0 0,0 0 0,0 0 0,0 0 0,-1 0 0,1 0 0,0 0 0,-1 0 0,0 1 0,1-1-1,-1 0 1,0 0 0,0 0 0,0 1 0,0-1 0,0 1 0,0-1 0,-1 1 0,1-1 0,-2-1 10,-80-3-248,68 7 192,6 0 77,1 0 1,0 0-1,0 1 1,0 1-1,0-1 1,0 1-1,0 1 1,1-1-1,-1 1 1,1 1-1,0-1 1,1 1 0,-1 0-1,1 1 1,0-1-1,0 1 1,0 1-1,1-1 1,0 1-1,-2 3-21,-1 3 86,0 0 0,1 0 0,1 1 0,0 0 0,1 0 0,0 0 0,1 1 0,0-1 0,2 1 0,-1 0 0,2 1-86,0-8 22,-1 1-1,2 0 1,-1-1 0,1 1-1,1 0 1,0 0 0,0-1-1,0 1 1,1 0-1,1-1 1,-1 0 0,1 1-1,1-1 1,-1 0 0,2-1-1,-1 1 1,1-1-1,0 0 1,5 6-22,0-5-26,0 0 0,1-1 0,0-1 0,1 1 1,-1-2-1,1 1 0,0-2 0,0 0 0,1 0 0,-1-1 0,1-1 0,0 0 0,0 0 0,0-1 0,0-1 0,0 0 1,0-1-1,-1-1 0,1 0 0,0 0 0,0-1 0,-1-1 0,0 0 0,0-1 0,0 0 0,0-1 0,-1 0 0,10-7 26,52-36-2523</inkml:trace>
  <inkml:trace contextRef="#ctx0" brushRef="#br0" timeOffset="401.592">701 0 9812,'0'0'0,"-16"126"-416,0-37 416,-3 7 368,0 0 161,4-7-305,7-15 272,6-19-496,2-15 0,6-15-32,12-9 32,5-11-80,10-5-64,7-12-560,4-20-1409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70 3009,'0'0'5995,"0"0"-4480,-1 22-1456,-8 247 595,9-266-653,-2 112 217,-6 0 0,-19 95-218,21-182-120,1-46-149,-2-60-300,3 0 1,7-65 568,-2 126-66,-1-14-86,3-1 1,0 0-1,2 1 1,1 0 0,2 0-1,1 0 1,1 1-1,2 0 1,1 1 0,1 1-1,1 0 1,17-22 151,-29 44 14,1 0 0,0 1 0,1-1 0,-1 0 0,1 1 0,0 0 0,0 1 0,1-1 0,0 1 0,-1 0 0,1 0 0,1 0 0,-1 1 0,0 0 0,1 1 0,0-1 0,-1 1 0,1 0 0,0 1 0,0 0 0,0 0 0,0 0 0,0 1 0,1 0-14,-3 3 32,-1-1 0,0 1 1,0 0-1,0 0 0,-1 1 0,1-1 1,-1 1-1,0 0 0,1 0 0,-2 0 0,1 0 1,-1 1-1,1-1 0,-1 1 0,0-1 1,-1 1-1,1 0 0,-1 0 0,0 0 1,0 0-1,0 0 0,-1 0 0,0 0 0,0 0 1,-1 4-33,2-2 19,0 1 0,-1-1 0,0 0 0,0 0 0,-1 0 0,0 0 0,0 0 1,-1 0-1,0 0 0,0 0 0,-1 0 0,1-1 0,-2 1 0,1-1 0,-1 0 1,1 0-1,-2 0 0,0 1-19,1-2-75,0 0 0,0 0 1,0-1-1,-1 1 0,0-1 1,0 0-1,0 0 0,0-1 0,-1 0 1,1 0-1,-1 0 0,0 0 1,0-1-1,0 0 0,0 0 1,0-1-1,0 1 0,-4-1 75,9-1-3295</inkml:trace>
  <inkml:trace contextRef="#ctx0" brushRef="#br0" timeOffset="301.029">507 201 8100,'0'0'240,"0"111"192,0-65 544,5-13-879,12-14-1,10-14-96,7-5-817,7-27-736,2-25-4817</inkml:trace>
  <inkml:trace contextRef="#ctx0" brushRef="#br0" timeOffset="855.788">932 5 8340,'0'0'736,"0"0"-496,6 129-272,4-62 112,1 4 256,5-6-111,1-7-177,3-11 240,-1-10-288,-3-9 0,0-11-64,-7-10 64,1-7-304,-2 0-1617,-7-24-2049</inkml:trace>
  <inkml:trace contextRef="#ctx0" brushRef="#br0" timeOffset="1102.973">1112 143 9973,'0'0'0,"0"0"64,-100 121 816,67-79-128,0-4 1,5-6-577,6-5-16,5-5-240,4-9 80,8-6-689,5-4-575,0-3-3826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2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 1361,'0'0'2793,"0"0"-987,0 0-66,0 0-257,0 0-267,-2-3-717,-10-6-351,13 15-162,-1-6 24,5 16 53,1 0 0,0 0-1,1-1 1,1 0-1,0 0 1,6 6-63,5 10 163,-17-26-157,11 18-73,0 0 0,2-1 0,0 0-1,1-1 1,1-1 0,9 7 67,-12-17-929,-5-8-1674</inkml:trace>
  <inkml:trace contextRef="#ctx0" brushRef="#br0" timeOffset="262.73">309 34 8228,'0'0'2641,"0"0"-2641,-117 96 144,75-59 448,-2 0-416,3-5-144,11-3 128,10-6-79,8-6-162,9-4-847,3-9-2642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1 682 9700,'3'-15'-1387,"27"-97"1227,36-49 816,-49 127-677,-1-1-1,-2-1 0,-1 0 1,-2-1-1,-2 0 0,-1-1 1,-2 0-1,1-26 22,-8 26 2358,-17 41-1779,-19 73-443,14-12-49,2 1 0,3 1-1,3 0 1,3 1 0,3 0 0,3 4-87,3 47 85,3-113-101,-1-1-1,1 1 1,0 0 0,1 0 0,-1 0-1,1 0 1,0-1 0,0 1 0,0 0-1,0-1 1,1 1 0,0 0 0,0-1-1,0 0 1,1 0 0,0 0-1,-1 0 1,1 0 0,0 0 0,1 0-1,-1-1 1,1 0 0,0 0 0,-1 0-1,2 0 1,-1 0 0,0-1 0,0 0-1,1 0 1,-1 0 0,5 1 16,1-1-202,1-1 1,-1 0-1,1-1 1,0 0 0,-1-1-1,1 0 1,-1-1-1,5-1 202,43-22-2820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3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10309,'0'0'176,"0"0"-48,0 0 160,0 0-144,-62 96-144,61-83 0,-3-8-2801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27 312 10677,'0'0'155,"-5"-18"-145,-13-58-15,14 13 104,5 60-90,1-1 0,-1 0 0,0 1 0,1-1 0,0 1 0,0 0 0,0-1 0,0 1 0,0 0 0,1 0 0,-1 1 0,1-1 0,0 0 0,0 1 0,0 0 0,0-1 0,0 1 0,1 1 0,-1-1 0,1 0 0,-1 1 0,1-1 0,-1 1 0,1 0 0,0 1 0,0-1 0,-1 0 0,1 1 0,0 0 0,0 0 0,0 0 0,-1 1 0,1-1 0,1 1-9,1 1-13,-1 1 0,1-1-1,-1 1 1,0 0-1,0 1 1,0-1-1,0 1 1,-1 0-1,0 0 1,1 1 0,-1-1-1,-1 1 1,1 0-1,-1 0 1,0 0-1,0 0 1,0 0-1,-1 1 1,1 0-1,-1-1 1,-1 1 0,1 0-1,-1 0 1,0 5 13,6 23 12,-1 0 1,-2 0 0,-1 0-1,-2 1 1,-2 16-13,1-23 126,0-28 31,0-2 268,1-39-581,2 1 0,2 0 0,1 0 1,2 0-1,2 1 0,2 0 1,1 1-1,17-35 156,-29 72-6,0-3-20,0 1-1,0 0 0,0-1 1,0 1-1,1 0 0,-1 0 1,1 0-1,0 0 0,0 0 1,0 0-1,0 1 0,0-1 1,1 1-1,-1-1 0,1 1 1,0 0-1,-1 0 0,1 0 1,0 0-1,0 1 0,0-1 1,1 1-1,-1 0 0,0 0 0,0 0 1,1 0-1,2 0 27,-3 3-38,0 0 1,-1 0-1,1 0 0,-1 0 1,0 1-1,0-1 0,0 1 1,0-1-1,0 1 0,0 0 0,-1 0 1,1 0-1,-1 0 0,0 0 1,0 0-1,0 0 0,0 0 1,-1 0-1,1 0 0,-1 1 38,2 4-73,27 144 799,-28-149-713,-1-1 1,1 0 0,-1 1 0,1-1-1,0 0 1,0 0 0,0 0-1,1 0 1,-1 0 0,0 0 0,1 0-1,-1 0 1,1 0 0,0 0-1,0-1 1,-1 1 0,1-1 0,0 1-1,0-1 1,0 0 0,1 0-1,-1 0 1,0 0 0,0 0-1,1-1 1,-1 1 0,0 0 0,1-1-1,-1 0 1,0 0 0,1 1-1,-1-1 1,1-1 0,-1 1 0,1 0-1,0-1-13,3 1-39,1-1 0,-1 0 0,1-1 0,-1 1 0,0-1 0,0 0-1,0-1 1,0 0 0,0 0 0,0 0 0,0-1 0,1-1 39,45-30-2375</inkml:trace>
  <inkml:trace contextRef="#ctx0" brushRef="#br0" timeOffset="486.174">883 117 7940,'0'0'2996,"0"0"-2532,0 0-560,-4 10 37,-10 31 24,14-41 34,0 1-1,0 0 0,1 0 0,-1-1 0,0 1 0,1-1 0,-1 1 0,0 0 1,1-1-1,-1 1 0,1-1 0,-1 1 0,1-1 0,-1 1 0,1-1 0,0 1 1,-1-1-1,1 0 0,0 1 0,-1-1 0,1 0 0,0 1 0,-1-1 0,1 0 1,0 0-1,-1 0 0,1 0 0,0 0 0,0 0 0,-1 0 0,1 0 0,0 0 0,-1 0 1,1 0-1,0 0 0,0 0 0,-1 0 0,1-1 0,0 1 0,-1 0 0,1-1 1,0 1-1,-1 0 0,1-1 2,2 1-8,6-4-26,1 1 0,-1-2 0,0 1 0,0-1 1,-1-1-1,1 1 0,-1-1 0,-1-1 0,1 0 1,-1 0-1,0 0 0,0-1 0,0-2 34,-5 9-16,0-2-37,1 0 0,0 0 0,-1 0 0,0 0 1,0 0-1,0 0 0,0-1 0,0 1 0,-1-1 1,1 1-1,-1-1 0,0 0 0,0 0 0,0 1 1,-1-1-1,1 0 0,-1 0 0,0 0 0,0 0 53,-2 2 0,1 1-1,0-1 0,-1 1 0,1-1 1,-1 1-1,0-1 0,1 1 0,-1 0 0,0 0 1,0 0-1,0 0 0,0 0 0,0 0 1,0 1-1,0-1 0,0 0 0,0 1 0,0 0 1,0 0-1,-1-1 0,1 1 0,0 0 1,0 1-1,0-1 0,0 0 0,0 1 1,0-1-1,-1 1 0,1-1 0,0 1 0,-1 1 1,-9 2 47,-1 0 0,1 1-1,-1 1 1,1 0-1,1 1 1,-1 1-1,1-1 1,1 2 0,0-1-1,0 1 1,-7 9-47,9-10 81,-1 1 1,1 0 0,1 0-1,0 1 1,0 0 0,1 1-1,0-1 1,1 1 0,0 0-1,1 1 1,0-1 0,1 1-1,0 0 1,1-1 0,1 1-1,-1 0 1,2 0 0,0 9-82,-1-6 22,1-13-22,-1 0 0,1 1 0,0-1 0,0 1 0,-1-1 0,2 0 0,-1 1 0,0-1 0,0 1 0,1-1 1,-1 0-1,1 1 0,0-1 0,0 0 0,0 0 0,0 1 0,0-1 0,0 0 0,0 0 0,1 0 0,-1 0 0,1-1 0,0 1 1,-1 0-1,1-1 0,2 2 0,4 0-178,1 0 1,0-1 0,0 0 0,1 0 0,-1-1 0,0 0-1,0-1 1,1 0 0,-1-1 0,0 0 0,1 0-1,5-2 178,45-12-4394</inkml:trace>
  <inkml:trace contextRef="#ctx0" brushRef="#br0" timeOffset="924.329">1488 72 10757,'0'0'24,"-16"-5"11,-55-15-67,65 19 34,0 0 1,0 0-1,0 1 1,0-1-1,0 1 1,0 1-1,0-1 1,0 1 0,0 0-1,1 1 1,-1-1-1,0 1 1,0 0-1,1 1 1,0-1-1,-1 1 1,1 0-1,0 1 1,0-1 0,1 1-1,-1 0 1,1 0-1,-1 0 1,1 1-1,1-1 1,-1 1-1,1 0 1,0 0-1,0 0 1,0 1 0,0-1-1,1 1 1,0-1-1,0 1 1,1 0-1,0 0 1,0 0-1,0 0 1,1 0-1,0 0 1,0 0 0,0 0-1,1 0 1,0 0-3,0 1-19,0-1 1,1 1 0,0-1 0,1 0-1,-1 0 1,1 0 0,0-1 0,1 1-1,-1 0 1,1-1 0,0 0-1,1 0 1,-1 0 0,1-1 0,0 0-1,0 1 1,0-2 0,1 1 0,-1-1-1,1 1 1,0-1 0,0-1 0,1 1 18,66 52-162,-71-53 155,0 1 0,-1-1 0,1 0 0,-1 1-1,1 0 1,-1-1 0,0 1 0,0 0 0,0-1 0,0 1 0,-1 0 0,1 0 0,-1 0-1,0 0 1,0 0 0,0 0 0,0 0 0,0 0 0,0-1 0,-1 1 0,1 0 0,-1 0-1,0 0 1,0 0 0,0-1 0,0 1 0,-1 0 0,1-1 0,-1 1 0,0-1-1,1 0 1,-1 0 0,0 1 0,0-1 0,0 0 0,-1 0 0,1-1 0,0 1 0,-1 0 7,-12 6 61,0 0 0,-1-1 1,0 0-1,-1-1 0,1-1 1,-1-1-1,0 0 0,0-2 1,-1 1-1,-6-2-61,21-1-62,2 1 23,1-1 0,-1 0 0,1 0 0,-1 0-1,1 0 1,-1 0 0,1 0 0,-1 0 0,1 0 0,-1 0 0,1 0 0,-1 0 0,1 0 0,-1-1 0,1 1 0,-1 0 0,1 0 0,-1 0 0,1-1 0,-1 1-1,1 0 1,-1-1 0,1 1 0,0 0 0,-1-1 0,1 1 0,-1 0 0,1-1 0,0 1 0,0-1 0,-1 1 0,1-1 0,0 1 0,0-1 0,-1 1 0,1-1-1,0 1 1,0-1 0,0 1 0,0-1 0,0 1 0,0-1 0,0 0 39,-1-25-4202</inkml:trace>
  <inkml:trace contextRef="#ctx0" brushRef="#br0" timeOffset="1287.466">1628 290 6163,'0'0'437,"-8"20"49,-29 64 482,31-74-729,1 1-1,0 0 0,0 0 0,2 0 1,-1 1-1,1-1 0,1 1 0,0 0 1,1 0-1,0 0 0,1 0 1,0-1-1,2 10-238,0-18 3,-1-1-1,1 1 1,0-1 0,0 0 0,0 1 0,1-1 0,-1 0-1,0 0 1,1-1 0,-1 1 0,1-1 0,0 1 0,0-1-1,-1 0 1,1 0 0,0 0 0,0 0 0,0 0 0,0-1-1,0 1 1,0-1 0,0 0 0,0 0 0,0 0 0,0 0-1,0-1 1,0 1 0,0-1 0,0 0 0,0 0 0,0 0-1,0 0-2,13-3 7,0-1-1,0 0 0,-1-1 1,0-1-1,0 0 0,0-1 1,-1 0-1,0-2 0,-1 1 1,0-2-1,7-7-6,-12 11-25,-1-1 1,1 0-1,-1 0 1,-1-1-1,1 1 1,-1-1-1,-1-1 1,0 1-1,0-1 1,-1 0-1,0 0 1,-1-1-1,0 1 1,-1-1-1,0 1 1,0-1-1,-2 0 1,1 0-1,-1 1 0,0-1 1,-2-2 24,2 8-19,0 0 0,-1 0-1,0 0 1,0 0 0,0 0 0,-1 1 0,0-1-1,0 0 1,0 1 0,0-1 0,-1 1 0,1 0-1,-1 0 1,0 0 0,0 0 0,-1 1 0,1-1-1,-1 1 1,0 0 0,0 0 0,0 0 0,0 0 0,0 1-1,-1 0 1,1 0 0,-1 0 0,0 0 0,1 1-1,-1-1 1,0 1 0,-3 0 19,2 0-70,-1 1 0,1-1 1,-1 1-1,1 1 0,0-1 0,-1 1 0,1 0 0,0 1 1,0-1-1,0 1 0,0 0 0,0 1 0,0 0 0,0 0 1,1 0-1,-1 0 0,1 1 0,0 0 0,0 0 1,1 0-1,-1 1 0,1-1 0,0 1 0,0 0 0,0 1 1,1-1-1,0 1 0,0-1 0,0 2 70,-3 4-223,1 0 1,0 0-1,1 1 0,0 0 0,1-1 0,1 1 1,-1 1-1,1 9 223,0 36-1465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10293,'0'0'-456,"0"0"-657,0 0 918,13-12 467,70-76 6,-81 85-271,-1 1-9,0 1 0,0-1 0,0 1 0,1-1 0,-1 1 0,0-1 0,1 1 0,-1-1 0,1 1 1,-1 0-1,1 0 0,0 0 0,-1 0 0,1 0 0,0 0 0,0 1 0,0-1 0,0 0 0,0 1 0,1-1 2,2 10 117,-2 118 662,-7 69 38,3-194-940,1 1 0,0-1 0,0 0 1,0 0-1,0 0 0,0 0 1,0 0-1,1 0 0,-1 0 0,0 0 1,1 0-1,0 0 0,0 0 0,-1 0 1,1 0-1,0-1 0,0 1 1,1 0-1,-1-1 0,0 1 0,1 0 1,-1-1-1,0 0 0,1 1 1,0-1-1,-1 0 0,1 0 0,0 0 1,0 0-1,0 0 0,-1 0 0,1 0 1,1 0 122,17 0-3284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11109,'0'0'576,"0"0"-576,0 0 0,0 0 0,0 0 96,0 0-192,104 17 96,-79-16-384,-1-1 352,-3 0-848,-4 0-849,-9 0-2465</inkml:trace>
  <inkml:trace contextRef="#ctx0" brushRef="#br0" timeOffset="300.785">0 95 10149,'0'0'368,"0"0"-256,0 0-224,0 0 144,0 0-32,0 0 0,85 29-64,-56-28-977,2-1-2928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3:1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209 706 7860,'0'0'1189,"0"0"-900,0 0-124,11-22-101,35-71-3,110-147 75,-101 154-517,-40 97-900,-9 10 1363,-2 1 0,0 0 0,-2 0 1,0 0-1,-1 0 0,-3 21-82,2-8 145,3 190-593,0-201-1793</inkml:trace>
  <inkml:trace contextRef="#ctx0" brushRef="#br0" timeOffset="350.967">282 934 4802,'0'0'4146,"0"0"-3554,0 0-544,0 0 96,0 0-15,0 0-33,35 16 272,-1-16-64,9 0 16,7 0 128,3-9-256,0-5-96,-1 1-80,-1 4-16,-1 1-32,-2 4-768,-5 4-2017</inkml:trace>
  <inkml:trace contextRef="#ctx0" brushRef="#br0" timeOffset="1020.031">187 1532 8884,'0'0'632,"0"0"-95,0 0-249,-3-15 5,-8-48 3,10 60-288,0 1 0,1-1 0,0 0-1,0 1 1,-1-1 0,2 0 0,-1 1-1,0-1 1,0 0 0,1 1 0,0-1 0,-1 1-1,1-1 1,0 1 0,0-1 0,0 1-1,1 0 1,-1-1 0,1 1 0,-1 0-1,1 0 1,0 0 0,-1 0 0,1 0-1,0 0 1,0 1 0,2-2-8,1-1 1,0 1-5,1-1 0,-1 1 0,1 0 0,0 1 0,0 0 0,0 0 0,0 0-1,0 0 1,1 1 0,-1 0 0,0 1 0,1-1 0,-1 1 0,1 0 0,-1 1 0,1-1 0,1 2 4,-1 0-11,0 1 0,0 0-1,-1 0 1,1 0 0,-1 1 0,0 0 0,0 0 0,0 0 0,0 1 0,-1 0-1,0 0 1,0 1 0,0-1 0,0 1 0,-1 0 0,0 1 0,-1-1 0,1 2 11,11 18 20,-2 0 1,0 1 0,-2 1 0,-1 0 0,-2 1-1,0 2-20,38 105 41,-23-101-186,-8-30-2885,-9-5-2351</inkml:trace>
  <inkml:trace contextRef="#ctx0" brushRef="#br0" timeOffset="1297.161">413 1578 8964,'0'0'512,"0"0"-496,0 0 240,0 0-15,0 0 63,-80 105-192,64-79 48,-3 4-112,0 2-16,-3 0 0,1-4-32,2-5 32,4-5-32,5-8-224,5-4-849,5-6-4721</inkml:trace>
  <inkml:trace contextRef="#ctx0" brushRef="#br0" timeOffset="2062.025">729 1190 6915,'0'0'670,"0"0"53,0 0 224,0 0-91,0 0-250,-4 0-355,-13 0-203,13 0-94,122-9-130,-117 11 156,0 0-1,1 0 0,-1 1 0,0-1 1,0 1-1,0-1 0,0 0 1,-1 1-1,1 0 0,-1-1 1,1 1-1,-1-1 0,0 1 0,0-1 1,0 1-1,0 0 0,-1-1 1,1 1-1,-1-1 0,1 1 1,-1-1-1,0 1 0,0-1 0,0 1 1,-1 0 20,-24 39 12,23-38-11,-1 1 1,1-1-1,0 1 1,0 0 0,1-1-1,-1 1 1,1 0 0,0 1-1,0-1 1,1 0-1,0 1 1,0-1 0,0 0-1,0 4-1,1-8 0,0 0 0,0 0-1,-1 0 1,1 0 0,0 0-1,0 0 1,0 0-1,1 0 1,-1 0 0,0 0-1,0 0 1,0 0 0,1 0-1,-1 0 1,0 0-1,1 0 1,-1-1 0,1 1-1,-1 0 1,1 0 0,0 0-1,-1-1 1,1 1-1,0 0 1,-1-1 0,1 1-1,0 0 1,0-1 0,0 1-1,-1-1 1,1 1-1,0-1 1,0 0 0,0 1-1,0-1 1,0 0 0,0 0-1,0 0 1,0 1-1,0-1 1,0 0 0,0 0-1,0 0 1,0-1 0,0 1-1,0 0 1,0 0-1,0 0 1,-1-1 0,1 1 0,101-18-161,-61 1-3083,-20 6-1931</inkml:trace>
  <inkml:trace contextRef="#ctx0" brushRef="#br0" timeOffset="19815.558">1811 473 656,'0'0'1262,"0"0"-299,0 0 206,0 0-203,0 0-11,0 0-99,8-3 1172,64-62-1761,-54 45-230,12-12 29,33-38-1450,4 3 1,3 3-1,68-49 1384,-133 110-140,0-2-43,0 1-1,1 1 1,-1-1 0,1 1 0,0 0 0,0 0-1,0 1 1,1-1 0,-1 2 0,1-1 0,3 0 183,-9 7 536,11 163 1905,-12-13-1438,1-150-2206,2-1-1163</inkml:trace>
  <inkml:trace contextRef="#ctx0" brushRef="#br0" timeOffset="5072.524">1299 810 1649,'0'0'6611,"0"0"-6083,0 0-224,0 0 497,0 0-321,0 0-144,0 0 80,-15-9-192,15 9-176,0 0-48,0 0 0,0 0 0,0 0-720,0 0-1297</inkml:trace>
  <inkml:trace contextRef="#ctx0" brushRef="#br0" timeOffset="21508.394">1504 856 1088,'0'0'2073,"0"0"-1181,0 0 31,0 0 291,0 0-310,0 0-285,0 0-91,2-1 1919,8 0-2474,106 13 67,116-9-198,-106 21-106,-114-19 263,0 0-1,0 0 0,1-2 1,-1 1-1,1-1 0,0-1 1,0-1-1,9 1 2,195-2 40,-114-5-8,-5 5-29,-32 7 26,45-13-8,49-34 41,-107 49-174,-41-4 106,1-1 0,-1 0 1,1-1-1,-1 0 1,1-1-1,0 0 0,0-1 1,0 0-1,2-2 6,55-23 0,-70 24-93,0 0-460,0 0-1093,0 0-2014</inkml:trace>
  <inkml:trace contextRef="#ctx0" brushRef="#br0" timeOffset="22820.961">1660 1331 5410,'0'0'796,"0"0"-602,0 0-90,0 0 294,0 0 119,-2 0 1279,-57 428-1308,55-383-1326,5-42-1347,3-2-1694</inkml:trace>
  <inkml:trace contextRef="#ctx0" brushRef="#br0" timeOffset="23361.658">1698 1320 976,'0'0'238,"0"0"877,0 0 598,0 0-208,0 0-313,9 11-362,-1-1-644,-2-4-44,-1 1 1,1 0-1,-1 0 0,0 1 1,-1 0-1,0-1 0,0 2 1,-1-1-1,2 7-142,34 133 876,-24-82-787,2-1 1,4 0 0,20 41-90,-40-103 1,0 0 1,-1 0 0,2 0-1,-1-1 1,0 1 0,1 0-1,-1-1 1,1 1 0,0 0-1,0-1 1,0 0 0,0 0-1,0 1 1,0-1 0,1 0-1,-1-1 1,1 1 0,-1 0-1,1-1 1,0 1 0,-1-1-1,1 0 1,0 0 0,0 0-1,0 0 1,0-1 0,0 1-1,0-1 1,0 0 0,0 0-1,0 0 1,1 0-2,21-38 27,2-34-240,-3 0-1,-4-1 1,-2-1 0,-1-23 213,-1 19-108,20-109-1418,-29 178 88,-5 15-3521</inkml:trace>
  <inkml:trace contextRef="#ctx0" brushRef="#br0" timeOffset="31325.283">2632 1442 464,'0'0'547,"0"0"-365,0 0-73,0 0-42,0 0-3,0 0 128,0-2-70,-3-24 1589,3 26-1148,0 0-195,-1-10 4149,0 22-4683,1 381 262,2-342-3524,3-48-1404</inkml:trace>
  <inkml:trace contextRef="#ctx0" brushRef="#br0" timeOffset="31814.476">2640 1358 4386,'0'0'1225,"0"0"-516,0 0-207,0 0 151,0 0-92,-2-6-444,142 26 785,-133-21-860,0 0 0,0-1 0,0 1 0,0-1-1,0-1 1,0 1 0,0-1 0,-1 0 0,1-1 0,-1 0 0,0 0 0,0 0 0,0-1-42,0 1-378,-1 0 0,1 0 0,0 0 0,0 1 0,0-1 0,1 2 0,-1-1 0,1 1 0,0 0 0,0 0 0,0 1 0,6-1 378,-2 2-4904</inkml:trace>
  <inkml:trace contextRef="#ctx0" brushRef="#br0" timeOffset="32271.637">2637 1642 4034,'0'0'1224,"0"0"-180,0 0 127,0 0-37,0 0-587,0 0-403,0 0-86,5 0 62,168 2 921,-170-2-1269,0-1 1,-1 2 0,1-1-1,0 0 1,0 0-1,0 1 1,-1 0 0,1-1-1,0 1 1,-1 0-1,1 0 1,-1 1-1,1-1 1,-1 0 0,1 1-1,-1 0 1,0-1-1,0 1 1,0 0 0,0 0-1,0 0 1,0 0-1,0 1 1,-1-1 0,2 3 227,6 14-4432</inkml:trace>
  <inkml:trace contextRef="#ctx0" brushRef="#br0" timeOffset="48493.102">86 103 0,'0'0'1080,"0"0"-306,0 0-166,0 0-127,0 0-167,0 0-28,7-2 165,21-9 136,-26 7 5621,-15 2-5244,-22 8-1883,29-2 897,0 0-1,1 0 0,0 1 1,0 0-1,0 0 0,1 0 1,0 1-1,0 0 0,0-1 1,0 1-1,1 1 0,0-1 0,1 0 1,-3 7 22,0 36-507,3-44-635,-1-4-2123</inkml:trace>
  <inkml:trace contextRef="#ctx0" brushRef="#br0" timeOffset="49550.723">52 114 272,'0'0'1430,"0"0"-75,0 0-464,0 0-442,0 0-97,0 8 45,0 413 1159,10-225-1260,-15 68 566,3 3-569,-28 2 657,9-125-318,26-166-2937,6-11-1876</inkml:trace>
  <inkml:trace contextRef="#ctx0" brushRef="#br0" timeOffset="50398.752">1153 176 3650,'0'0'3166,"0"0"-1677,0 0-499,0 0-264,0 0-65,0 0-250,-2-4-195,-4-10-74,4 11-54,2 3-19,0 0-2,-1 2-46,-21 376 0,-47 441-239,57-477-954,12-304 71,0-42-1180,3-10-1863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3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6307,'0'0'32,"0"0"-32,0 0 0,0 0 0,0 0 1633,84 64-1153,-59-44 176,0 2 225,-1 0-801,-2 0 448,-2 0-352,-1 4-144,-1 3 112,-1 6-144,-3 4-144,0 3 64,-1-7-2017,-4-10-4642</inkml:trace>
  <inkml:trace contextRef="#ctx0" brushRef="#br0" timeOffset="269.415">296 27 8852,'0'0'688,"0"0"-624,0 0 513,0 0-97,-74 97-352,51-58 304,1-2-432,1 2 0,2 3-64,2 1 144,0-1-160,4-3-288,4-14-1313,5-10-3393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77 159 2097,'0'0'2100,"0"0"-588,0 0 316,0 0-590,0 0-427,0 0-368,0 0-235,0 0 104,0 0-187,0 0 30,0 0 125,0 0-149,0 0-38,0 0-10,-6 1-123,-29 52 74,29-38-55,0 1 19,0 1 0,1 0 0,1 0 0,1 0 0,0 0 0,1 0 0,1 1 0,1-1 0,1 12 2,-1-25-8,0-1 0,-1 1 0,1 0 0,1-1 0,-1 1 0,0-1 0,1 1 0,0-1 0,0 1 0,0-1 0,0 1 0,0-1 0,1 0 1,0 0-1,-1 0 0,1 0 0,0 0 0,1 0 0,-1 0 0,0 0 0,1-1 0,0 1 0,-1-1 0,1 0 0,0 0 0,0 0 0,0 0 1,1-1-1,-1 1 0,0-1 0,1 1 0,-1-1 0,0 0 0,1-1 0,2 1 8,3-2-3,-1 0 0,0-1-1,0 0 1,1-1 0,-2 1-1,1-2 1,0 1 0,0-1 0,-1 0-1,0-1 1,0 0 0,0 0-1,-1 0 1,1-1 0,-1 0 0,-1 0-1,1 0 1,-1-1 0,2-3 3,-2 4-18,3-1 10,0-1-1,-1 0 1,0 0-1,-1 0 1,0-1-1,0 0 1,-1 0-1,0 0 1,0-1-1,-1 0 0,-1 0 1,1 0-1,-2 0 1,1-1-1,-1 1 1,0-9 8,-2 10 3,0-2 0,0 1-1,0-1 0,-1 1 1,0 0-1,0-1 0,-2 1 0,1 0 1,-1 0-1,-3-5-2,3 7 45,0 0 0,0 1 0,-1-1 1,0 1-1,-1 0 0,0 0 0,0 1 0,0-1 0,-1 1 0,0 0 1,0 1-1,-1-1 0,1 1 0,-1 1 0,0-1 0,0 1 0,-1 0 1,1 1-1,-1 0 0,0 0 0,0 0 0,0 1 0,0 1 0,0-1 1,-4 1-46,8 3-92,-1 0 1,1 0 0,0 1 0,1-1 0,-1 1 0,0 0 0,1 0-1,-1 0 1,1 1 0,0-1 0,0 1 0,1-1 0,-1 1 0,1 0-1,-1 0 1,1 1 0,1-1 0,-1 0 0,0 1 0,1-1 0,0 0 0,0 1-1,1 0 1,-1-1 0,1 5 91,-2 16-3356,2-7-2815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10981,'0'0'-171,"0"0"70,16-11 170,102-90-157,-90 70-182,-8 10 30,0-1-1,-2-1 1,-1 0-1,-1-1 1,4-9 240,-12 12 1811,-19 298-1328,10-259-645,2 19-244,6-15-2975,-2-14-2421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10085,'0'0'-598,"0"0"425,5 17 122,18 52 128,-17-53 54,1-1-1,0-1 0,1 1 1,1-1-1,0 0 1,9 9-131,-1-1 244,-6-10-233,-1 1-1,0 0 0,-1 1 0,-1 0 0,0 0 0,-1 0 1,0 1-1,-1 0 0,-1 1 0,-1-1 0,0 1 0,0 0 1,-2 0-1,0 0 0,-1 1 0,-1 1-10,0-15-48,-1-1 0,1 1 0,-1-1 0,0 0 0,0 1-1,0-1 1,0 0 0,0 1 0,-1-1 0,1 0 0,-1 0 0,1 0 0,-1 0-1,0-1 1,0 1 0,1 0 0,-1-1 0,-1 1 0,1-1 0,0 0 0,0 0 0,0 1-1,-1-2 1,1 1 0,0 0 0,-1 0 0,0 0 48,-70 4-214,69-7 272,1 0-1,0 0 0,0 0 0,0 0 0,0-1 0,1 0 0,-1 1 0,1-1 0,-1 0 0,1 0 0,0-1 0,0 1 0,1 0 1,-1-1-1,1 1 0,-1-1 0,1 1 0,0-1 0,0 0 0,1 1 0,-1-1 0,1 0 0,0 1 0,0-1 0,0 0 0,0 0 1,1 1-1,-1-1 0,2-2-57,-2 4 17,2-17-7,2 0 1,0 0-1,1 0 0,1 0 0,1 1 0,0 0 0,2 0 1,0 1-1,1 0 0,0 0 0,1 1 0,1 1 0,4-3-10,37-60 18,-44 63-21,0 0 0,-1-1 0,0 0 0,-1-1 0,-1 1 0,-1-1 1,0 0-1,-2-1 0,1 1 0,-2-1 0,-1 1 0,0-1 0,-1 0 1,-2-13 2,2 26-6,-1 0 1,0 0-1,0 0 1,0 0 0,-1 0-1,0 1 1,0-1-1,0 1 1,0-1-1,-1 1 1,1 0 0,-1 0-1,0 0 1,-1 0-1,1 0 1,-1 1-1,1-1 1,-1 1 0,0 0-1,0 1 1,-1-1-1,1 0 1,0 1 0,-1 0-1,0 0 1,1 1-1,-1-1 1,0 1-1,0 0 1,0 0 0,0 1-1,-2-1 6,2 3-11,0 1-1,0-1 1,0 1-1,1 0 1,-1 1-1,1-1 1,0 1 0,0 0-1,0 0 1,0 0-1,1 0 1,0 1-1,-1-1 1,2 1-1,-1 0 1,1 0-1,-1 0 1,1 0-1,0 3 12,0-4-1,-5 12-126,1 0-1,0 0 0,1 1 0,1 0 1,1 0-1,-1 12 128,1 60-3974,7-42-1437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11013,'0'0'160,"0"0"-67,0 0 1,17-17 66,99-105-171,-108 113 9,0 0 0,0-1 0,-1 0 0,0 0 0,-1-1-1,0 0 1,-1 0 0,0 0 0,-1-1 0,0 0 0,-1 1 0,0-1 0,-1 0-1,0-1 1,0-7 2,-2-16 9,0 23-27,0 19-39,-4 433 438,27-325-650,-14-100-919,-2-12-3192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9748,'0'0'219,"0"0"128,0 0 101,0 0-69,10-7-246,-1 0-139,-4 3 0,-1 0 0,1 1 0,0 0-1,0 0 1,0 0 0,0 1 0,0 0 0,1 0 0,-1 0 0,1 0 0,-1 1 0,1 0 0,-1 0 6,70 2-139,-72 1 136,0 0-1,-1 0 0,1 0 1,-1 1-1,0-1 0,0 1 1,0-1-1,0 1 0,0 0 1,0 0-1,-1 0 0,1 0 1,-1 0-1,0 0 0,0 0 1,0 0-1,0 0 0,-1 1 1,1-1-1,-1 0 0,0 1 1,0-1-1,0 0 0,0 1 1,-1-1-1,1 0 0,-1 0 1,0 1 3,1 3-18,-2 6 41,0 0-1,-1 1 0,-1-2 1,0 1-1,-1 0 1,0-1-1,0 0 0,-2 0 1,1 0-1,-2-1 1,1 0-1,-5 4-22,-40 72 484,51-85-490,0 0-1,0 0 1,0 0 0,1 0 0,-1 0 0,0 0 0,1 0 0,0 0 0,-1 0 0,1 1-1,0-1 1,0 0 0,0 0 0,0 0 0,1 0 0,-1 0 0,1 1 0,-1-1 0,1 0-1,0 0 1,0 0 0,0 0 0,0 0 0,0-1 0,0 1 0,0 0 0,0 0-1,1-1 1,-1 1 0,1-1 0,0 1 0,-1-1 0,1 0 0,0 1 0,0-1 0,-1 0-1,1 0 1,0 0 0,0-1 0,0 1 0,0 0 0,1-1 0,-1 1 0,0-1 0,0 0-1,0 1 1,0-1 0,2-1 6,14 4-278,-1-2-1,1 0 0,-1-1 1,1-1-1,0-1 0,-1 0 1,0-2-1,1 1 0,13-7 279,29-13-4063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10101,'0'0'1937,"0"0"-1937,0 0-257,0 0 145,0 0 224,0 0-32,101 29-80,-66-28 0,-1-1-112,-4 0-448,-3 0-96,-7 0-1473</inkml:trace>
  <inkml:trace contextRef="#ctx0" brushRef="#br0" timeOffset="263.14">25 78 8468,'0'0'2529,"0"0"-2529,0 0-576,0 0 576,0 0 0,0 0 144,74 37-48,-48-30-96,-3 0-496,-4-4-1249,-5-3-4850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6867,'0'0'1857,"0"0"-1073,0 0-640,0 0-48,0 0 81,0 0 111,25 84 112,-5-44-112,1 0-144,-1-3-32,1-3 160,-4-2-208,-1-2 64,0-3-128,-5-5-48,0-4-160,-2-8-1409,0-8-3329</inkml:trace>
  <inkml:trace contextRef="#ctx0" brushRef="#br0" timeOffset="285.21">353 14 7347,'0'0'2305,"0"0"-2032,-122 99-273,74-58 688,3-3 432,4-1-848,11-3 193,8-11-433,9-8 96,7-6-128,4-2 0,2-1-496,0 4-33,0 2-1248,7-2-2913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7 351 9524,'0'0'1185,"0"0"-299,0 0-481,-1-21-157,-5-69-138,6 79-109,1 0 0,0 0 0,1 0 1,0 0-1,1 0 0,0 1 0,1-1 1,0 1-1,0 0 0,1 0 0,5-7-1,-3 3 0,-6 12-4,1-3-21,0 0 0,0 0 0,0 0 0,0 0-1,1 0 1,0 1 0,0-1 0,0 1 0,1 0 0,-1 0 0,1 0 0,0 0-1,0 1 1,0-1 0,1 1 0,-1 0 0,1 1 0,0-1 0,0 1-1,0 0 1,0 0 0,0 0 0,0 1 0,0-1 0,1 1 25,0 1-51,1 0 0,-1 0 0,0 1 0,1-1-1,-1 1 1,0 1 0,0-1 0,1 1 0,-1 0 0,0 1 0,-1-1 0,1 1 0,0 0 0,-1 1 0,3 2 51,0 0-8,-1 0 0,-1 1 0,0-1 0,1 1 0,-2 1 0,1-1-1,-1 1 1,-1 0 0,1 1 0,-1-1 0,-1 1 0,0-1 0,0 1 0,0 0 0,0 6 8,8 141 492,-11-147-409,0-8 47,0-1 252,0-14 157,0-2-555,-1-3-33,1 0-1,1-1 0,0 1 0,2 0 0,0 1 1,1-1-1,1 0 0,1-1 50,-3 14-15,-3 2-18,1 1 1,0 0 0,-1 0-1,2 0 1,-1-1-1,0 1 1,0 0 0,1 1-1,0-1 1,-1 0-1,1 0 1,0 1 0,1-1-1,-1 1 1,0 0-1,1-1 1,-1 1 0,1 0-1,-1 0 1,1 1-1,0-1 1,0 1 0,0-1-1,0 1 1,0 0-1,0 0 1,1 0-1,-1 0 1,3 1 32,-3 1-7,0 1 1,0 1-1,0-1 1,0 0-1,0 1 0,0-1 1,0 1-1,-1 0 0,0 0 1,1 0-1,-1 0 1,0 0-1,0 1 0,-1-1 1,1 1-1,-1-1 1,0 1-1,0-1 0,1 3 7,0 1 9,22 78 209,12 26-25,-35-108-239,1 0 0,0-1-1,-1 1 1,1-1 0,0 1 0,0-1 0,0 0 0,1 0 0,-1 0 0,1 0 0,-1 0 0,1 0 0,-1-1 0,1 1 0,0-1 0,0 0 0,0 0 0,0 0 0,0 0 0,0 0 0,0-1 0,0 1 0,0-1 0,0 0 0,0 0 0,0 0 0,1 0 0,-1 0 46,35-2-3583</inkml:trace>
  <inkml:trace contextRef="#ctx0" brushRef="#br0" timeOffset="823.694">828 15 11157,'0'18'-285,"1"120"237,0-129 57,-1 16 56,1-1-1,2 0 0,0 0 0,2 0 0,1 4-64,-6-27 62,17-65 71,-11 46-178,1 0-1,0 1 1,1 0 0,1 0-1,1 1 1,0 0 0,1 0-1,5-3 46,-15 17-13,0 1 0,0-1-1,0 1 1,1-1-1,-1 1 1,1 0-1,-1-1 1,1 1 0,-1 0-1,1 0 1,0 0-1,-1 0 1,1 0 0,0 1-1,0-1 1,0 1-1,-1-1 1,1 1 0,0-1-1,0 1 1,0 0-1,0 0 1,0 0 0,0 0-1,0 0 1,0 0-1,0 1 1,0-1-1,-1 1 1,1-1 0,0 1-1,0 0 1,0 0-1,-1-1 1,1 1 0,0 1-1,-1-1 1,1 0 13,4 10 26,-1 0-1,-1 0 1,0 0 0,0 1 0,-1-1-1,0 1 1,-1 0 0,-1 0 0,0 0-1,0 9-25,0-9 124,5 40 151,-2-54-64,38-132 82,-37 121-333,0 0 0,0 0 0,1 1 0,1 0 0,0 0 0,1 1 0,0 0 0,1 0 0,0 0 40,-8 10-17,0 0 0,0 0-1,0 0 1,0 0 0,1 1 0,-1-1-1,0 0 1,0 0 0,1 1 0,-1-1 0,0 1-1,1-1 1,-1 1 0,1 0 0,-1-1-1,0 1 1,1 0 0,-1 0 0,1 0-1,-1 0 1,1 0 0,-1 0 0,0 0-1,1 1 1,-1-1 0,1 0 0,-1 1-1,0-1 1,1 1 0,-1 0 0,0-1 0,1 1-1,-1 0 1,0 0 0,0 0 0,0 0-1,0 0 1,0 0 0,1 1 17,6 13 24,-1 1 1,0 0-1,-1 1 1,-1-1-1,0 1 1,0 6-25,21 66 237,-24-84-324,0 0-1,0 0 1,0 0-1,1 0 1,-1-1-1,1 1 1,0-1 0,1 1-1,-1-1 1,1 0-1,0 0 1,0-1 0,3 3 87,-1-5-3306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4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2049,'0'0'8484,"13"131"-8452,-12-62 144,-1-12-176,0-13 96,0-10 32,0-12-176,0-7 48,0-9-416,2-6-3154</inkml:trace>
  <inkml:trace contextRef="#ctx0" brushRef="#br0" timeOffset="655.61">74 370 8340,'0'0'1585,"0"0"-969,0 0-400,0 0 403,6-8 136,181-238-400,-82 130-1020,-105 117 661,-1-1-1,1 0 1,0 1-1,-1-1 1,1 0-1,0 1 1,-1-1-1,1 1 1,0-1-1,0 0 0,-1 1 1,1-1-1,0 1 1,0-1-1,0 1 1,-1-1-1,1 1 1,0-1-1,0 1 1,0-1-1,0 1 0,0-1 1,0 1-1,0-1 1,0 1-1,0-1 1,1 1-1,-1-1 1,0 1-1,0-1 1,0 1-1,1-1 1,-1 1-1,0-1 0,0 1 1,1-1-1,-1 0 1,0 1-1,1-1 1,-1 0-1,0 1 1,1-1-1,-1 0 1,1 1-1,-1-1 0,0 0 1,1 0-1,-1 1 1,1-1-1,-1 0 1,1 0-1,-1 0 1,1 0-1,-1 0 1,1 0-1,-1 1 0,1-1 1,-1 0-1,1-1 1,-1 1-1,1 0 1,-1 0-1,1 0 1,-1 0-1,1 0 1,-1 0-1,1-1 1,-1 1-1,1 0 5,-1 7 55,-1 58-200,4 107 712,12-59-4116,-12-103-3318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7027,'0'0'1740,"0"0"-638,0 0-163,0 0-366,0 0-183,-5-2-121,-14-7-31,48 6-262,179 3-1983,-201 0-188</inkml:trace>
  <inkml:trace contextRef="#ctx0" brushRef="#br0" timeOffset="412.159">13 113 5170,'0'0'2391,"0"0"-1828,0 0-417,0 0 49,0 0-19,2 3-64,4 5-35,0-1 0,1-1 0,0 1-1,1-1 1,-1-1 0,1 1 0,0-1 0,0-1-1,1 1 1,-1-1 0,1-1 0,0 1-1,0-2 1,0 1 0,1-1 0,-1-1 0,0 0-1,6 0-76,4-1-2724,-18 0-3823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5507,'0'0'5266,"2"111"-5122,-2-46-96,0-10 32,0-9 240,0-14-320,0-10-128,0-12-800,9-10-1521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12342,'0'0'0,"0"0"-801,0 0 801,0 0 32,118 13 16,-71-13-96,4 0-736,-4 0-3138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3922,'0'0'592,"0"0"304,-42 97 753,27-63-80,3-1-1153,4-4-176,6-2-240,2-1-160,0-4-1441,0-2-2240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9828,'14'-14'-3748,"44"-41"2694,-57 53 1065,0 0 0,1 0 0,-1 1 0,1-1 0,-1 1 0,1-1 0,0 1 0,0-1 0,0 1 0,-1 0 0,1 0 0,0 0 0,1 0 0,-1 0 0,0 1 0,0-1 0,0 1 0,0-1 0,1 1 0,-1 0 0,0-1 0,0 1 0,0 0 0,1 1 0,-1-1 0,1 0-11,-1 2 51,0 0 1,0 0-1,-1 0 1,1 0-1,-1 0 0,1 1 1,-1-1-1,0 0 1,0 1-1,0-1 1,0 1-1,-1-1 1,1 1-1,-1-1 0,1 1 1,-1-1-1,0 1 1,0 0-1,0-1 1,0 1-1,-1 1-51,1 1 128,1 3 73,-1 0 0,-1 1 0,1-1 0,-1 0 0,0 0 0,-1 0 0,0 0 0,-1 0 0,1 0 0,-1 0 0,-1-1 0,-2 5-201,-97 130 2369,102-142-2394,1 1 0,0 0 0,0-1 0,-1 1 0,1-1 0,0 1 0,0 0-1,0-1 1,0 1 0,0 0 0,0-1 0,0 1 0,0-1 0,0 1 0,1 0 0,-1-1 0,0 1 0,0 0 0,0-1-1,1 1 1,-1-1 0,0 1 0,1-1 0,-1 1 0,0-1 0,1 1 0,-1-1 0,1 1 0,-1-1 0,1 1 0,-1-1-1,1 0 1,-1 1 0,1-1 0,-1 0 0,1 1 0,0-1 0,-1 0 0,1 0 0,0 0 0,-1 1 0,1-1-1,-1 0 1,1 0 0,0 0 0,-1 0 0,1 0 0,0 0 0,-1 0 0,1 0 0,0-1 0,-1 1 0,1 0 0,-1 0-1,1-1 1,0 1 0,-1 0 0,1 0 0,-1-1 0,1 1 25,4 0-176,31 0-823,75 9-3871,-107-7 4915,0-1 0,-1 0 1,1 1-1,-1 0 0,1 0 0,-1 0 1,0 0-1,0 0 0,0 1 0,0-1 1,0 1-1,0 0 0,-1 0 0,1 0 1,-1 0-1,0 0 0,0 1 0,0-1 1,0 1-1,-1-1 0,1 1 1,-1 0-1,0 0 0,0-1 0,0 1 1,0 3-46,0-3 176,-1 0 1,1 0 0,0-1-1,-1 1 1,0 0 0,0 0-1,0 0 1,0-1 0,-1 1-1,0 0 1,1 0 0,-1-1-1,-1 1 1,1 0 0,0-1-1,-1 1 1,0-1 0,0 0-1,0 0 1,0 1 0,0-1-1,-1-1 1,1 1 0,-1 0-1,0 0 1,0-1 0,-1 1-177,-2 1 184,-1-1 1,0 0-1,0 0 1,0-1 0,-1 0-1,1 0 1,-1 0-1,1-1 1,-1 0-1,1-1 1,-1 1 0,0-2-1,-3 1-184,3 0-22,-17-9-1304,22-8-1083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12678,'0'0'0,"0"0"-224,0 0 224,0 0-32,0 0 32,98 0 0,-56 0-112,4 0 112,-4-5-497,-7-3-1359,-13-2-5316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11381,'0'0'16,"0"0"-16,0 0 0,0 0-48,0 0 96,0 0-80,57 0 32,-29 0 0,4 0-96,-1 0-960,-1 0-1874,-8 0-4353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8340,'0'0'128,"0"0"128,0 0 0,76 119 753,-49-82-625,2-2 496,5-3-800,0-5 32,1-3 16,-4-6 16,-5-1-288,-6-9-160,-6-6-2177</inkml:trace>
  <inkml:trace contextRef="#ctx0" brushRef="#br0" timeOffset="263.217">290 21 12310,'0'0'0,"-92"91"-80,44-44-145,1-4 225,6-2 305,8-9-209,13-7-192,12-7 64,8-4-1681,0-9-3474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63 9044,'0'0'1812,"0"0"-1332,-14-7-307,-43-21 46,55 27-215,0 1 0,0-1-1,0 1 1,0-1 0,0 1 0,-1 0 0,1-1 0,0 1-1,0 0 1,0 1 0,0-1 0,0 0 0,-1 1-1,1-1 1,0 1 0,0-1 0,0 1 0,0 0-1,0 0 1,0 0 0,0 0 0,1 0 0,-1 1-1,0-1 1,1 1 0,-1-1 0,1 1 0,-1-1 0,1 1-1,-1 0 1,1 0 0,0-1 0,0 1 0,0 0-1,0 0 1,0 0 0,1 0 0,-1 0 0,1 0-1,-1 1-3,-2 3 13,-7 16 60,2 1 0,0 1-1,1 0 1,1-1 0,1 2-1,1-1 1,2 1-1,0-1 1,2 7-73,0-27-4,0 0 0,0 0 0,0 0 1,1 0-1,-1 0 0,1 0 0,0 0 0,0 0 0,1 0 0,-1-1 0,1 1 0,-1 0 1,1-1-1,1 0 0,-1 1 0,0-1 0,1 0 0,0 0 0,-1 0 0,1 0 0,0-1 1,0 1-1,1-1 0,-1 0 0,1 0 0,-1 0 0,1 0 0,-1 0 0,1-1 0,0 0 1,0 0-1,0 0 0,0 0 0,0 0 0,0-1 4,5 1-239,0 0 0,1-1 0,-1 0 0,0-1 0,0 0 0,0 0 0,1-1 0,-1 0 0,-1-1 0,1 0 0,0 0 0,-1-1-1,1 0 1,-1 0 0,4-3 239,36-29-7769</inkml:trace>
  <inkml:trace contextRef="#ctx0" brushRef="#br0" timeOffset="554.411">431 1 9524,'-3'21'-40,"-14"139"344,12 17 283,5-177-592,0 1 0,0-1-1,0 0 1,0 1-1,0-1 1,0 0-1,0 0 1,0 1 0,0-1-1,0 0 1,0 1-1,0-1 1,1 0 0,-1 0-1,0 1 1,0-1-1,0 0 1,0 0-1,1 0 1,-1 1 0,0-1-1,0 0 1,1 0-1,-1 0 1,0 0-1,0 1 1,1-1 0,-1 0-1,0 0 1,0 0-1,1 0 1,-1 0 0,0 0-1,1 0 1,-1 0-1,0 0 1,0 0-1,1 0 1,-1 0 0,0 0-1,1 0 1,-1 0-1,0 0 1,0 0-1,1 0 1,-1 0 0,0 0-1,1-1 1,-1 1-1,0 0 1,0 0-1,1 0 1,-1 0 0,0-1-1,0 1 1,0 0-1,1 0 1,-1 0 0,0-1-1,0 1 1,0 0-1,0-1 6,29-47-379,-11 9-265,-8 17-695,0 1 0,2 0 0,0 1 0,1 0 0,1 0 0,9-8 1339,6 12-331,-26 49 3407,-3 5-1390,-2-23-1132,1 0-1,1 0 1,1 0-1,0 0 1,1-1-1,0 1 0,1 0 1,1-1-1,0 0 1,1 0-1,3 6-553,-6-17-16,-1-1 0,1 1 0,0-1-1,-1 0 1,1 0 0,0 0 0,0 0 0,0 0-1,1 0 1,-1 0 0,0-1 0,1 1-1,-1-1 1,1 1 0,-1-1 0,1 0 0,0 0-1,-1 0 1,1-1 0,0 1 0,0-1-1,0 1 1,0-1 0,-1 0 0,1 0 0,0 0-1,0-1 1,0 1 0,0-1 0,-1 1-1,1-1 1,0 0 0,0 0 0,-1 0 0,1 0-1,-1-1 1,1 1 0,1-2 16,97-109-10109,-101 112 10161,-1 1 1,1-1-1,0 1 0,0 0 0,-1-1 0,1 1 0,0 0 0,0-1 0,0 1 0,0 0 0,0-1 0,0 1 0,0 0 0,0-1 1,0 1-1,0-1 0,0 1 0,0 0 0,1-1 0,-1 1 0,0 0 0,0-1 0,1 1 0,-1-1 0,0 1 0,1-1 0,-1 1 1,0 0-1,1-1 0,-1 0 0,1 1 0,-1-1 0,1 1 0,-1-1 0,1 0 0,-1 1 0,1-1 0,0 0 0,-1 1 1,1-1-1,-1 0 0,1 0 0,0 0 0,-1 1 0,1-1 0,0 0 0,-1 0 0,1 0 0,0 0 0,-1 0 0,1 0 0,0 0 1,-1-1-1,1 1 0,-1 0 0,1 0 0,0 0 0,-1-1 0,1 1 0,-1 0 0,1-1 0,0 1 0,-1 0 0,1-1 0,-1 1-52,0 4 294,1 125 5805,-1-127-6166,0 0 0,0 0 1,1 0-1,-1 0 0,0 0 0,1 0 0,-1 0 0,1 0 1,0 0-1,0 0 0,0 0 0,0-1 0,0 1 0,0 0 0,0 0 1,0-1-1,1 1 0,-1-1 0,1 1 0,-1-1 0,1 0 0,0 1 1,-1-1-1,1 0 0,0 0 0,0 0 0,0 0 0,0-1 1,0 1-1,0 0 0,0-1 0,0 1 0,0-1 0,0 0 0,0 0 67,11 0-3220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10549,'9'-17'-264,"30"-58"18,-37 70 242,1 1 0,0-1 0,0 0-1,0 0 1,0 1 0,1 0 0,0 0-1,-1 0 1,2 0 0,-1 0 0,0 1-1,1 0 1,-1 0 0,1 0 0,0 1-1,0-1 1,0 1 0,1 0 0,-1 1-1,0-1 1,1 1 0,-1 0 0,1 0-1,-1 1 1,1 0 0,-1 0 0,2 0 4,-4 2 16,0 0 0,0 0 1,-1 0-1,1 0 1,0 0-1,-1 1 1,0-1-1,0 1 1,1 0-1,-1 0 0,-1-1 1,1 1-1,0 1 1,-1-1-1,0 0 1,0 0-1,0 0 1,0 1-1,0-1 0,0 0 1,-1 1-1,0-1 1,0 1-1,0-1 1,0 1-1,0-1 1,-1 0-1,1 1 0,-2 2-15,2 1 31,-2 19 59,-2 0 0,0 0 0,-2 0-1,-1-1 1,-1 0 0,-1 0 0,-1-1 0,-1 0-1,-5 7-90,8-15 2,-1 3 77,0-2-19,0 1-1,1 0 1,1 0-1,1 1 1,1 0-1,0 0 1,1 0-1,0 17-59,4-34-11,1-1 1,0 1-1,0-1 0,-1 0 0,1 1 1,0-1-1,0 0 0,0 0 1,1 0-1,-1 0 0,0 0 0,0 0 1,1 0-1,-1 0 0,0 0 1,1-1-1,-1 1 0,1 0 0,-1-1 1,1 1-1,-1-1 0,1 0 1,-1 1-1,1-1 0,-1 0 0,1 0 1,-1 0-1,1 0 0,0 0 1,-1 0-1,1-1 0,-1 1 0,1-1 11,3 1 5,39-1-957,1-2 0,0-2 0,-1-2 0,0-2 0,12-6 952,12-3-6699</inkml:trace>
  <inkml:trace contextRef="#ctx0" brushRef="#br0" timeOffset="654.406">620 89 48,'14'-12'4696,"48"-40"-3909,-59 50-752,0-1 0,1 0 0,-1 1 1,1 0-1,0 0 0,0 0 1,0 0-1,0 1 0,0 0 1,0 0-1,0 0 0,1 0 1,-1 0-1,0 1 0,0 0 1,1 0-1,-1 0 0,1 0-35,8 0 224,-11 1-157,1-1 1,0 1 0,-1-1-1,1 1 1,-1 0-1,1 0 1,-1 0 0,0 0-1,1 0 1,-1 0 0,0 1-1,0-1 1,0 1 0,0 0-1,0-1 1,0 1 0,0 0-1,0 0 1,-1 0 0,1 0-1,-1 1 1,0-1 0,0 0-1,1 1 1,-1-1-1,-1 1 1,1-1 0,0 1-1,-1-1 1,1 1 0,-1-1-1,0 1 1,0 2-68,1 4 150,0 1 1,-1-1-1,0 0 0,0 0 1,-1 1-1,-1-1 1,1 0-1,-2 0 0,0 4-150,-4 0 228,1 0 0,-2-1-1,1 1 1,-2-1 0,0-1-1,0 0 1,-9 8-228,-18 23 463,36-42-505,0 1-1,0-1 1,0 1-1,0-1 0,0 1 1,0-1-1,0 1 1,0-1-1,0 1 1,0-1-1,0 1 1,0-1-1,1 1 1,-1-1-1,0 0 1,0 1-1,1-1 1,-1 1-1,0-1 0,0 0 1,1 1-1,-1-1 1,1 0-1,-1 1 1,0-1-1,1 0 1,-1 1-1,0-1 1,1 0-1,-1 0 1,1 0-1,-1 1 0,1-1 1,-1 0-1,1 0 1,-1 0-1,1 0 1,-1 0-1,1 0 1,-1 0-1,1 0 1,-1 0-1,1 0 1,-1 0-1,0 0 0,1 0 1,-1 0-1,1-1 1,-1 1-1,1 0 43,2 0-58,4 0-133,-1 0 0,1 1 0,0-1 0,-1 1 0,1 1 0,0-1 0,-1 1 0,1 0 0,-1 1 0,0 0 0,0 0 0,0 0 0,0 0 0,-1 1 0,1 0 0,-1 0 0,0 1 0,0 0 0,0-1 0,-1 1 0,0 1 0,0-1 0,0 1 0,0 0 0,-1 0 0,0 0 0,2 6 191,-3-5 206,0 0 0,-1 1 0,0-1 0,-1 1-1,1-1 1,-1 1 0,-1-1 0,1 0 0,-1 1 0,-1-1 0,1 0-1,-1 1 1,0-1 0,-1 0 0,0 0 0,0-1 0,0 1 0,-1 0-1,0-1 1,-1 0 0,1 0 0,-1 0 0,0-1 0,0 0 0,-3 2-206,2-2 104,-1-1 1,1-1 0,-1 1-1,0-1 1,1 0 0,-2 0-1,1-1 1,0 0 0,0-1-1,-1 1 1,1-1 0,-1-1-1,1 1 1,-1-1 0,1 0-1,-1-1 1,0 0-105,5 1-98,0-1-1,0 1 1,0-1 0,0 0-1,0 0 1,0 0 0,1 0-1,-1 0 1,0-1 0,0 1-1,1-1 1,-1 0 0,1 0-1,-1 0 1,1 0 0,0 0-1,0 0 1,0-1 0,0 1-1,0-1 1,1 1 0,-1-1-1,1 0 1,-1 0 0,1 1-1,0-1 1,0 0 0,0-1 98,1-16-3581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6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0 768 11109,'0'0'37,"0"0"-458,10-20 496,66-130 327,131-280-351,-200 464-563,-7 104 1007,-14 115-495,12-229 6,0 36-1436,2-52-2059</inkml:trace>
  <inkml:trace contextRef="#ctx0" brushRef="#br0" timeOffset="316.384">482 422 9284,'0'0'38,"7"-15"36,56-99-170,93-137 579,-131 210 11,-24 44-142,-7 172 507,-4-95-1151,5 0 0,4 71 292,5-114-1460,5-13-2493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1 176,'0'0'1051,"0"0"-547,0 0-125,0 0 280,0 0 174,-19 0 188,2 9-770,17-9 331,0 0 234,0 0 6,0 0-147,0 0-144,0 0-64,0 0-35,0 0-27,0 0-18,0 0-48,0 0-19,0 0-109,0 0-59,0 0-21,0 0-57,1 0-26,159 0 322,-92 0-3298,-62 0-1106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6323,'-5'19'3636,"-43"200"-2897,32-18 66,15-146-558,-3 0 0,-2-1 0,-2 1 0,-16 49-247,23-100 75,14-28-110,2 1-1,0 0 1,1 1 0,2 1 0,1-1 35,6-8-30,292-351-794,-245 311-2647,-63 65-2785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0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67 415 6611,'0'0'187,"0"0"536,0 0 1264,0 0-698,0 0-681,-11 0-258,-32-1-217,43 1-126,-1 0-1,0-1 1,0 1 0,1-1-1,-1 1 1,0-1 0,0 1-1,1-1 1,-1 1-1,1-1 1,-1 1 0,1-1-1,-1 0 1,1 1 0,-1-1-1,1 0 1,-1 0-1,1 1 1,0-1 0,-1 0-1,1 0 1,0 0 0,0 1-1,0-1 1,-1 0-1,1 0 1,0 0 0,0 0-1,0 1 1,0-1 0,1 0-1,-1 0 1,0 0 0,0 0-1,0 1 1,1-1-1,-1-1-6,1-4-10,1-5-47,1 0 1,0 0-1,1 1 1,1-1 0,-1 1-1,1 0 1,1 0-1,0 0 1,1 1-1,-1 0 1,2 0-1,7-8 57,-4 4-77,121-141-2815,-118 141 2588,-12 18 253,-10 148 1182,-10-22-1896,0 98 765,18-205-2676</inkml:trace>
  <inkml:trace contextRef="#ctx0" brushRef="#br0" timeOffset="279.04">355 652 9716,'0'0'0,"-44"111"161,25-63-145,5-12 16,5-16-32,6-10 16,3-8-16,0-2-2225,7-16-2338</inkml:trace>
  <inkml:trace contextRef="#ctx0" brushRef="#br0" timeOffset="733.252">496 181 11109,'0'0'-512,"0"0"322,14-6 108,49-21 66,-61 26 25,0 0 0,-1 0 0,1 0 1,0 0-1,0 0 0,0 0 1,0 1-1,0-1 0,0 1 0,0-1 1,0 1-1,0 0 0,0 0 0,0 0 1,0 0-1,0 0 0,0 0 0,0 1 1,0-1-1,0 1 0,0-1 0,0 1 1,0 0-1,0 0 0,0 0 0,0 0 1,-1 0-1,1 0 0,0 0 0,-1 1 1,1-1-1,-1 0 0,1 1 1,-1 0-1,0-1 0,0 1 0,0 0 1,0-1-1,0 1 0,0 0 0,0 0 1,0 2-10,1 76 440,-7-62-367,-1 0 0,0 0 0,-1-1-1,-1 0 1,-1 0 0,-1-1-1,0 0 1,0-1 0,-2 0-1,0-1 1,-1 0 0,-1 0-73,-21 18 163,35-32-414,1 0-328,135-14-3909,-132 14 4436,-1-1 0,1 1 0,-1 0 0,1-1 0,-1 2 0,1-1 0,0 0 0,-1 1 0,1-1 0,-1 1 0,0 0 0,1 0 0,-1 1 0,0-1 0,0 0 0,1 1 0,-1 0 0,0 0 0,-1 0 0,1 0 0,0 1 0,-1-1 0,1 1 0,-1-1 0,0 1 0,1 0 0,-1 0 0,0 0 52,1 3 182,-1-1 0,0 1 1,0 0-1,0 0 0,-1-1 1,1 1-1,-1 0 0,-1 0 1,1 0-1,-1 0 0,0 1 0,-1-1 1,1 0-1,-1 0 0,0 0 1,-1-1-1,1 1 0,-1 0 1,0 0-1,-1-1 0,1 1 1,-1-1-1,0 0 0,-1 0 0,1 0 1,-1 0-1,0 0 0,0-1 1,-1 0-1,1 0 0,-1 0 1,0 0-1,-1 0-182,-43 6 715,37-27-2431,11-1-1240</inkml:trace>
  <inkml:trace contextRef="#ctx0" brushRef="#br0" timeOffset="2005.259">922 148 6371,'0'0'1208,"0"0"-735,0 0-196,0 0 41,0 0 277,-12 13-153,-35 46-311,46-57-130,-1 0 0,1 1 0,-1-1 0,1 1 0,0-1 0,0 1 0,0-1 0,0 1 0,0 0 0,1 0 0,-1-1 0,1 1 0,0 0 0,0 0 0,0 0 0,0-1 0,1 3-1,-1 7 15,0-5 8,0 0 0,0 0 0,1 0 0,-1 0 0,2 0 0,-1 0 0,1 0 0,0 0 0,0 0 0,2 2-23,2 4 51,4 5 14,-1 0 1,0 1-1,-1 0 0,-1 0 0,-1 1 1,-1 0-1,-1 0 0,1 17-65,-4-17 14,1-12-39,-1 1 0,0-1 0,-1 1 1,0 0-1,-1-1 0,1 1 0,-2-1 0,1 1 1,-1-1-1,0 1 0,-1-1 0,0 0 1,0 0-1,-5 7 25,6-13-5,-1 0 0,1 0 0,0 0 0,-1 0 0,1-1 0,-1 1 0,0-1 0,0 0 0,1 0 0,-1 0 0,0 0 0,0 0 0,0 0 0,0-1 0,0 0 0,0 1 0,0-1 1,0 0-1,0 0 0,0-1 0,-3 0 5,3-1 17,1 0 0,-1 0 0,0-1 1,1 1-1,0-1 0,0 0 0,0 0 1,0 0-1,0 0 0,0 0 0,1 0 0,-1 0 1,1 0-1,0-1 0,0 1 0,0-1 1,1 1-1,-1-1 0,1 1 0,-1-1 1,1 1-1,1-1 0,-1 1 0,0-1-17,1-119-221,1 115 215,1 0 0,0 0 0,1 0 0,-1 0 0,2 1 0,-1 0 0,1 0 0,0 0 0,0 1 0,1-1 0,0 1 1,0 0-1,1 1 0,5-5 6,6-6-32,5-3-7,-2-1 0,0-1 1,-1-1-1,-1-1 0,-1-1 0,-1 0 0,-1-2 0,-2 1 1,12-28 38,-17-8 194,-10 60-206,0-1 0,-1 1 0,1-1 0,-1 1 0,1 0 0,-1 0 0,1 0 0,-1 0 0,0 0 0,1 0 0,-1 0 0,0 0 0,0 1 0,0-1 0,0 1 0,0 0 0,1-1 0,-1 1 0,0 0 0,0 0 0,0 0 0,0 0 0,0 0 0,0 1 0,0-1 0,0 0 0,1 1 0,-1 0 0,0-1 0,0 1 0,0 0 0,1 0 12,-7 3-300,0-1-1,1 1 1,0 1-1,0-1 1,1 1-1,-1 1 1,1-1 0,0 1-1,0 0 1,1 0-1,0 1 1,0 0-1,-2 3 301,-15 27-1459</inkml:trace>
  <inkml:trace contextRef="#ctx0" brushRef="#br0" timeOffset="2638.753">1307 20 7571,'0'0'-50,"-11"20"10,-35 68 176,41-78-23,0 0 0,1 0 1,1 0-1,0 1 0,0 0 0,1-1 1,0 1-1,1 0 0,0 0 0,1 4-113,-1 6 55,-1 297 1543,3-309-1574,-1 1-1,0-1 1,0 1-1,-1-1 1,0 0 0,-1 0-1,0 0 1,-1 0 0,0 0-1,0 0 1,0 0-1,-1-1 1,-5 7-24,8-14-2,0 0 0,0 0 0,0 1 0,-1-1 0,1 0 0,0-1 0,-1 1 0,1 0 0,-1 0 0,1 0 0,-1-1 0,1 1 0,-1-1 0,0 0 0,1 1 0,-1-1 0,1 0 0,-1 0 0,0 0 0,1 0 0,-1 0 1,0 0-1,1 0 0,-1-1 0,0 1 0,1 0 0,-1-1 0,1 0 0,-1 1 0,1-1 0,-1 0 0,1 0 0,-1 0 0,1 0 0,0 0 0,0 0 0,-1 0 0,1 0 0,0 0 0,0-1 0,0 1 0,0 0 0,0-1 0,1 1 0,-1-1 0,0 1 2,-3-10-124,1 1 0,0-1-1,0 0 1,1 0 0,0 0-1,1 0 1,1 0 0,0 0-1,0 0 1,1-5 124,3 5-111,-1 1 0,2 0 0,-1 1 0,1-1 0,1 1 0,0 0 0,0 0 0,0 1-1,1-1 1,1 1 0,-1 1 0,1 0 0,1 0 0,6-4 111,1-3-195,-1 0-157,-2 4 363,1 0-1,-2-1 1,0 0 0,0-1-1,-1 0 1,0-1 0,-1-1-1,0 0 1,-2 0 0,1 0-1,-2-1 1,0 0-1,-1-1 1,0 0 0,-1 0-1,1-6-10,-5 13 66,-1 0 0,1 0 0,-1 0-1,-1 0 1,0 0 0,0 0 0,0 0 0,-1 1-1,-1-1 1,1 0 0,-2 1 0,1 0-1,-1-1 1,0 1 0,-1 1 0,0-1-1,0 1 1,0 0 0,-1 0 0,-6-6-66,11 12 36,1 1 0,-1-1 1,0 1-1,1-1 0,-1 0 1,0 1-1,0-1 0,1 1 0,-1 0 1,0-1-1,0 1 0,0 0 1,0-1-1,0 1 0,1 0 1,-1 0-1,0 0 0,0 0 1,0 0-1,0 0 0,0 0 1,0 0-1,0 0 0,0 0 0,1 0 1,-1 0-1,0 1 0,0-1 1,0 0-1,0 1 0,1-1 1,-1 1-1,0-1 0,0 1 1,1-1-1,-1 1 0,0 0 1,1-1-1,-1 1 0,0 0 0,1-1 1,-1 1-1,1 0 0,-1 0 1,1 0-37,-16 41-806,15-38 770,-10 41-1936,6 2-3462</inkml:trace>
  <inkml:trace contextRef="#ctx0" brushRef="#br0" timeOffset="3574.135">1543 329 7668,'0'20'42,"-2"135"1255,1-135-925,-2 1 0,-1-1 0,0 0 0,-2 0 0,0-1 0,-1 1 0,-1-1 0,-1-1 0,-5 9-372,13-26 248,1-1-101,0-3 154,3-21-372,1 0 0,0 0 0,2 0-1,1 1 1,1 0 0,1 1 0,1 0-1,0 0 1,2 1 0,14-19 71,-26 39-7,1-1-19,0-1 0,0 1 0,0-1 0,0 1 1,1 0-1,-1 0 0,1-1 0,-1 1 0,1 0 0,0 0 0,0 1 0,0-1 0,0 0 1,0 1-1,0-1 0,0 1 0,0-1 0,1 1 0,-1 0 0,0 0 0,1 0 0,-1 1 1,1-1-1,-1 0 0,1 1 0,0 0 0,-1-1 0,1 1 0,0 0 26,-1 1-19,-1 1 0,1-1-1,-1 0 1,0 0-1,0 1 1,0-1 0,1 1-1,-1-1 1,0 1-1,-1-1 1,1 1 0,0-1-1,0 1 1,-1 0 0,1 0-1,-1-1 1,1 1-1,-1 0 1,0 0 0,0-1-1,0 1 1,0 0 0,0 0 19,1 5-62,5 188 1354,-6-195-1250,2-9-210,74-128-1078,-62 113 1084,-8 11 35,1 1 0,1 0 1,0 0-1,1 0 0,0 1 0,11-9 127,-20 19 4,0 1 0,1-1 0,-1 1 0,1-1 0,-1 0 0,1 1 0,-1-1 0,1 1 0,-1 0 0,1-1 0,-1 1 0,1-1 0,-1 1 0,1 0 0,0-1 0,-1 1 0,1 0 0,0 0 1,-1-1-1,1 1 0,0 0 0,-1 0 0,1 0 0,0 0 0,0 0 0,-1 0 0,1 0 0,0 0 0,-1 0 0,1 0 0,0 1 0,-1-1 0,1 0 0,0 0 0,-1 1 0,1-1 0,0 0 0,-1 1 0,1-1 0,-1 0 0,1 1 0,-1-1 0,1 1 0,-1-1 0,1 1 0,-1-1 0,1 1 0,-1 0 0,0-1 0,1 1 0,-1 0-4,6 39 469,-6-35-452,2 226 1381,2-222-3930,1-9-3510</inkml:trace>
  <inkml:trace contextRef="#ctx0" brushRef="#br0" timeOffset="4079.426">2015 400 10405,'0'0'-787,"-1"15"891,0 47 40,0-61-136,1 0 0,0 0 0,0 0-1,0 0 1,0 0 0,0 0 0,0 0 0,0 1 0,0-1 0,1 0 0,-1 0 0,0 0 0,0 0 0,1 0-1,-1 0 1,1-1 0,-1 1 0,1 0 0,-1 0 0,1 0 0,0 0 0,-1 0 0,1-1 0,0 1 0,0 0 0,0-1-1,-1 1 1,1 0 0,0-1 0,0 1 0,0-1 0,0 0 0,0 1 0,0-1 0,0 0 0,0 1 0,0-1-1,0 0 1,0 0 0,0 0 0,0 0 0,0 0 0,0 0 0,1 0 0,-1 0 0,0-1 0,0 1-8,5 0 55,3-2-10,1-1 1,-1 0-1,0 0 1,-1-1-1,1 0 1,0 0-1,-1-1 1,0 0-1,0 0 1,-1-1-1,1 0 1,-1 0-1,-1-1 1,1 0-1,-1 0 1,0-1-1,-1 0 1,0 0-1,4-7-45,-5 10-3,-1 0-1,1 0 1,-1 0 0,0-1-1,0 0 1,-1 1-1,1-1 1,-1 0 0,-1 0-1,1 0 1,-1-1 0,0 1-1,0 0 1,-1 0-1,0-7 4,-1 11-8,0 1-1,-1-1 1,1 0-1,-1 1 1,1-1-1,-1 1 1,1 0-1,-1 0 1,0-1-1,0 1 1,0 0-1,1 0 1,-1 1-1,0-1 1,0 0-1,0 1 1,-1-1-1,1 1 1,0 0-1,0-1 1,0 1-1,0 0 1,0 0-1,0 1 1,0-1-1,0 0 1,0 1-1,-1-1 1,1 1-1,0-1 1,1 1-1,-3 1 9,-6 3-18,1 0-1,-1 0 1,1 1-1,1 1 1,-1 0-1,1 0 1,0 0-1,1 1 1,-1 0-1,2 1 1,-1-1-1,1 1 1,0 0-1,1 1 1,0 0-1,0 1 19,-4 11 49,0 0 0,2 1 0,0 0 0,2 1 0,0-1 0,2 1 0,0 0 0,2 6-49,0-28-4,1 1 0,0 0 0,-1-1 0,1 1 0,1 0 0,-1-1 0,0 1 0,1 0 0,-1-1 0,1 1 0,0 0 0,0-1 0,0 1 0,0-1 0,0 0 0,0 1 0,1-1 0,-1 0 0,1 0 0,0 0 0,0 0 0,-1 0 0,1 0 0,1 0-1,-1 0 1,0-1 0,0 1 0,0-1 0,1 0 0,-1 0 0,1 0 0,-1 0 0,1 0 0,0 0 0,-1-1 0,1 1 0,-1-1 0,1 0 0,0 0 0,0 0 0,2 0 4,45 1-958,7-1-1966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1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5426,'0'0'846,"0"0"59,0 0-17,0 0-229,0 0-235,0 0-261,-7 1-88,3 0-64,3-1-10,0 0-1,-1 0 1,1 0-1,0 0 1,0 0-1,-1 1 1,1-1-1,0 0 1,0 1-1,0-1 1,0 1-1,0-1 0,-1 1 1,1-1-1,0 1 1,0 0-1,0-1 1,0 1-1,1 0 1,-1 0-1,0 0 1,0 0-1,0 0 1,1 0-1,-1 0 1,0 0-1,1 0 0,-1 0 1,1 0-1,0 1 1,-1-1-1,1 0 0,-2 82 352,3-82-348,-1-1 0,0 1 0,0 0 0,1-1 0,-1 1 0,1-1 0,-1 1 0,0 0 0,1-1 0,-1 1-1,1-1 1,-1 1 0,1-1 0,0 0 0,-1 1 0,1-1 0,-1 1 0,1-1 0,0 0 0,-1 0-1,1 1 1,0-1 0,0 0 0,-1 0 0,1 0 0,0 0 0,-1 0 0,1 0 0,0 0 0,0 0 0,-1 0-1,1 0 1,0 0 0,-1 0 0,1-1 0,0 1 0,-1 0 0,1 0 0,0-1 0,-1 1 0,1 0 0,-1-1-1,1 1 1,0-1 0,-1 1 0,1-1 0,-1 1 0,1-1 0,-1 1 0,0-1 0,1 1 0,-1-1-1,1 0 1,-1 1 0,0-1 0,1 0-4,3-72 857,-5 71-853,-1 0 0,1 1-1,-1-1 1,1 1 0,-1 0 0,0-1 0,1 1 0,-1 0 0,0 0 0,0 0 0,0 0 0,0 0 0,0 0 0,0 1 0,0-1 0,0 1 0,0 0 0,0-1 0,0 1 0,0 0 0,-1 0-1,1 0 1,0 0 0,0 1 0,0-1-4,2 11-178,21 12-1354,-3-18-1389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482 131 6371,'0'0'1118,"0"0"-673,0 0 516,0 0 138,1-11-800,0-38-321,-1 46 25,0 1 0,0-1-1,0 0 1,-1 0-1,1 0 1,-1 1-1,1-1 1,-1 0 0,0 0-1,0 1 1,0-1-1,0 1 1,-1-1 0,1 1-1,-1-1 1,1 1-1,-1 0 1,0 0-1,0 0 1,0 0 0,0 0-1,0 0 1,-1 1-1,1-1 1,0 1 0,-1-1-1,1 1 1,-1 0-1,0 0 1,1 0 0,-1 0-1,0 0-2,-87-1 99,74 7-96,0 0 0,0 1 0,0 0 0,1 2 1,0 0-1,1 0 0,0 1 0,0 1 0,1 1 0,0 0 0,-4 5-3,2-2 83,0 1 0,1 0-1,0 1 1,2 1-1,0 0 1,0 1-1,2 0 1,0 0-1,2 1 1,0 0-1,0 1 1,2 0-1,1 0 1,0 1 0,2-1-1,-1 13-82,3-21 11,0 1 1,1-1-1,0 0 0,1 1 0,1-1 0,0 0 1,0 0-1,1 0 0,1 0 0,0 0 1,0-1-1,1 0 0,1 0 0,0 0 1,1-1-1,-1 1 0,2-1 0,0-1 1,2 2-12,3 0 3,0 0 0,0-2 0,1 0 0,0 0 0,1-1 0,0-1 0,0 0 1,1-2-1,-1 1 0,1-2 0,0 0 0,1-1 0,-1 0 0,1-2 1,-1 0-1,1-1 0,14-1-3,-9 0-369,-1-1 0,0-1 0,0-1 0,0-1 0,0-1 0,0 0 0,-1-2 0,-1 0 0,1-2 0,12-7 369,50-29-6208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1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95 2769,'0'0'5662,"0"0"-4256,0 0-1030,0 0 221,0 0-119,-7-15-321,-26-43-26,32 57-125,0-1 0,0 1 1,1 0-1,-1-1 0,0 1 0,0 0 1,0 0-1,0 0 0,0 0 0,-1 0 1,1 0-1,0 0 0,0 0 0,-1 0 1,1 0-1,-1 1 0,1-1 0,0 1 1,-1-1-1,1 1 0,-1-1 0,0 1 1,1 0-1,-1 0 0,1 0 0,-1 0 1,1 0-1,-1 0-6,-5 0 30,-2 1-22,-1 1 0,1 0 0,-1 0 0,1 1 0,0 0 0,0 1 0,0 0 0,1 0 0,-1 1 0,1 0 0,0 0 0,1 1 0,-1 0 0,1 1 0,0 0 0,1 0 0,-1 0 0,-3 7-8,-6 3 14,14-15-13,-108 127 247,104-121-218,1 1-1,-1 0 1,2 0-1,-1 1 0,1-1 1,1 1-1,0 0 1,0 0-1,1 0 1,0 0-1,1 1 0,0-1 1,1 0-1,0 1 1,0 0-30,4-1 1,0 0 1,0 0-1,1 0 0,0-1 1,0 0-1,1 0 1,0-1-1,1 1 0,0-1 1,0-1-1,1 1 1,0-1-1,0 0 0,0-1 1,1 0-1,0-1 1,1 0-1,-1 0 0,9 3-1,-1-2-151,0 0-1,1-1 0,0 0 0,-1-2 0,2 0 0,-1-1 0,0-1 1,0-1-1,0 0 0,1-1 0,-1-1 0,0-1 0,9-3 152,61-22-2678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1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214 108 8100,'0'0'1174,"0"0"-89,0 0-167,0 0-13,0 0-313,-12-13-328,-38-42 72,48 53-326,1 1 0,-1-1 0,1 0-1,-1 1 1,0-1 0,0 1 0,0 0 0,0-1-1,0 1 1,0 0 0,0 0 0,0 1 0,0-1-1,0 0 1,-1 1 0,1-1 0,0 1 0,0 0-1,-1-1 1,1 1 0,0 0 0,-1 1 0,-1-1-10,-6 1 78,7-1-72,0 1-1,0-1 0,-1 1 1,2 0-1,-1 0 0,0 0 1,0 0-1,0 0 0,0 1 1,1-1-1,-1 1 0,0 0 1,1 0-1,0 0 0,-1 0 1,1 0-1,0 1 0,0-1 1,0 0-1,1 1 0,-1 0 1,0-1-1,1 1 0,-1 2-5,-23 75-2,21 64-60,4-139 57,0 0 0,1 0 0,0-1-1,0 1 1,0 0 0,1 0 0,-1-1-1,1 1 1,0-1 0,1 0 0,-1 1-1,1-1 1,0 0 0,-1-1-1,2 1 1,-1 0 0,0-1 0,1 0-1,0 1 1,0-1 0,0-1 0,0 1-1,0-1 1,0 1 0,1-1 0,-1-1-1,1 1 1,-1 0 0,1-1 0,0 0-1,0 0 1,1-1 5,6 2-134,1-1 0,0 0-1,0-1 1,-1-1 0,1 0 0,0 0-1,-1-2 1,1 1 0,-1-2-1,0 0 1,0 0 0,5-3 134,45-27-2740,-6-6-4610</inkml:trace>
  <inkml:trace contextRef="#ctx0" brushRef="#br0" timeOffset="417.144">603 1 10117,'0'0'69,"0"0"8,0 0 19,-10 19 185,-28 65-191,25-6 58,13-60-106,-1-3 3,6 94 177,-4-105-224,0 0-1,0 0 0,1 0 1,-1 0-1,1 0 1,0-1-1,0 1 0,0 0 1,0-1-1,1 1 1,-1-1-1,1 0 1,0 0-1,0 0 0,0 0 1,0-1-1,0 1 1,1-1-1,-1 0 0,1 0 1,0 0-1,0 0 1,0-1-1,1 1 3,1 0-21,0 0-1,0-1 1,1 0-1,-1 0 1,0 0-1,1-1 1,-1 0-1,0 0 1,1-1-1,-1 0 1,0 0-1,0 0 1,0-1-1,0 0 1,0 0-1,0 0 1,0-1 0,0 0-1,-1 0 1,3-2 21,0-1-140,1-1 1,-1 0-1,0 0 1,-1-1 0,0 0-1,0 0 1,0-1 0,-1 0-1,-1 0 1,0 0 0,0-1-1,0 1 1,-1-1 0,-1-1-1,0 1 1,0 0-1,0-5 140,-2 8 10,0-1 0,-1 1 0,0-1 0,0 1 0,-1-1 0,1 1 0,-2 0 0,1-1 0,-1 1-1,0 0 1,-1 0 0,1 0 0,-1 0 0,-1 0 0,1 1 0,-1 0 0,-1-1 0,1 1-1,-1 1 1,0-1 0,0 1 0,0 0 0,-1 0 0,-5-4-10,4 5 121,0-1 1,0 1-1,-1 1 1,0-1-1,1 1 1,-1 1-1,0-1 1,0 1-1,-1 1 1,1-1-1,0 1 1,-1 1-1,-7 0-121,12 0 13,-1 0 0,1 1 0,0 0 0,0 0 0,-1 0 0,1 0 0,0 1 0,0-1 0,0 1 0,1 0 0,-1 0 0,0 1 0,1-1 0,-1 1 0,1 0 0,0 0 0,0 0 0,0 0 0,0 0 0,1 1 0,-1-1 0,1 1 0,0 0 0,0-1 0,0 1 0,1 0 0,-1 0 0,1 1-1,-1 0-12,-2 10-253,-1-1 0,2 1-1,0 1 1,1-1-1,0 0 1,1 0-1,1 1 1,0-1-1,1 1 1,2 7 253,12 30-2783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 7603,'0'0'641,"0"0"-465,0 0-176,-1 134 0,1-65 736,1 5 97,7 0-593,-3-7 144,-2-10-144,0-10-176,0-10 16,-1-8-80,0-6-272,-1-9-576,-1-12-2466</inkml:trace>
  <inkml:trace contextRef="#ctx0" brushRef="#br0" timeOffset="438.917">0 2 5731,'0'0'4084,"0"0"-3198,0 0-747,0 0 306,0 0-15,3 0-196,9-1-224,1 1-1,0 0 1,0 1-1,0 1 0,-1 0 1,1 1-1,-1 0 0,0 1 1,0 0-1,0 1 1,0 0-1,-1 1 0,1 0 1,8 8-10,-1-4 39,16 8-22,-1 2 0,-1 1 0,-1 1 0,12 12-17,-36-26 0,1-1 0,-1 2 0,0-1 0,-1 1 0,0 0-1,0 1 1,-1-1 0,0 1 0,-1 1 0,0-1 0,-1 1 0,0 0 0,0 0 0,-1 0 0,-1 0 0,0 0 0,0 2 0,-1-3-8,-1 0 1,1 1-1,-2-1 1,1 0-1,-2 0 0,1 0 1,-1 0-1,-1 0 1,0-1-1,0 1 0,-1-1 1,0 1-1,-1 0 8,-8 10 9,0-1-1,-2 0 1,0-1 0,-1-1-1,-1 0 1,-1-1-1,0-1 1,-1-1-1,0-1 1,-1 0 0,-1-1-1,0-2 1,0 0-1,-21 6-8,-61-4-8,102-12-31,0 0 0,0 0 0,-1 0-1,1 0 1,0 0 0,-1 0 0,1 0-1,0 0 1,0-1 0,0 1 0,-1 0-1,1-1 1,0 1 0,0-1 0,0 1 0,0-1-1,0 0 1,-1 1 0,1-1 0,0 0-1,1 0 1,-1 0 0,0 0 0,0 0-1,0 0 1,0 0 0,1 0 0,-1 0 0,1 0-1,-1 0 1,1 0 0,-1 0 0,1 0-1,-1-1 1,1 1 0,0 0 0,0 0 0,0-1-1,-1 1 1,1 0 0,1 0 0,-1-1-1,0 1 1,0-1 39,0-22-2662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1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88 9845,'0'0'-91,"-2"17"-19,-8 55 86,9-64 52,0 0 0,0 1 0,1-1-1,0 0 1,0 1 0,1-1-1,0 0 1,0 0 0,1 0 0,0 0-1,0 0 1,1 0 0,0 0 0,1-1-1,0 1 1,0-1 0,0 0-1,1 0 1,0-1 0,0 0 0,1 1-1,0-2 1,2 3-28,0-4-11,0 0-1,-1-1 1,1 0 0,0-1-1,1 0 1,-1 0 0,0-1-1,1 0 1,-1 0 0,0-1-1,1 0 1,-1-1 0,1 1-1,-1-2 1,0 1 0,1-1-1,-1-1 1,0 1 0,0-1-1,-1 0 1,1-1 0,-1 0-1,1 0 1,-1-1 0,0 0-1,-1 0 1,1-1 0,-1 0 11,3-1-20,-1 1 0,0-2 1,-1 1-1,1-1 1,-2-1-1,1 1 1,-1-1-1,0 0 0,-1 0 1,0-1-1,0 0 1,-1 0-1,-1 0 1,0 0-1,0 0 1,-1-1-1,0 1 0,0-8 20,0 13 22,-1 0 0,0 0 0,-1 0 0,1 0 0,-1 0-1,0 0 1,0 0 0,-1-1 0,1 1 0,-1 0 0,0 0 0,-1 1-1,1-1 1,-1 0 0,0 0 0,0 1 0,0-1 0,-1 1-1,0-1 1,0 1 0,0 0 0,0 0 0,0 0 0,-1 1-1,0-1 1,0 1 0,0 0 0,0 0 0,0 0 0,-1 1 0,1-1-1,-5-1-21,2 3 37,0-1-1,1 1 1,-1 1-1,0-1 0,0 1 1,0 0-1,0 1 1,0-1-1,0 1 0,0 1 1,1-1-1,-1 1 0,0 1 1,1-1-1,0 1 1,-1 0-1,1 0 0,0 1 1,1 0-1,-1 0 1,0 1-37,-4 2-378,1 2 0,0-1 0,0 1 1,1 1-1,0 0 0,0 0 0,1 0 1,1 1-1,0 0 0,0 0 0,0 4 378,-3 16-3502</inkml:trace>
  <inkml:trace contextRef="#ctx0" brushRef="#br0" timeOffset="247.616">437 190 9828,'0'0'2514,"-27"88"-2322,25-51-144,2-11-48,0-7 128,22-7-80,11-9-96,13-3 0,15-15-1057,10-22-848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5475,'0'0'3791,"0"0"-2975,0 0-739,-1 9 211,0 135 446,4-61-387,-3-46-214,2 0-1,2 0 0,7 34-132,-11-69 2,0 1-1,0-1 1,0 1 0,1-1-1,-1 1 1,1-1-1,-1 0 1,1 1-1,0-1 1,0 0-1,0 0 1,0 0-1,1 1 1,-1-1-1,0 0 1,1-1-1,0 1 1,-1 0-1,1 0 1,0-1-1,0 1 1,0-1-1,0 1 1,0-1-1,0 0 1,0 0-1,1 0 1,-1 0-1,0 0 1,0-1 0,1 1-1,-1 0 1,1-1-1,-1 0 1,1 0-1,-1 0 1,0 0-1,1 0 1,-1 0-1,1-1 1,-1 1-1,1-1 1,-1 1-1,0-1 1,0 0-1,1 0 1,-1 0-1,0 0 1,0-1-1,0 1 1,1-1-2,9-11-83,0-1 1,-1 0-1,0-1 1,-1 0-1,-1 0 1,-1-1-1,0-1 1,-1 1-1,-1-1 1,0 0-1,-1-1 1,-1 1-1,-1-1 0,0 0 1,-1-6 82,1-119-315,-3 140 345,0 0-1,0 0 1,0 0 0,-1 0-1,1 1 1,-1-1 0,0 0-1,0 0 1,0 0 0,0 1-1,0-1 1,0 1-1,-1-1 1,1 1 0,-1-1-1,0 1 1,0 0 0,0 0-1,0 0 1,0 0 0,0 0-1,0 0 1,-1 1 0,1-1-1,-1 1 1,1-1-1,-3 0-29,3 5 278,1 1-276,0 0 0,1 0 0,-1 0 0,1 0 0,0 0 0,0 0 0,1 0 0,-1 0 0,1 0 0,0 0 0,0 0 0,0 0 1,0-1-1,1 1 0,0 0 0,0-1 0,0 1 0,0-1 0,0 0 0,0 0 0,1 0 0,0 0 0,0 0 0,0 0 0,0 0 0,0-1 0,0 0 0,0 0 0,1 0 0,2 1-2,9 2 23,0 0 0,1-2-1,0 0 1,-1 0 0,1-2-1,0 0 1,0-1 0,0 0-1,0-1 1,10-3-23,-8 1-211,0-1 1,0 0-1,0-2 0,0 0 0,-1-1 0,0-1 1,4-3 210,17-12-3714</inkml:trace>
  <inkml:trace contextRef="#ctx0" brushRef="#br0" timeOffset="401.537">681 113 10981,'13'0'-1083,"45"1"912,-54 0 158,0-1 0,0 0 0,0 0 0,0 0 0,0-1 0,0 1 0,0-1 0,0 0 0,0 0 0,0-1 0,0 1 0,-1-1 0,1 1 0,-1-1 0,1-1 0,-1 1 0,1 0 0,-1-1 0,0 1 0,0-1 0,0 0 0,-1 0 0,2-1 13,-3 3-30,0-1 0,-1 1 0,1 0-1,0 0 1,0 0 0,-1 0 0,1-1 0,0 1-1,-1 0 1,1-1 0,-1 1 0,0 0 0,1-1-1,-1 1 1,0 0 0,0-1 0,0 1-1,0-1 1,0 1 0,0 0 0,0-1 0,-1 1-1,1-1 1,0 1 0,-1 0 0,1-1-1,-1 1 1,1 0 0,-1 0 0,0-1 0,0 1-1,1 0 1,-1 0 0,0 0 0,0 0 0,0 0-1,0 0 1,0 0 0,-1 0 0,1 1-1,0-1 1,0 0 0,0 0 30,-10-3 100,0 1 0,-1-1 0,1 2 0,0 0 0,-1 0 0,1 1 0,-1 0 0,0 1 0,1 0 1,-8 2-101,14-1 70,0 0 1,1 0-1,-1 0 1,1 1 0,-1 0-1,1-1 1,0 2 0,0-1-1,0 0 1,0 1 0,0 0-1,0 0 1,1 0 0,-1 1-1,1-1 1,0 1 0,0-1-1,0 1 1,1 0 0,-1 0-1,-1 4-70,-1 2 138,0 1 0,1-1-1,0 1 1,1 0 0,0 0-1,0 1 1,2-1 0,-1 7-138,1-11 60,3 88 346,-1-91-405,0 0 1,0-1-1,0 1 0,1-1 1,-1 0-1,1 1 1,0-1-1,0 0 0,0 0 1,0 0-1,1 0 0,-1 0 1,1-1-1,0 1 0,0-1 1,0 0-1,0 1 0,0-1 1,0-1-1,0 1 1,1 0-1,-1-1 0,1 0 1,1 1-2,114 7-262,-97-10-119,0-1-1,0-1 1,-1-1-1,1 0 1,-1-2-1,0-1 1,3-2 381,73-31-5456</inkml:trace>
  <inkml:trace contextRef="#ctx0" brushRef="#br0" timeOffset="1103.739">1211 294 9476,'0'0'328,"2"-16"-98,-2 7-199,1-3 29,0 1 0,0-1-1,1 1 1,1-1 0,0 1-1,0 0 1,1 0 0,1 0-1,1-3-59,1 1 17,0-1 0,1 1 0,1 1-1,0 0 1,0 0 0,1 1 0,1 0 0,0 0-1,0 1 1,3 0-17,-12 8 5,0 1-1,1 0 0,-1-1 1,1 1-1,-1 0 0,1 0 1,0 1-1,-1-1 1,1 0-1,0 1 0,0 0 1,-1 0-1,1 0 0,0 0 1,0 0-1,-1 0 0,1 1 1,0-1-1,0 1 0,-1 0 1,1 0-1,-1 0 1,1 0-1,-1 0 0,1 0 1,-1 1-1,0-1 0,1 1 1,-1 0-1,0 0 0,0 0 1,0 0-1,0 0 1,-1 0-1,1 0 0,-1 0 1,1 1-1,-1-1 0,0 1 1,0-1-1,1 3-4,4 11 23,-1 0-1,-1 1 1,0-1-1,-1 1 1,-1 0-1,0 0 1,-2 3-23,17 92 98,-15-167 444,-2 46-642,1 0 1,1 0-1,0 0 0,0 0 1,1 0-1,-1 1 1,2-1-1,-1 1 0,2 0 1,-1 0-1,1 0 0,0 1 1,0 0-1,1 0 1,0 0-1,0 0 0,1 1 1,0 0-1,0 1 1,0-1-1,0 1 0,1 1 1,0-1-1,7-2 100,24-10-3337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60 153 10053,'0'0'125,"0"0"-32,-10 15-82,-28 49-3,36-61 8,1 1-1,-1 1 1,1-1 0,-1 0-1,1 0 1,0 1 0,1-1-1,-1 0 1,1 1 0,0-1-1,0 0 1,0 1-1,1-1 1,0 2-16,0 4 83,-1-6-51,1 1 0,0 0 0,0-1 1,1 1-1,-1-1 0,1 0 0,0 1 1,0-1-1,1 0 0,-1 0 1,1 0-1,0 0 0,0-1 0,0 1 1,0-1-1,1 1 0,-1-1 0,1-1 1,0 1-1,0 0 0,0-1 1,0 0-1,1 0 0,3 2-32,4 0 59,1 0 1,-1 0-1,1-1 0,0-1 0,0 0 1,0-1-1,1 0 0,5-1-59,-7-2 12,-1 0 1,1 0-1,-1-1 0,0 0 1,0-1-1,0-1 0,0 0 1,-1 0-1,1-1 0,-1 0 0,-1 0 1,1-1-1,-1-1 0,0 0 1,-1 0-1,0 0 0,0-1 1,6-10-13,-11 15 6,0 0-1,0 0 1,0-1 0,-1 1 0,1-1 0,-1 1 0,0-1 0,0 0 0,-1 0 0,0 0 0,0 0 0,0 0 0,0 0 0,-1-1 0,1 1 0,-1 0 0,-1 0 0,1 0 0,-1-1 0,0 1 0,0 0 0,0 0 0,-1 0 0,0 1 0,0-1 0,0 0 0,0 0 0,-1 1 0,0 0 0,0-1 0,0 1 0,0 0 0,-4-3-6,2 3-21,-1 1 1,1-1-1,-1 1 1,0 0-1,0 0 0,0 0 1,0 1-1,0 0 0,-1 0 1,1 1-1,-1 0 1,1 0-1,-1 0 0,1 1 1,-1 0-1,0 0 1,1 0-1,-1 1 0,1 0 1,-1 1-1,1-1 1,0 1-1,0 1 0,-1-1 1,1 1-1,1 0 1,-1 0-1,0 1 0,-2 2 21,-58 77-2406,48-39-958</inkml:trace>
  <inkml:trace contextRef="#ctx0" brushRef="#br0" timeOffset="385.672">441 169 9380,'-6'244'90,"7"-154"193,-4 1 0,-4-1 0,-9 29-283,15-106 3,-1-1-1,0 0 0,-1-1 0,-1 1 1,1 0-1,-2-1 0,0 0 0,0 0 1,-1 0-1,0-1 0,-1 0 0,0 0 1,-1 0-1,0-1 0,0 0 0,-1-1 1,0 0-1,0 0 0,-4 1-2,10-7 10,0 0-1,-1-1 0,1 0 1,0 1-1,-1-1 1,1-1-1,0 1 1,-1 0-1,1-1 1,-1 0-1,1 1 1,-1-1-1,1-1 0,-1 1 1,1-1-1,-1 1 1,1-1-1,0 0 1,-1 0-1,1 0 1,0-1-1,-3 0-9,-1-7-28,1 0 0,0-1 0,0 0 0,1 0 0,0 0-1,0 0 1,1-1 0,1 0 0,0 0 0,0 0 0,1 0 0,0 0 0,1-9 28,-4-143-1678,11 111 296,11 3-1505</inkml:trace>
  <inkml:trace contextRef="#ctx0" brushRef="#br0" timeOffset="670.864">628 427 2257,'0'0'83,"0"0"288,16-5 1517,122-36 1666,-117 35-3045,17-4-455,0-2-1,-1-1 1,-1-2-1,0-2 0,23-14-53,-29 4-3148,-30 27 3035,1-1 1,-1 1 0,1-1 0,-1 0 0,1 1-1,-1-1 1,1 0 0,-1 1 0,0-1-1,1 0 1,-1 0 0,0 0 0,0 1 0,1-1-1,-1 0 1,0 0 0,0 0 0,0 1 0,0-1-1,0 0 1,0 0 0,0 0 0,0 1-1,-1-1 1,1 0 0,0 0 0,0 0 0,-1 1-1,1-1 1,0 0 0,-1 0 0,1 1 0,-1-1-1,1 0 1,-1 1 0,1-1 0,-1 1 0,0-1-1,1 1 1,-1-1 0,1 1 0,-1-1-1,0 1 1,0-1 0,0 1 112,-18-8-635</inkml:trace>
  <inkml:trace contextRef="#ctx0" brushRef="#br0" timeOffset="933.661">888 247 0,'0'0'1934,"0"0"-661,0 17-198,0 51-120,-1-65-848,1 0 0,-1 1 0,1-1 0,0 0 0,0 0 0,0 0 0,0 0 0,0 1 0,1-1 0,0 0 0,-1 0 0,1 0 0,0 0 0,1 0 0,-1 0-1,0-1 1,1 1 0,0 0 0,-1-1 0,1 1 0,0-1 0,0 1 0,1-1 0,-1 0 0,0 0 0,1 0 0,-1 0 0,1 0 0,0-1 0,0 1 0,-1-1 0,1 0 0,0 0 0,0 0 0,0 0 0,0 0 0,0 0 0,1-1 0,-1 0 0,0 0 0,0 1 0,0-2-1,3 1-105,2 0 77,-1 1 1,1-1 0,0-1-1,0 0 1,0 0 0,-1 0-1,1-1 1,0 0 0,-1-1 0,0 1-1,1-1 1,5-4-79,-2 1 4,-1-1 1,0 1-1,-1-2 0,0 1 1,0-1-1,0-1 0,-1 0 1,0 0-1,-1 0 0,3-5-4,-7 9-181,-1 0-1,0 0 0,0 0 0,0 0 0,-1 0 1,1 0-1,-1 0 0,0-1 0,-1 1 0,1 0 1,-1-1-1,0 1 0,-1-1 0,1 1 0,-1 0 1,0-1 181,-1 1-332,0 1 0,0-1 0,-1 1 0,0 0 0,1-1 0,-1 1 0,-1 0 0,1 1 0,-1-1 0,1 0 0,-1 1 0,0 0 0,0 0 0,-1 0 0,1 1 0,0-1 0,-1 1 0,-3-1 332,-30-15-1780</inkml:trace>
  <inkml:trace contextRef="#ctx0" brushRef="#br0" timeOffset="1218.052">804 204 4498,'0'0'2945,"-47"102"-1312,36-48-64,8 0-753,3-2-464,8-5-224,14-5 1,5-9-129,3-4 0,4-10 64,9-11-193,7-8 1,12-3 96,8-26-16,11-8-352,5-2 224,-1-3-672,-7-3-9125</inkml:trace>
  <inkml:trace contextRef="#ctx0" brushRef="#br0" timeOffset="3439.285">817 162 2817,'0'0'2071,"0"0"-1186,0 0-87,0 0 595,0 0-270,0 0-403,1-4-48,7-54 710,36 19-1323,-35 32-183,1-1 0,0 2 0,0 0 0,1 0 0,0 1 1,0 0-1,0 1 0,1 0 0,-1 1 0,1 0 0,7 0 124,-11 3-1945,-3 3-2985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0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5202,'0'0'2431,"0"0"-1191,0 0-402,0 0-104,0 0-281,0 0-274,5 0-27,153 12 560,-132-11-860,-16 0-38,0-1 0,0 0 0,1 0 0,-1-1 0,0-1 0,0 1 0,0-1 0,0-1 0,0 0 0,8-4 186,-17 7-2778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3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11493,'0'0'-1721,"0"0"1452,0 0 776,12-13-302,77-94-306,-22 30-1465,-67 77 1539,1 0 0,-1-1 0,1 1 0,0 0 0,-1 0 0,1-1 0,0 1 0,-1 0 0,1 0 0,0 0 0,-1 0 0,1 0 1,0 0-1,-1 0 0,1 0 0,0 0 0,-1 0 0,1 1 0,-1-1 0,1 0 0,0 0 0,-1 1 0,1-1 0,-1 0 0,1 1 0,0-1 0,-1 0 0,1 1 0,-1-1 0,1 1 0,-1-1 0,0 1 0,1-1 0,-1 1 1,1-1-1,-1 1 0,0 0 0,1-1 0,-1 1 0,0-1 0,0 1 0,0 0 0,1-1 0,-1 1 0,0 0 0,0-1 0,0 1 0,0 0 0,0-1 0,0 1 0,0 0 0,0-1 0,-1 1 0,1 0 0,0-1 0,0 1 1,0 0-1,-1-1 0,1 1 0,0-1 0,-1 1 0,0 0 27,1 4 185,2 270 3742,12-210-4935,-7-57-1562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3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12694,'0'0'16,"0"0"-16,0 0-336,0 0 336,0 0-160,0 0 224,23 14-64,-1-2 0,2-2 128,-2-2-336,3-3 208,-4-2-321,1-3-319,-5 0 272,-4 0-2577</inkml:trace>
  <inkml:trace contextRef="#ctx0" brushRef="#br0" timeOffset="300.76">1 140 10037,'0'0'944,"0"0"-928,0 0-32,0 0-80,0 0 96,85 1 320,-49-1-288,5 0 96,1 0-128,2 0-32,0 4-208,-1-1-1265,-10 4-5362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6499,'0'0'0,"0"0"128,0 0 64,0 0 769,0 0 47,72 111-864,-47-74-64,4 6 352,-2 4-176,1 0-192,-1-1 0,-5-4 33,-5-5-177,2-7 80,-6-7-1089,-7-7-1840</inkml:trace>
  <inkml:trace contextRef="#ctx0" brushRef="#br0" timeOffset="278.635">268 113 8292,'0'0'704,"-48"94"-656,18-33 112,0 4 513,0-1-449,2-5 0,6-10-176,4-12 64,6-12-64,5-8-48,7-9-1105,0-5-3457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3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 8036,'0'0'106,"0"0"343,0 0-36,0 0-189,-6 9-96,-35 69-93,31-33 112,1 0 0,2 0 1,2 1-1,3 0 0,1 0 0,5 35-147,-5-77 0,1 1-1,0-1 1,1 1 0,-1-1 0,1 1-1,0-1 1,0 1 0,0-1-1,0 0 1,1 1 0,0-1-1,0 0 1,0 0 0,0 0 0,1-1-1,-1 1 1,1 0 0,0-1-1,0 0 1,1 0 0,-1 0 0,1 0-1,-1 0 1,1-1 0,0 1-1,0-1 1,0 0 0,1-1 0,1 0-1,-1-1 1,1 1 0,-1-1-1,0-1 1,1 1-1,-1-1 1,0 0 0,1 0-1,-1 0 1,0-1 0,0 0-1,0 0 1,0 0 0,0 0-1,-1-1 1,1 0-1,-1 0 1,1 0 0,2-4 0,70-84-28,-64 73 11,-1 0-1,-1-2 1,-1 1 0,0-1-1,-1-1 1,-2 0-1,0 0 1,-1 0-1,-1-1 1,-1 0-1,0-6 18,-4 25 3,1-3 4,-1-1 0,1 1 0,-1-1-1,0 1 1,-1 0 0,0-1 0,0 1 0,0 0 0,-1-1 0,0 1-1,0 0 1,0 0 0,-1 0 0,0-1-7,-3 0 33,1 0-1,-1 0 1,0 1-1,-1 0 1,1 0-1,-1 0 1,0 1 0,-1 0-1,1 0 1,-1 1-1,0 0 1,-1 0-33,5 2 5,0 1 1,0-1 0,0 1-1,0 0 1,-1 0-1,1 0 1,0 1 0,0 0-1,-1-1 1,1 2-1,0-1 1,-1 0 0,1 1-1,0 0 1,0 0-1,0 0 1,-1 0 0,1 1-1,0 0 1,1 0-1,-1 0 1,0 0 0,0 0-1,1 1 1,-3 1-6,-4 7-415,0-1-1,0 2 1,1-1 0,1 1 0,0 0 0,1 1-1,0 0 1,1 0 0,0 0 0,1 1-1,0 1 416,2 8-2836</inkml:trace>
  <inkml:trace contextRef="#ctx0" brushRef="#br0" timeOffset="284.802">438 523 10533,'0'0'128,"0"91"-128,0-49 80,0-7 288,0-6-176,0-9-160,0-7-64,2-4-368,9-9-753,0 0-1920,0-24-3602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21 114 8244,'0'0'709,"0"0"-370,0 0 69,0 0-159,0 0-137,-3 17-14,-11 56-76,13-67-11,0 0 1,0-1-1,1 1 1,-1 0-1,1 0 1,1 0-1,-1 0 1,1 0-1,0 0 1,0-1-1,1 1 0,0 0 1,0-1-1,0 1 1,1-1-1,-1 0 1,1 0-1,1 0 1,-1 0-1,1 0 1,-1-1-1,1 1 1,1-1-1,-1 0 1,0-1-1,1 1 1,0-1-1,0 1 1,0-1-1,0-1 1,1 1-1,-1-1 1,1 0-1,-1 0 1,1-1-1,0 0 1,0 0-1,0 0 1,-1 0-1,1-1 1,0 0-1,0 0 0,0-1 1,0 0-1,0 0 1,3-1-12,0-1-5,0 0 1,0-1-1,-1 0 0,1 0 1,-1-1-1,0 0 0,-1-1 1,1 0-1,-1 0 0,0 0 1,0-1-1,-1 0 1,0 0-1,0 0 0,-1-1 1,0 0-1,0 0 0,-1-1 1,0 1-1,0-1 0,-1 0 1,-1 0-1,1 0 0,-1 0 1,-1-1-1,1 1 1,-2-1 4,1 4-9,-1 0 0,1 0 0,-2 0 0,1-1 1,-1 1-1,0 0 0,0 0 0,0 0 1,-1 0-1,0 1 0,0-1 0,-1 0 1,1 1-1,-5-6 9,2 4-31,-1 0 1,0 0 0,-1 0 0,0 1-1,0-1 1,0 2 0,-1-1-1,1 1 1,-7-3 30,11 6-25,-1 1 0,1-1-1,0 1 1,0 0 0,-1-1-1,1 2 1,0-1 0,-1 0 0,1 1-1,-1-1 1,1 1 0,-1 0 0,1 0-1,-1 0 1,1 1 0,-1-1-1,1 1 1,0 0 0,-1 0 0,1 0-1,0 0 1,-1 1 0,1-1 0,0 1-1,0 0 1,0 0 0,0 1 25,-2 2-312,0 1 1,0 0 0,1 0-1,0 1 1,0-1-1,1 1 1,0 0 0,0 0-1,1 0 1,-1 0-1,2 0 1,-1 1 0,1-1-1,0 1 312,-1 21-3465</inkml:trace>
  <inkml:trace contextRef="#ctx0" brushRef="#br0" timeOffset="300.715">319 118 5891,'0'158'1126,"6"103"2537,-5-225-3362,0-24-251,1 0 0,-2-1 0,0 1 0,0-1 0,-1 1 0,0-1 0,-1 1 0,-1-1 0,0 0 0,0 1 0,-1-1 0,0-1 0,-1 1 0,0-1 0,-5 6-50,6-12 35,-1 0 1,0-1-1,0 0 0,0 0 1,-1 0-1,1-1 1,-1 1-1,1-1 0,-1-1 1,0 1-1,0-1 1,1 0-1,-1 0 0,0-1 1,0 1-1,0-1 1,0-1-1,0 1 0,-2-1-35,-9 0 35,10 1-61,0 0 1,1-1 0,-1 0-1,0 0 1,0 0 0,1-1-1,-1 0 1,1-1 0,0 0-1,0 0 1,0 0 0,0 0-1,-5-5 26,-11-27-2546,21 21-1317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3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57 113 9700,'-7'18'-576,"-23"65"453,25-65 299,0 0-1,2 0 0,0 0 0,1 1 1,1 0-1,0-1 0,2 14-175,0 3 187,-2-25-143,2 0 0,-1 0 0,1-1 0,0 1 0,1 0 0,0-1 0,1 1-1,0-1 1,0 0 0,1 0 0,0 0 0,1-1 0,0 1 0,0-1 0,1 0-1,0 0 1,0-1 0,6 5-44,-9-9-9,0-1-1,1 0 0,-1-1 1,1 1-1,-1-1 1,1 1-1,0-1 1,-1 0-1,1 0 0,0-1 1,0 1-1,0-1 1,0 0-1,0 0 1,-1 0-1,1-1 0,0 1 1,0-1-1,0 0 1,0 0-1,-1 0 1,1 0-1,-1-1 0,1 0 1,-1 1-1,1-1 1,-1-1-1,0 1 1,2-2 9,10-11-18,0-1 1,-1 0 0,-1-1 0,-1-1 0,0 0 0,-1 0-1,-1-1 1,-1-1 0,-1 0 17,-2 4-16,-1-1 0,-1-1 0,0 1 0,-1-1 0,-1 1 0,-1-1 0,-1 0 0,0 1 0,-1-1 0,-3-14 16,3 22-2,0 1 1,-1 0-1,0-1 1,-1 1-1,0 0 1,0 0-1,-1 1 1,0-1 0,0 1-1,-1-1 1,0 1-1,-1 1 1,0-1-1,0 1 1,0 0-1,-1 0 1,0 1-1,0 0 1,-1 0-1,0 1 1,0 0-1,0 0 1,-1 1-1,1 0 1,-1 0-1,0 1 1,-2 0 1,7 4 0,0-1-1,-1 2 1,1-1 0,0 0-1,0 1 1,-1 0 0,1 0 0,1 0-1,-1 0 1,0 1 0,0 0-1,1-1 1,0 1 0,-1 0 0,1 1-1,0-1 1,1 1 0,-1-1-1,1 1 1,-1 0 0,1 0 0,0 0-1,0 0 1,1 0 0,-1 0-1,1 1 1,0-1 0,0 4 0,-9 18-185,1 0 0,1 1 0,2 0 0,0 0 0,2 0 1,1 1-1,1 0 0,2 0 0,0-1 0,3 6 185,14 26-2284,16-12-1827</inkml:trace>
  <inkml:trace contextRef="#ctx0" brushRef="#br0" timeOffset="803.079">488 272 11109,'0'0'61,"8"-17"-111,-2 4 15,-3 3 27,1 1 0,0 0-1,1 1 1,-1-1 0,2 1 0,-1-1-1,1 2 1,1-1 0,-1 1 0,1 0-1,7-5 9,-6 5-6,1 1-1,-1 0 1,1 1-1,1 0 0,-1 1 1,1-1-1,0 2 1,0-1-1,0 2 0,0-1 1,0 1-1,1 1 1,-1 0-1,1 0 0,-1 1 1,1 0-1,3 1 7,-12 1-6,1-1-1,-1 1 1,0-1-1,0 1 0,0 0 1,0 0-1,0 0 0,-1 0 1,1 0-1,-1 0 1,1 0-1,-1 1 0,0-1 1,0 1-1,0-1 1,0 1-1,0-1 0,0 1 1,-1-1-1,1 1 1,-1 0-1,0-1 0,0 1 1,0 0-1,0-1 1,0 1-1,-1 1 7,2 0 18,0 7-1,-1 0 0,0 0 0,-1 0 1,0 1-1,-1-1 0,0 0 0,-1 0 0,0-1 0,0 1 0,-5 9-17,-81 129 299,87-146-198,2-3-126,0 0 0,-1 0 0,1 0 0,0 1 0,0-1 1,-1 0-1,1 0 0,0 0 0,0 1 0,0-1 0,0 0 0,0 0 0,-1 1 0,1-1 0,0 0 0,0 1 0,0-1 0,0 0 0,0 0 1,0 1-1,0-1 0,0 0 0,0 1 0,0-1 0,0 0 0,0 0 0,0 1 0,0-1 0,0 0 0,0 0 0,0 1 0,0-1 1,1 0-1,-1 1 0,0-1 0,0 0 0,0 0 0,0 0 0,1 1 0,-1-1 0,0 0 0,0 0 0,0 0 0,1 1 0,-1-1 1,0 0-1,0 0 0,1 0 0,-1 0 0,0 0 0,0 1 0,1-1 0,-1 0 0,0 0 0,0 0 0,1 0 0,-1 0 0,0 0 0,1 0 1,-1 0-1,0 0 0,0 0 0,1 0 0,-1 0 0,0 0 0,1 0 0,-1-1 25,3 3-55,4 0 29,0 0 1,0 1 0,-1-1-1,1 2 1,-1-1-1,1 1 1,-1 0 0,0 0-1,-1 1 1,1-1 0,-1 1-1,0 1 1,0-1-1,0 1 1,-1-1 0,2 4 25,1 8 146,0 0 1,-1 0 0,-1 1-1,0 0 1,-1 0 0,-2 0 0,1 1-1,-2-1 1,-1 1 0,0-1 0,-1 3-147,0-18 25,-1-1 1,1 0 0,-1 1 0,0-1 0,0 0 0,0 0 0,0 0 0,0 0 0,0-1-1,0 1 1,-1 0 0,1-1 0,-1 0 0,1 1 0,-1-1 0,1 0 0,-1 0 0,0-1-1,1 1 1,-1 0 0,0-1 0,0 0 0,1 0 0,-1 0 0,0 0 0,0 0 0,-1 0-26,-5 2-13,0-1 0,-1 0 0,1 0 1,0-1-1,0 0 0,0 0 1,0-1-1,-1 0 0,1-1 1,0 0-1,0 0 0,1-1 0,-1 0 1,1-1-1,-1 0 0,1 0 1,0-1-1,0 0 0,1 0 0,0 0 1,-1-2 12,7 6-126,0-1 0,0 1 1,0-1-1,0 0 0,0 1 1,0-1-1,0 0 0,0 0 0,1 0 1,-1 0-1,1 1 0,-1-1 1,1 0-1,0 0 0,0 0 0,0 0 1,0 0-1,0 0 0,0 0 1,1 0-1,-1 0 0,0 0 0,1 0 1,0 1-1,0-2 126,14-15-4912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6659,'0'0'822,"0"0"-187,0 0-120,9-17-142,32-52-312,-39 66-62,0 0-1,0 0 1,1 0-1,-1 0 1,1 1-1,0-1 0,0 1 1,0-1-1,0 1 1,0 0-1,0 0 1,1 1-1,-1-1 0,1 1 1,-1-1-1,1 1 1,0 0-1,-1 0 1,1 1-1,0-1 0,0 1 1,0 0-1,-1 0 1,1 0-1,2 1 2,-6-1-1,7 1-8,-1 1-1,1 0 0,-1 1 0,1-1 1,-1 1-1,0 1 0,0-1 0,0 1 0,0 0 1,-1 0-1,1 1 0,-1 0 0,0 0 1,-1 0-1,1 0 0,-1 1 0,0-1 0,0 1 1,-1 0-1,0 1 0,0-1 0,0 0 0,-1 1 1,0 0-1,0-1 0,-1 1 0,1 5 10,1 3-36,0-1 0,-1 1 0,-1-1-1,0 1 1,-2 0 0,1 0 0,-2-1 0,0 1-1,0-1 1,-1 1 0,-1-1 0,-1 0-1,0 0 1,-1 0 0,0-1 0,-1 0-1,0 0 1,-1-1 0,-6 7 36,12-16 41,-1 0 0,0 0-1,1 0 1,-1 0 0,-1-1 0,1 1 0,0-1-1,-1 0 1,1 0 0,-1 0 0,1 0 0,-1-1-1,0 1 1,0-1 0,0 0 0,0 0 0,-1 0-41,2-13-136,5 9 4,0 0 1,1 1 0,-1-1 0,1 1 0,0-1-1,0 1 1,0 0 0,0 0 0,0 0-1,0 1 1,1-1 0,-1 1 0,1 0 0,-1 0-1,1 0 1,-1 0 0,1 0 0,-1 1-1,1 0 1,0 0 0,-1 0 0,1 0 0,-1 0-1,1 1 1,0-1 0,-1 1 0,2 1 131,1 1-103,0 0 1,0 0-1,0 1 0,0 0 1,-1 0-1,1 0 1,-1 1-1,0 0 0,-1 0 1,1 0-1,-1 0 1,0 1-1,0 0 1,-1 0-1,1 0 0,-1 0 1,-1 0-1,1 1 1,-1-1-1,0 1 103,0 3 227,1-1 0,-1 1-1,-1-1 1,0 1 0,0 0 0,-1 0-1,0 0 1,-1-1 0,-1 8-227,-1-12 199,-1 1 1,1-1-1,-1-1 0,0 1 1,0-1-1,-1 1 0,0-1 1,1 0-1,-1-1 0,0 1 1,-1-1-1,1 0 0,-1-1 1,1 1-1,-1-1 0,0 0 1,0 0-1,0-1 0,0 0 1,0 0-1,-3 0-199,-54 3 1248,62-6-1450,13-36-4270,8 9 188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23 9925,'0'0'1392,"0"0"-1064,-15-4-114,-49-10 245,19 10 34,41 5-491,-1 1 1,1 0-1,0 0 0,0 0 0,0 0 1,1 0-1,-1 1 0,0 0 0,1 0 1,0 0-1,0 0 0,0 0 0,0 1 1,0-1-1,0 1 0,1 0 0,0 0 1,0 0-1,-1 3-2,0-2 0,-9 19-3,2 1 0,1 0 0,1 0 1,2 1-1,0 0 0,1 0 0,2 1 0,1-1 1,1 1-1,1-1 0,3 23 3,-3-8-1,0-23-29,1-1-1,0 1 1,1-1 0,1 0 0,1 0 0,3 8 30,-6-20-47,1 0 1,0 0 0,0-1 0,0 1-1,1 0 1,-1-1 0,1 0 0,0 0-1,0 0 1,1 0 0,-1 0 0,1 0-1,0-1 1,0 0 0,0 0 0,0 0-1,0 0 1,1-1 0,0 1 0,-1-1-1,1 0 1,0-1 0,0 1 0,0-1 46,1 0-114,0-1 0,1 0 0,-1 0 0,0-1 0,0 0 0,0 0 0,1 0 0,-1-1 0,0 1 0,0-2 0,-1 1 0,1-1 0,0 1 0,-1-2 0,0 1 0,0 0 0,0-1 0,0 0 0,0 0 0,-1-1 1,1 1-1,-1-1 0,-1 0 0,1 0 0,-1-1 0,1 1 0,-2-1 0,2-2 114,3-3-6,-1-1 0,0 0 0,-1 0 0,0 0 0,-1-1 1,0 0-1,-1 1 0,-1-1 0,0 0 0,-1-1 0,0 1 0,-1 0 1,0 0-1,-1 0 0,-2-8 6,2 17 85,0-1 1,-1 0 0,1 1-1,-1-1 1,0 1 0,-1 0-1,1 0 1,0 0 0,-1 0-1,0 0 1,0 0-1,0 0 1,-1 1 0,1 0-1,-1 0 1,0 0 0,0 0-1,0 0 1,0 1 0,0 0-1,-1 0 1,1 0-1,-1 0 1,1 1 0,-1-1-1,0 1 1,1 1 0,-1-1-1,0 1 1,-4-1-86,3 4-21,1 0 0,0 0 0,0 0-1,1 1 1,-1 0 0,1 0 0,-1 0 0,1 0 0,0 1 0,1-1 0,-1 1 0,1 0-1,0 0 1,0 0 0,1 1 0,-1-1 0,1 1 0,0-1 0,1 1 0,0 0-1,-1 0 1,2-1 0,-1 1 0,1 1 21,-2 20-1513,2-7-1349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4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1 571 7587,'0'0'-144,"8"-18"-77,72-125 728,209-266 104,-283 458 1195,-12 300-1120,5-290-2482,1-47-1013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79 10037,'-5'17'-40,"-27"114"386,27 54 895,5-168-1229,1-1-1,1 1 1,0-1 0,2 1-1,-1-1 1,2 0-1,0 0 1,1-1 0,1 0-1,0 0 1,1 0-12,-6-12-22,0 0-1,-1 0 1,1 0-1,1-1 1,-1 1-1,0-1 1,0 1 0,1-1-1,0 0 1,-1 0-1,1 0 1,0 0 0,0-1-1,0 1 1,0-1-1,0 0 1,0 0-1,1 0 1,-1 0 0,0 0-1,0-1 1,1 1-1,-1-1 1,1 0-1,-1 0 1,0 0 0,1 0-1,-1-1 1,0 0-1,1 1 1,-1-1-1,0 0 1,0-1 0,0 1-1,0 0 1,0-1-1,1 0 23,8-8-48,0 0-1,0-1 0,-1 0 1,0-1-1,-1 0 0,-1-1 0,0 0 1,0-1-1,-1 1 0,-1-2 1,-1 1-1,1-2 49,1-9-8,0 0-1,-1 0 1,-2-1 0,0 0 0,-2 0-1,-1-1 1,-1 1 0,-1-1-1,-3-19 9,2 37 9,0 1 0,0-1 0,-1 1 0,0-1 0,0 1 0,-1 0-1,0-1 1,0 2 0,-1-1 0,0 0 0,-1 1 0,0-1 0,0 1-1,0 1 1,-1-1 0,0 1 0,0 0 0,0 0 0,-1 1 0,0-1-1,0 2 1,-1-1 0,1 1 0,-1 0 0,0 0 0,0 1 0,0 0 0,-1 1-1,1 0 1,-1 0 0,-2 0-9,7 2-9,-1 1-1,1-1 0,0 1 1,0-1-1,-1 1 0,1 0 1,0 1-1,0-1 1,0 1-1,0 0 0,0 0 1,1 0-1,-1 0 0,1 1 1,-1-1-1,1 1 1,0 0-1,0 0 0,0 0 1,0 0-1,0 1 0,1-1 1,-2 3 9,-41 94-1425,28-27-448,9-1-1136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68 7924,'-10'17'-96,"-30"55"317,36-65-127,1 0 0,0 1 0,0-1 0,1 1-1,-1-1 1,2 1 0,-1 0 0,1-1 0,0 1 0,1 0 0,0 0 0,0 1-94,0 9 39,0 139 340,1-147-362,1 0 0,-1 0 0,2-1 0,0 1 0,0-1 0,0 1 0,1-1 1,1 0-1,-1 0 0,2-1 0,-1 0 0,1 1 0,0-2 0,1 1 0,0-1 0,0 0 0,0 0 1,1-1-1,0 0 0,0 0 0,1-1 0,2 1-17,-4-3-37,1 0-1,-1-1 1,1 0 0,-1 0-1,1-1 1,0 0 0,0 0-1,-1 0 1,1-1 0,5-1 37,-6 1-19,0-2 2,-1-1 0,1 1 0,-1-1 0,1-1 0,-1 1 0,0-1 0,-1 0 0,1 0 0,-1-1 0,0 0 0,0 0 0,0 0 1,0 0-1,-1-1 0,0 0 0,0 0 0,-1 0 0,1 0 0,-1 0 0,-1-1 0,1 1 0,-1-1 0,0-3 17,7-15-35,0-2 0,-2 1-1,-1-1 1,-2 0-1,0 0 1,-2 0 0,-1-1-1,-1-11 36,-1 27 4,0-1 0,-1 1 0,0 0-1,-1-1 1,0 1 0,-1 0 0,0 0-1,-1 1 1,-1-1 0,1 1 0,-2 0 0,0 1-1,0 0 1,-1 0 0,0 0 0,0 1-1,-1 0 1,0 1 0,-1-1 0,0 2-1,-1 0 1,-2-1-4,10 5 6,-1 1 1,0 0-1,0 0 0,0 0 0,0 0 1,-1 1-1,1 0 0,0 0 0,-1 0 1,1 0-1,0 1 0,-1 0 0,1 0 1,-1 0-1,1 0 0,-1 1 0,1-1 1,0 1-1,-1 0 0,1 0 0,0 1 1,0 0-1,0-1 0,0 1 1,0 1-1,0-1 0,0 0 0,1 1 1,-2 1-7,-5 13-20,0 1 0,1-1 0,1 2-1,0-1 1,2 1 0,0 1 0,1-1 0,1 1 0,1-1 0,1 1 0,0 0 0,2 0 0,0 0 0,2 5 20,-3-15-250,0 0 0,1 0-1,1 0 1,-1 0-1,2-1 1,-1 1 0,2 0-1,-1 0 1,1-1-1,1 1 1,-1-1 0,2 0-1,-1 0 1,5 6 250,17 10-3031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4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8452,'0'0'1115,"0"0"-747,0 0-56,0 0-80,18-16-45,62-51 0,-76 64-175,-1 0 0,1 0 0,-1 1-1,1 0 1,0-1 0,0 1 0,0 1 0,0-1 0,0 0 0,0 1-1,1 0 1,-1 0 0,0 0 0,1 1 0,-1-1 0,0 1-1,1 0 1,4 1-12,7 0 123,-12 0-105,-1 1 1,1 0-1,0 0 0,-1 0 0,1 1 0,-1-1 1,0 1-1,0 0 0,0 0 0,0 0 0,-1 0 1,1 1-1,-1-1 0,1 1 0,-1-1 0,-1 1 1,1 0-1,0 0 0,-1-1 0,0 1 0,0 0 0,0 1 1,0-1-1,-1 0 0,1 0 0,-1 0 0,0 0 1,-1 4-19,3 9 19,-1-1 0,-1 0 0,-1 0 1,0 1-1,-1-1 0,-1 0 1,0 0-1,-1 0 0,-6 14-19,-18 28-75,-2-1 0,-3-1 0,-3-1 75,-26 46 4,58-95 14,1 0 0,0 1 0,0-1 0,1 1 0,-1 0 0,1 0 0,1 0 0,-1 0 0,1 0 0,1 0 0,-1 0 0,1 5-18,0-10-2,0-1 1,1 1 0,-1 0-1,0 0 1,1 0 0,-1 0-1,1-1 1,0 1 0,0 0-1,0-1 1,-1 1 0,1-1-1,1 1 1,-1-1 0,0 1-1,0-1 1,0 1-1,1-1 1,-1 0 0,1 0-1,-1 0 1,1 0 0,-1 0-1,1 0 1,0 0 0,0-1-1,-1 1 1,1 0 0,0-1-1,0 0 1,-1 1 0,1-1-1,2 0 2,65-1-38,-58-1-131,0-2-1,0 0 0,0 0 1,-1-1-1,1 0 1,-1-1-1,-1 0 1,1 0-1,-1-1 1,0-1 169,-3 4-282,36-27-3490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4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11205,'-8'20'-107,"-49"141"182,48-127-4,-4 11 144,2 0 0,2 1 0,2 0 0,-1 43-215,8-88-1,0-1-1,0 1 1,0-1-1,0 1 1,0-1 0,0 1-1,0-1 1,0 1-1,0-1 1,0 1-1,1 0 1,-1-1-1,0 0 1,0 1 0,0-1-1,1 1 1,-1-1-1,0 1 1,0-1-1,1 1 1,-1-1-1,0 0 1,1 1 0,-1-1-1,1 0 1,-1 1-1,0-1 1,1 0-1,-1 1 1,1-1-1,-1 0 1,1 0 0,-1 0-1,1 1 1,-1-1-1,1 0 1,-1 0-1,1 0 1,-1 0-1,1 0 1,-1 0 0,1 0-1,-1 0 1,1 0-1,-1 0 1,1 0-1,-1 0 1,1-1-1,-1 1 1,1 0 0,-1 0-1,1 0 1,-1-1-1,1 1 1,-1 0-1,1-1 2,26-17-284,62-61-2750,-88 79 2941,0-1 0,-1 0 0,1 1 0,0-1-1,0 0 1,-1 1 0,1-1 0,0 1 0,0-1 0,0 1-1,0 0 1,0-1 0,0 1 0,0 0 0,0-1-1,0 1 1,0 0 0,0 0 0,0 0 0,0 0 0,0 0-1,0 0 1,0 0 0,0 1 0,-1-1 0,1 0-1,0 0 1,0 1 0,0-1 0,0 0 0,0 1 0,0-1-1,0 1 1,0 0 0,-1-1 0,1 1 0,0-1-1,-1 1 1,1 0 0,0 0 0,-1-1 0,1 1 0,0 0 93,5 43 63,-6-38 57,-1 49 1757,-3 0-1,-1-1 0,-8 29-1876,0 12 741,11-55-4955,2-39-1880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7:4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12566,'0'0'368,"0"0"-368,0 0-32,0 0-176,0 0-1089,0 0-5298</inkml:trace>
  <inkml:trace contextRef="#ctx0" brushRef="#br0" timeOffset="4752.353">34 7 4498,'0'0'1027,"0"0"-136,0 0 513,0 0-271,0 0-233,-1-5 340,-4 12-1295,1 0 0,0 1 0,1-1 0,0 1 0,0 0 0,1 0 0,-1 0 0,2 1 0,-1-1 0,1 1 55,5-10-448,35-48-969,-34 39 716,10-19-2906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9893,'0'0'-24,"0"0"98,1-15 41,0 5-89,-1 5-19,1-1 0,-1 1-1,1 0 1,0 0-1,0 0 1,0 0 0,1 0-1,0 0 1,0 0-1,0 0 1,1 0 0,-1 1-1,1-1 1,0 1-1,1 0 1,-1 0 0,2-1-7,0 0 2,1-1 0,1 2 0,-1-1 0,1 1 0,0 0 0,0 0 0,0 1 0,0-1 0,1 2 0,-1-1 0,1 1 0,0 0 0,-1 1 0,1 0 0,0 0 0,1 1-2,-7 1 0,1 0 0,-1 0 0,0 0 1,0 0-1,0 0 0,0 1 1,0-1-1,0 1 0,0-1 0,-1 1 1,1 0-1,-1 0 0,1 0 0,-1 0 1,0 0-1,1 0 0,-1 0 0,0 0 1,0 1-1,-1-1 0,1 0 1,0 1-1,-1-1 0,1 0 0,-1 1 1,0-1-1,0 1 0,0-1 0,0 0 1,0 1-1,-1-1 0,1 1 0,-1-1 1,1 1-1,0-1 1,-10 162 416,-9 13 95,19-174-507,0 0 1,0-1-1,0 1 0,1 0 1,-1-1-1,1 1 1,-1 0-1,1-1 0,0 1 1,0-1-1,0 1 1,0-1-1,1 0 1,-1 1-1,0-1 0,1 0 1,0 0-1,0 0 1,-1 0-1,1 0 0,0 0 1,0 0-1,1-1 1,-1 1-1,0-1 0,1 0 1,-1 1-1,0-1 1,1 0-1,0-1 0,-1 1 1,1 0-1,-1-1 1,1 1-1,0-1 1,1 0-6,11 0-231,-1 0 0,0-1 0,1-1 0,-1 0 0,0-1 0,0-1 0,-1 0 0,1-1 0,-1 0 0,0-1 0,0-1 0,-1 0 0,1 0 0,3-5 231,33-19-4111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11861,'0'0'128,"0"0"1,0 0-161,0 0 32,0 0 0,0 0-48,55-3 48,-23 4 0,1-1-65,-1 0-127,-6 0-32,0-3-368,-6-6-144,-3 4-225,-7 0-3889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11125,'0'0'0,"0"0"-560,0 0 560,0 0 160,0 0-112,108-3 64,-71 3-112,3 0-160,-3 0-1233,-2 5-2657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7571,'0'0'478,"0"0"-283,0 0 346,11 17 97,78 110 466,86 137-477,-170-257-821,42 50 587,-8-37-4377,-32-19-1224</inkml:trace>
  <inkml:trace contextRef="#ctx0" brushRef="#br0" timeOffset="269.366">402 39 7652,'0'0'368,"0"0"-352,-55 111-16,29-59 1136,-2 2-319,-3 3-257,5-3-368,1-7-160,3-9 64,3-13-96,10-8 0,2-7-80,4-6-112,3-1-801,0-3-2400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3858,'0'0'910,"0"0"-244,0 0 124,0 0 501,0 0 353,-4-6-241,9 1-1401,0 0-1,-1 0 1,1 1-1,1 0 1,-1 0-1,1 0 1,-1 1-1,1-1 1,0 1-1,1 1 1,-1-1-1,0 1 1,1 0 0,3 0-2,127-10-60,-131 12 26,-3-1 3,-1 1 0,1 0-1,0 0 1,-1 0 0,1 0 0,-1 0-1,1 1 1,-1-1 0,1 1 0,-1-1-1,1 1 1,-1 0 0,1 0 0,-1 0-1,0 1 1,1-1 0,-1 0 0,0 1-1,0-1 1,0 1 0,0 0 0,0 0-1,-1 0 1,1 0 0,-1 0 0,1 0-1,-1 0 1,1 1 0,-1-1 0,0 0-1,0 1 1,0-1 0,-1 1 0,1-1-1,0 2 32,0 3 12,1 0 0,-1 0 0,-1 0 0,1 0 0,-1 0 0,-1 0-1,1 0 1,-1 0 0,0 0 0,-1 0 0,1 0 0,-1-1 0,-1 1 0,1 0-1,-1-1 1,0 0 0,-1 0 0,0 0 0,0 0 0,-3 3-12,-67 47 781,82-49-1706,131-5-364,-53-1 1300,-84-1 18,0 1 0,0 0 0,0 0 0,0 0 0,0 0 0,0 0 0,0 0 0,0 0-1,-1 0 1,1 1 0,0-1 0,-1 1 0,1-1 0,-1 1 0,0 0 0,1-1 0,-1 1 0,0 0 0,0 0 0,0 0 0,0 0 0,-1 0 0,1 0 0,0 0 0,-1 0 0,0 0 0,1 1 0,-1-1 0,0 0 0,0 1-29,-10 67 1036,3-57-922,0-1 0,-1 0 0,0 0 1,0-1-1,-2 0 0,1-1 1,-1 0-1,-1-1 0,0 0 0,0 0 1,-1-1-1,-6 4-114,-18-3 160,35-15-472,4-17-1446,11-13-2506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10405,'0'0'138,"-3"19"-39,-21 125 181,18-114 84,1 0 0,2 1 0,1 0 0,1 0 0,3 14-364,-1-44-24,0 0 0,0 0 0,1 0-1,-1 0 1,1-1 0,-1 1 0,1 0 0,-1-1 0,1 1 0,-1-1 0,1 1 0,0-1 0,-1 0 0,1 1-1,0-1 1,-1 0 0,1 0 0,-1-1 0,1 1 0,0 0 0,-1 0 0,1-1 0,-1 1 0,1-1-1,0 1 1,-1-1 0,1 0 0,-1 1 0,0-1 0,1 0 0,-1 0 0,2-1 24,119-90-3853,-90 84 3976,-25 32 21,-16 331 3525,9-300-4657,1-53-311,4-1-1953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12005,'0'0'86,"-6"20"-137,-35 132 179,36-132-26,1 0 0,1 1 0,1-1-1,1 1 1,0-1 0,2 1 0,0 0-102,1-19-54,-1 0 1,0 0 0,1 0 0,0 0-1,-1 0 1,1 0 0,0-1 0,0 1 0,0-1-1,0 1 1,0-1 0,0 0 0,0 0 0,1 0-1,-1 0 1,0 0 0,1 0 0,-1-1-1,1 1 1,-1-1 0,0 0 0,1 0 0,-1 1-1,1-2 1,-1 1 0,1 0 0,-1 0-1,1-1 1,-1 1 0,0-1 0,1 0 0,-1 0-1,0 0 1,1 0 0,-1 0 0,0 0 0,0-1-1,2-1 54,2-1-170,0 1-1,0-1 0,0 1 0,1 0 1,-1 1-1,1 0 0,0 0 0,0 0 1,0 1-1,0 0 0,0 0 0,0 0 1,0 1-1,4 1 171,-10 0 56,1 0 0,-1 0 0,1 0 0,-1 0 1,1 0-1,-1 0 0,0 1 0,1-1 0,-1 1 0,0-1 1,0 1-1,0-1 0,0 1 0,-1 0 0,1-1 0,0 1 0,-1 0 1,1 0-1,-1-1 0,1 1 0,-1 0 0,0 0 0,0 0 0,0 0-56,2 4 232,11 101 1698,-11-83-1822,0 0-1,1-1 1,2 0-1,0 0 1,3 5-108,-8-27-115,20 22-2678,-14-23-1932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17:35:08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4 105 2849,'0'0'3754,"0"14"-2644,0 97 93,-2-103-1149,2-1-1,-1 1 1,1-1 0,0 1-1,1-1 1,-1 1 0,1-1-1,1 0 1,0 1 0,0-1-1,0 0 1,1 0 0,0 0-1,0 0 1,1-1 0,0 1-1,0-1 1,0 0 0,1 0-1,0 0 1,0-1 0,0 0-1,1 0 1,0 0 0,0-1-1,1 1-53,-2-3-4,-1 0 0,1 0-1,-1 0 1,1-1 0,0 1 0,0-1-1,0-1 1,0 1 0,0-1-1,0 1 1,-1-2 0,1 1-1,0 0 1,0-1 0,0 0 0,0 0-1,0 0 1,0-1 0,-1 0-1,1 0 1,-1 0 0,1 0-1,-1-1 1,0 1 0,0-1 0,0 0-1,0-1 1,-1 1 0,1-1-1,-1 1 1,2-4 4,1 0-65,-1 0-1,0-1 1,-1 1 0,0-1 0,0 0-1,-1-1 1,0 1 0,0 0 0,-1-1-1,0 0 1,0 1 0,-1-1 0,0 0-1,-1 0 1,0 0 0,0 1 0,-1-1-1,0 0 1,-1 0 0,0 0 0,0 1-1,-1-1 1,0 1 0,-4-7 65,5 10-1,-8-18-90,-1 1 0,-1 0 0,0 1 0,-2 1 0,-4-5 91,17 24-7,0-1 1,0 1 0,0 0-1,0 0 1,0-1 0,0 1-1,0 0 1,0 0 0,0 0-1,0 0 1,-1 1-1,1-1 1,0 0 0,-1 0-1,1 1 1,0-1 0,-1 1-1,1-1 1,-1 1 0,1 0-1,-1-1 1,1 1 0,-1 0-1,1 0 1,-1 0-1,1 0 1,-1 0 0,1 1-1,-1-1 1,1 0 0,-1 1-1,1-1 1,-1 1 0,0 0 6,-20 77-1270,8 57-2265,13-68 880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1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61 177 9828,'-8'18'302,"-23"60"-262,27-68-18,1 1-1,0-1 1,1 1 0,0-1 0,1 1-1,0 0 1,0 0 0,2 9-22,-1-3 122,0-7-114,1 0 1,0 0-1,0-1 0,1 1 0,0 0 0,1 0 1,0-1-1,1 0 0,0 1 0,0-1 1,1-1-1,0 1 0,1-1 0,-1 0 0,2 0 1,-1 0-1,1-1 0,0 0 0,1 0 0,0-1 1,0 0-1,0 0 0,0-1 0,1 0 1,6 2-9,-12-6-65,-1 0 1,1 0 0,0 0-1,0 0 1,-1 0 0,1-1-1,0 0 1,0 1 0,0-1-1,0 0 1,0 0 0,0 0 0,-1-1-1,1 1 1,0-1 0,0 0-1,0 0 1,-1 0 0,1 0-1,0 0 1,-1 0 0,1-1-1,-1 1 1,1-1 0,-1 0-1,0 1 1,0-1 0,0 0 0,0 0-1,0-1 1,0 1 0,0 0-1,-1-1 1,1 1 0,-1-1-1,0 1 1,0-1 0,1-1 64,6-15-68,-1 0 1,0 0 0,-2 0 0,0 0-1,-1-1 1,-1 0 0,-1 0-1,0 0 1,-2-5 67,0 21-3,1-21 224,0 1 0,-2-1-1,-1 1 1,-1 0 0,-1 0 0,-1 0 0,-2 0 0,-7-18-221,12 35 17,0 0 1,-1 0-1,1 0 1,-2 0 0,1 0-1,-1 1 1,0 0-1,-1 0 1,1 0 0,-1 0-1,0 1 1,-1-1 0,1 2-1,-1-1 1,0 0-1,0 1 1,-1 0 0,1 1-1,-1-1 1,0 1-1,1 0 1,-2 1 0,1 0-1,0 0 1,-4 0-18,5 4-14,1 1 1,0 0-1,1 0 0,-1 0 1,0 0-1,1 1 0,0 0 1,0 0-1,0 0 0,0 1 1,1-1-1,-1 1 0,1 0 1,0 0-1,1 0 0,-1 0 1,1 0-1,0 0 0,0 1 1,1-1-1,0 1 1,-1 4 13,-1-2-15,-2 5-109,0 1 0,1-1 0,1 1 1,0 0-1,0 0 0,2 1 0,0-1 0,0 0 0,1 0 1,1 1-1,0-1 0,2 0 0,-1 0 0,1 0 0,1 0 0,1 0 1,0-1-1,0 0 0,8 13 124,29 27-1635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12550,'0'0'544,"0"0"-544,0 0-224,0 0 96,0 0 16,0 0-2369,-5 52-7508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10 433 9492,'0'0'112,"-4"102"48,1-65 145,0-14 479,3-9-384,0-7-400,0-6-96,0-1-800,3 0-2194,5-13-2592</inkml:trace>
  <inkml:trace contextRef="#ctx0" brushRef="#br0" timeOffset="338.459">162 1 11829,'0'0'-344,"0"0"-125,0 0 359,15 1 169,90 9-24,-74-7-45,65 15 41,-92-16-52,-1-1 0,1 1 0,-1 0 0,1 0 0,-1 0 0,0 0 0,1 1 0,-1-1 0,0 1 0,-1 0 0,1 0 0,0 0 0,-1 0 0,0 0 0,0 1 0,0-1 0,0 1 0,0-1 0,-1 1 0,1 0 1,-1 0-1,1 3 20,1 14-57,-1 1 0,-1-1-1,-1 1 1,-1 0-1,-1 0 1,0-1-1,-5 13 59,-3 47-65,9-2-1192,-2-70-512</inkml:trace>
  <inkml:trace contextRef="#ctx0" brushRef="#br0" timeOffset="601.503">251 276 2881,'0'0'9076,"0"0"-9076,0 0-368,0 0 224,0 0 144,89-28 0,-59 18 0,3 1 0,-1 4-240,1 0-1345,-3 2-3457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9364,'0'0'352,"0"0"-151,10-18 52,68-120-197,123-172-1198,-177 284 721,-21 34 343,23 360 1426,-26-368-1366,15 48-368,3-44-3994,-3-9-705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0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42 146 10229,'-5'17'80,"-24"106"0,25-99 125,2 0 1,0 0-1,2 0 0,1 1 1,3 16-206,-3-34-2,1 1 0,0-2 0,1 1 1,-1 0-1,1 0 0,0-1 0,1 1 0,0-1 1,0 0-1,0 0 0,1 0 0,0-1 0,0 0 1,0 0-1,1 0 0,-1 0 0,1-1 0,0 0 0,1 0 1,-1-1-1,1 0 0,-1 0 0,1 0 0,0-1 1,0 0-1,0 0 0,1-1 0,6 1 2,-8-2-8,-1 0 0,1 0-1,0-1 1,-1 1 0,1-1-1,0-1 1,-1 1 0,0-1-1,1 0 1,-1 0 0,0 0-1,0-1 1,0 0 0,0 0-1,0 0 1,-1-1 0,1 0 8,10-9-37,0-1 0,-1 0-1,-1-1 1,-1-1 0,0 0 0,-1 0 0,-1-1 0,0-1-1,-1 0 1,-1 0 0,-1 0 0,-1-1 0,1-3 37,-5 10-11,0 0 0,0 0-1,-1-1 1,-1 1 0,0 0 0,-1 0 0,0 0 0,-1 0-1,0-1 1,-1 2 0,0-1 0,-1 0 0,0 1 0,-1-1-1,0 1 1,-4-6 11,4 10 1,1-1 0,-1 1-1,0-1 1,-1 1 0,0 1 0,0-1-1,0 1 1,-1 0 0,0 1-1,0-1 1,0 1 0,-1 1 0,1-1-1,-1 1 1,0 1 0,-1 0 0,1 0-1,0 0 1,-1 1 0,0 0-1,1 1 1,-2 0-1,4 2-77,1 1 0,-1 1 0,1-1 0,0 1 0,0 0 1,0 0-1,0 1 0,1-1 0,-1 1 0,1 0 0,0 0 0,0 0 0,0 1 0,1 0 0,0-1 0,0 1 0,0 0 0,0 1 0,1-1 0,0 0 0,0 1 0,0-1 1,1 1-1,-1 0 0,1 0 77,-11 85-3455,12-48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1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37 166 5330,'0'0'2196,"0"0"-1361,0 0-259,0-16-178,0-55-25,1 68-359,-1-1 0,1 1 0,0 0 0,0 0-1,0 0 1,0 0 0,0 0 0,1 0 0,0 0-1,-1 0 1,1 0 0,0 1 0,0-1 0,0 1-1,1-1 1,-1 1 0,1 0 0,-1 0 0,1 0-1,0 0 1,-1 0 0,1 1 0,0-1 0,0 1-1,1 0-13,0-1 0,-2 0 13,1 1-1,-1-1 1,0 1 0,1 0 0,-1 0 0,1 0 0,-1 0 0,1 0 0,0 1 0,-1-1 0,1 1 0,0 0 0,-1 0 0,1 0-1,0 0 1,-1 0 0,1 0 0,0 1 0,-1-1 0,1 1 0,-1 0 0,1 0 0,-1 0 0,1 0 0,-1 0 0,1 0 0,-1 1-1,0-1 1,0 1 0,0 0 0,0 0 0,0-1 0,0 1 0,0 1 0,-1-1 0,1 0 0,-1 0 0,1 0 0,-1 1 0,0-1-1,0 1 1,0-1 0,0 1 0,0-1 0,0 2-13,2 10 44,-1 0-1,1 0 0,-2 1 1,0-1-1,-1 0 0,-1 0 1,0 0-1,0 1 0,-2-1 1,1 0-1,-2-1 0,0 1 1,-1-1-1,0 1 1,-1-1-1,-1 0-43,-20 34 171,-3-1 0,-2-2 1,-8 8-172,36-48 43,2-2-36,0 0-1,0 0 0,-1 0 0,1 0 1,1 0-1,-1 1 0,0-1 0,0 1 0,1-1 1,0 1-1,-1 0 0,1-1 0,0 1 1,0 0-1,0 0 0,1 0 0,-1 0 0,1 0 1,0 0-1,-1 0 0,1 0 0,1 0 1,-1-1-1,0 1 0,1 0 0,-1 0 1,1 0-1,0 0 0,0 0 0,1 2-6,6-2-58,0 1-1,0-2 1,1 1 0,-1-1-1,1 0 1,-1 0 0,1-1-1,0-1 1,-1 1 0,1-1-1,0-1 1,-1 1 0,1-2-1,0 1 1,-1-1-1,1 0 1,-1-1 0,0 0-1,0 0 1,0-1 0,0 0-1,-1-1 1,1 1 0,1-3 58,30-15-2895,0-3-2065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1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11045,'0'0'59,"0"0"-33,0 0-10,0 0 123,-3 21-29,-23 140 420,18-131-497,1-5 64,1 0-1,1 0 0,1 0 1,2 0-1,0 4-96,18-31-640,48-31-886,-57 28 891,0 1 0,0-1 0,1 1 1,-1 1-1,1-1 0,0 1 1,0 0-1,0 1 0,0 0 1,0 0-1,0 1 0,4 0 635,-11 2 0,-1-1 1,1 1-1,0-1 0,0 1 0,0 0 0,0 0 0,0-1 0,-1 1 1,1 0-1,0 0 0,-1 0 0,1 0 0,-1 0 0,1 0 0,-1 0 1,1 0-1,-1 0 0,0 0 0,1 0 0,-1 0 0,0 0 0,0 0 1,0 0-1,0 1 0,0-1 0,0 0 0,0 0 0,0 0 0,0 0 1,-1 0-1,1 0 0,-1 1 0,1 4 65,-8 141 6514,-6-85-5438,-7 39 315,15-32-3733,6-69-1330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3954,'0'0'5760,"0"0"-4776,12-16-1237,-2 3 224,-4 4 28,0 0 0,1 1 0,0 0 0,1 0 0,-1 0 0,1 1 0,1 1 0,-1-1 0,1 1 0,1 1 0,2-2 1,3 0-5,-1 1 0,1 1 0,0 0-1,1 1 1,-1 1 0,1 0 0,-1 1 0,1 0 0,0 2 0,3 0 5,-17 0-5,1 0 0,-1 0-1,0 1 1,1-1 0,-1 1 0,0-1 0,0 1-1,0 0 1,1 0 0,-1 0 0,0 0-1,0 0 1,0 1 0,0-1 0,-1 1 0,1-1-1,0 1 1,-1 0 0,1-1 0,-1 1 0,1 0-1,-1 0 1,0 0 0,0 0 0,0 0-1,0 0 1,0 1 0,0-1 0,0 2 5,5 72 148,-6-72-129,-21 79 443,7-44-134,13-38-334,0 1 0,1 0 1,-1-1-1,0 1 0,1 0 1,-1 0-1,1-1 1,0 1-1,0 0 0,-1 0 1,1 0-1,0 0 0,1-1 1,-1 1-1,0 0 0,0 0 1,1 0-1,-1-1 0,1 1 1,0 0-1,-1 0 0,1-1 1,0 1-1,0-1 0,0 1 1,0-1-1,0 1 0,1-1 1,-1 1-1,0-1 0,1 0 1,-1 0-1,1 1 6,91 32-267,-81-31 265,-1 0 0,1 0 0,-1 1-1,0 0 1,0 1 0,0 0 0,0 1 0,-1 0 0,0 1 0,0 0 0,-1 0 0,0 1-1,0 1 1,0-1 0,2 6 2,-9-11 26,0 0 1,0 0-1,-1 0 0,1 0 0,-1 0 0,0 0 1,0 0-1,0 1 0,0-1 0,0 0 1,-1 1-1,0-1 0,0 0 0,0 1 0,0-1 1,0 1-1,0-1 0,-1 0 0,0 1 0,0-1 1,0 0-1,0 0 0,0 0 0,-1 1 1,1-1-1,-1 0 0,0-1 0,0 1 0,0 0 1,0-1-1,0 1 0,0-1 0,-1 1 0,0-1 1,1 0-1,-1 0 0,0 0 0,0-1 0,0 1 1,-2 0-27,-5 3 46,0-1 0,0 0 1,0-1-1,-1-1 0,1 1 1,-1-1-1,1-1 0,-1 0 1,0-1-1,1 0 0,-3-1-46,11 2-21,0-1 0,-1 0-1,1 0 1,0 0 0,0-1 0,0 1-1,-1 0 1,1-1 0,0 1 0,0-1-1,0 0 1,0 0 0,0 0 0,0 0-1,0 0 1,0 0 0,0-1-1,1 1 1,-1 0 0,0-1 0,1 0-1,-1 1 1,1-1 0,0 0 0,-1 0-1,1 0 1,0 1 0,0-1-1,0-1 1,1 1 0,-1 0 0,0 0-1,1 0 1,-1 0 0,1 0 0,0-1 21,-2-31-2063,2-8-3003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9220,'0'0'384,"0"0"-256,0 0-112,0 0 385,0 0 47,0 0-368,41 0 192,-11 0 624,8-3-784,7-4 49,7-3-161,2 0 0,9-2-80,3-3-1,2 0-367,-2 3-272,-8 2-913,-17 6-3041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4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9845,'0'0'352,"0"0"-272,0 0-80,0 0 0,0 0 112,0 0 336,55 4-384,-24-4-48,5 0 48,1 0-64,-3 0-80,3 0-336,-6 0-1649,-6 0-2529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11461,'0'0'131,"0"0"-40,0 0-6,1-3-146,0 3 60,-1-1 0,0 1 1,0-1-1,0 1 0,1-1 1,-1 1-1,0 0 0,1-1 0,-1 1 1,0 0-1,1-1 0,-1 1 1,0 0-1,1 0 0,-1-1 1,0 1-1,1 0 0,-1 0 1,1 0-1,-1-1 0,1 1 1,-1 0-1,1 0 0,-1 0 0,0 0 1,1 0-1,-1 0 0,1 0 1,-1 0-1,1 0 0,-1 0 1,1 0-1,-1 0 0,1 0 1,-1 0-1,0 1 0,1-1 1,-1 0-1,1 0 0,-1 0 0,0 1 1,1-1-1,-1 0 0,1 1 1,-1-1-1,0 0 0,1 1 1,-1-1-1,0 0 0,0 1 1,1-1-1,-1 1 1,23 28-42,-19-22 32,50 79 112,-4 3 1,13 39-103,53 150-216,-106-253-945,-4-13-1827</inkml:trace>
  <inkml:trace contextRef="#ctx0" brushRef="#br0" timeOffset="269.635">406 261 11141,'0'0'192,"0"0"-192,-97 124 96,64-72 561,0 4-321,-2-1-288,7-4 80,4-11-16,8-13-224,12-7 80,4-7-1521,1-11-2209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1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5635,'0'0'1878,"0"0"-976,0 0-139,0 0 16,0 0-163,-5 0 75,17 423-398,-12-293-213,27-270-397,-26 136 312,5-27-277,1 0 1,2 0 0,1 1 0,1 0-1,1 0 1,2 2 0,9-15 281,-21 40-3,-1 0 1,1 0 0,-1 1 0,1-1 0,0 0 0,0 1-1,0 0 1,0-1 0,1 1 0,-1 0 0,0 0 0,1 0-1,0 1 1,-1-1 0,1 1 0,0-1 0,0 1 0,0 0 0,0 0-1,0 0 1,0 0 0,0 1 0,0-1 0,0 1 0,0 0-1,0 0 1,1 0 0,-1 0 0,0 0 0,0 1 0,0 0-1,0-1 1,0 1 0,0 0 0,0 0 0,0 1 0,1 0 2,4 9 96,0 1-1,-1 1 1,-1-1 0,0 1 0,0 0 0,-2 0 0,1 1 0,-2-1 0,0 1 0,0 0 0,-1 0 0,-1 0 0,0 0 0,-2 10-96,1-22 7,8 143 297,-8-144-339,0 0 1,0 0 0,0-1-1,0 1 1,0 0 0,1 0 0,-1 0-1,0 0 1,0-1 0,1 1-1,-1 0 1,1 0 0,-1-1-1,1 1 1,-1 0 0,1-1-1,-1 1 1,1 0 0,-1-1 0,1 1-1,0-1 1,0 1 0,-1-1-1,1 1 1,0-1 0,0 1-1,-1-1 1,1 0 0,0 0 0,0 1-1,0-1 1,-1 0 0,1 0-1,0 0 1,0 0 0,0 0-1,0 0 1,0 0 0,-1 0-1,1 0 1,0 0 0,0-1 0,0 1 34,1 0-227,11 0-2076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9:0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46 4594,'0'0'-395,"0"0"443,-14 1 987,-46 4 916,58-5-1904,0 1 0,-1-1 0,1 0 0,0 1 0,0 0 0,0 0 0,-1 0 0,1 0 0,0 0 0,0 0 0,0 0 0,1 0 0,-1 1 0,0-1 0,0 1 0,1 0 0,-1-1 0,1 1 0,-1 0 0,1 0 0,0 0 0,0 0 0,0 0 0,0 0 0,0 0 0,0 0 0,1 0 0,-1 1 0,0-1 0,1 0 0,0 2-47,-2 2 50,-3 19-34,1 0 0,1 0-1,1 1 1,2-1 0,1 13-16,-1-3 1,0-14 2,1 0 1,1-1-1,0 1 1,2-1-1,0 1 0,2-1 1,0-1-1,1 1 1,1-1-1,1 0 0,5 9-3,-11-24-1,0 1 0,0-1 0,0 0 0,0 0 0,0 0 0,1 0 1,0-1-1,0 1 0,0-1 0,0 0 0,0 0 0,1-1 0,-1 1 0,1-1 0,0 0 0,-1 0 0,1-1 0,0 1 0,0-1 0,0 0 0,0 0 0,1-1 0,-1 1 0,0-1 0,0-1 0,0 1 0,0-1 0,0 1 0,1-1 0,-1-1 0,-1 1 0,1-1 0,0 0 0,0 0 0,-1 0 0,1-1 0,-1 1 0,1-1 1,16-14 5,0-2 0,-1 1-1,-1-2 1,0-1 0,-2 0-1,0-1 1,-2-1 0,0-1 0,4-12-5,-12 21-7,-1-1-1,0 0 1,-1-1 0,-1 1 0,-1-1 0,0 1-1,-1-1 1,-1 0 0,-1 0 0,-1-12 7,0 20 38,0 1 0,-1-1-1,0 1 1,0-1 0,-1 1 0,0 0 0,0 0 0,-1 0 0,0 1 0,-1-1 0,0 1 0,0 0 0,0 0 0,-1 1 0,0 0 0,0 0-1,0 0 1,-1 0 0,0 1 0,0 0 0,-1 1 0,1 0 0,-1 0 0,0 0 0,0 1 0,0 0 0,-1 1 0,1 0 0,0 0 0,-1 1-1,0 0 1,1 0 0,-1 1 0,0 0 0,1 1 0,-1 0 0,-4 1-38,7 0 0,0 1 0,0 0 0,0 0 1,1 1-1,-1-1 0,1 1 0,0 0 0,0 1 0,1-1 0,-1 1 0,1 0 1,0 0-1,0 1 0,0-1 0,1 1 0,0 0 0,0 0 0,1 0 1,-1 0-1,1 2 0,-9 18-231,1 0 1,2 0-1,0 1 1,2 0 0,1 0-1,-1 19 231,5 94-4711,11-86 608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9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10517,'0'0'128,"0"89"16,0-45-80,0-4 400,-2-8-464,2-10 16,0-10-32,10-12-1489,5-5-3089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9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7027,'0'0'4031,"0"0"-3177,-1 16-873,-11 127 118,1-64 40,3 1 0,3 33-139,5-112-3,0 0 0,0 0 0,-1 1 0,1-1 0,0 0 0,0 0 0,0 0 0,0 0 0,0 1 0,1-1 0,-1 0 0,0 0 0,0 0 0,1 0 0,-1 0 0,1 0 0,-1 0 0,1 0 0,-1 0 0,1 0 0,0 0 0,-1 0 0,1 0 0,0 0 0,0 0 0,0-1 0,0 1 0,0 0 0,0 0 0,0-1 0,0 1 0,0-1 0,0 1 0,0-1 0,0 0 0,0 1 0,0-1 0,0 0 0,0 0 0,0 1 0,1-1 0,-1 0 0,0 0 0,0 0 0,0-1 0,0 1 0,1 0 0,-1 0 0,0-1 0,0 1 0,0 0 0,0-1 0,0 1 0,0-1 0,0 1 0,0-1 0,1 0 3,6-6-117,1 1 1,-1-2 0,-1 1-1,1-1 1,-1 0-1,-1 0 1,0-1-1,2-3 117,12-14-736,63-76-2150,-82 101 2847,0 0 0,-1-1 0,1 1 0,0 0 0,0 0-1,0 0 1,0 0 0,0 0 0,0 0 0,0 1 0,0-1 0,0 0 0,0 0 0,1 1 0,-1-1 0,0 1 0,1-1 0,-1 1 0,0 0 0,0-1 0,1 1 0,-1 0 0,1 0-1,-1 0 1,0 0 0,1 0 0,-1 0 0,0 0 0,1 0 0,-1 1 0,0-1 0,1 1 0,-1-1 0,0 1 0,0-1 0,1 1 39,2 9 318,-1-1-1,0 1 1,-1 0 0,0 0 0,-1 0 0,0 0-1,0 0 1,-1 0 0,-1 0 0,0 5-318,0 11 141,1 229 1782,0-254-2012,0 0 1,-1 0-1,1 0 0,0 1 0,0-1 1,0 0-1,0 0 0,0 0 0,0 0 0,0 0 1,1 0-1,-1 0 0,0 1 0,0-1 1,1 0-1,-1 0 0,1 0 0,-1 0 1,1 0-1,-1 0 0,1 0 0,0-1 0,0 1 1,-1 0-1,1 0 0,0 0 0,0-1 1,0 1-1,0 0 0,0-1 0,0 1 0,0-1 1,0 1-1,0-1 0,0 1 0,0-1 1,0 0-1,0 0 0,0 1 0,1-1 89,15 0-6822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9:0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7235,'0'0'846,"0"0"149,0 0-315,0 0-135,0 0-281,11-17-104,35-52-104,-42 65-43,0-1-1,0 2 1,0-1 0,0 0-1,1 1 1,-1 0 0,1 0 0,0 0-1,-1 0 1,2 1 0,-1 0-1,0 0 1,0 0 0,3 0-13,0 0 9,8-3-2,-1 1 1,1 1 0,0 1-1,0 0 1,0 1 0,0 1-1,0 0 1,9 3-8,-22-2 0,0 1 1,0 0-1,0 0 0,0 0 0,-1 1 1,1-1-1,-1 0 0,0 1 1,1 0-1,-1 0 0,0 0 0,-1 0 1,1 0-1,0 0 0,-1 0 0,0 0 1,0 0-1,0 1 0,0-1 1,0 1-1,-1-1 0,1 0 0,-1 1 1,0-1-1,0 1 0,0-1 0,-1 1 1,1-1-1,-1 1 0,0-1 1,0 1-1,1 8 10,-17 188 318,4-130-259,4 2-1,3-1 1,2 1 0,5 2-69,14 2-383,9-60-3015,-18-16-1975</inkml:trace>
  <inkml:trace contextRef="#ctx0" brushRef="#br0" timeOffset="253.71">57 578 2513,'0'0'7636,"0"0"-6996,0 0-624,0 0-16,0 0 224,0 0-16,87 14 160,-37-12-352,8-2 32,8-2-48,5-22 0,2-9-544,-4-9-1649,-9-4-6083</inkml:trace>
  <inkml:trace contextRef="#ctx0" brushRef="#br0" timeOffset="654.431">833 113 1793,'0'0'7945,"-14"14"-6376,-44 46-1564,53-54-6,1 0 0,-1 1 0,1 0 0,1 0 0,-1 0 0,1 0 0,0 1 0,1-1 0,0 1 0,0 0 0,1-1 0,0 1 1,0 0-1,0 0 0,1 0 0,1 0 0,-1 2 1,1 2-8,-2-8-1,1 1 0,0-1 1,1 1-1,-1-1 0,1 0 0,0 1 0,0-1 1,0 0-1,1 0 0,-1 0 0,1 0 1,0 0-1,0 0 0,1 0 0,-1-1 1,1 1-1,0-1 0,0 0 0,0 1 1,0-1-1,3 2 9,36 29-310,-28-24 292,-1 0 0,-1 0 0,1 1-1,-2 1 1,1 0 0,-2 0 0,0 1-1,0 1 1,-1-1 0,-1 2 0,0-1 0,0 5 18,-3-6-1,-1 1 1,-1 0 0,0 1-1,-1-1 1,-1 0 0,0 1-1,-1-1 1,-1 15 0,-1-25 25,1 0 0,-1 0 0,0 0 0,0 0 0,0 0 0,0 0 0,-1-1-1,1 1 1,-1-1 0,0 1 0,0-1 0,0 0 0,-1-1 0,1 1 0,-1 0 0,1-1 0,-1 0 0,0 0 0,0 0 0,0 0 0,0-1 0,0 1 0,0-1 0,-1 0 0,1 0 0,0-1 0,-1 1 0,1-1 0,0 0 0,-1 0 0,0-1-25,2 1-105,1 0 0,0-1 0,-1 0 0,1 1 0,0-1 1,0 0-1,0 0 0,0 0 0,0-1 0,0 1 0,0 0 1,0-1-1,0 1 0,1-1 0,-1 0 0,0 1 1,1-1-1,-1 0 0,1 0 0,0 0 0,0 0 0,0 0 1,0 0-1,0-1 0,0 1 0,1 0 0,-1 0 1,1-1-1,-1 1 0,1 0 0,0-2 105,-12-38-6288</inkml:trace>
  <inkml:trace contextRef="#ctx0" brushRef="#br0" timeOffset="901.656">898 123 10789,'0'0'288,"0"0"-16,0 0-176,0 0-64,0 0 368,109 57-159,-62-50-161,14-7 192,12 0-272,9-2-336,14-16-337,8-6-1904,3 1-1569</inkml:trace>
  <inkml:trace contextRef="#ctx0" brushRef="#br0" timeOffset="1571.962">1739 594 9300,'0'0'-507,"16"11"385,53 35 418,-62-42-272,-1-1 1,1 0-1,1 0 0,-1-1 1,0 0-1,0 0 1,1 0-1,-1-1 1,1 0-1,0-1 0,-1 0 1,1 0-1,-1 0 1,2-1-25,6 0 7,-10 1-4,1-1 0,-1 1 1,0-1-1,1 0 0,-1-1 0,0 1 0,0-1 0,1 0 0,-2 0 0,1-1 0,0 1 0,0-1 1,-1 0-1,1-1 0,-1 1 0,0-1 0,0 1 0,0-1 0,-1-1 0,1 1 0,-1 0 0,0-1 1,0 0-1,-1 1 0,1-1 0,-1 0 0,0 0 0,-1-1 0,1 1 0,-1 0 0,1-4-3,-2 7 3,-1 0 0,1 0 0,0 0 0,-1 0 0,1 0 0,-1 0 0,0 0-1,0 0 1,0 1 0,0-1 0,0 0 0,0 1 0,0-1 0,0 0 0,-1 1 0,1 0 0,0-1-1,-1 1 1,1 0 0,-1 0 0,0-1 0,1 1 0,-1 0 0,0 1 0,0-1 0,0 0 0,0 1-1,1-1 1,-2 0-3,-60-8 60,57 9-59,0-2 5,-1 1 0,1-1 1,-1 2-1,1-1 0,-1 1 1,1 0-1,-1 0 0,1 1 0,-1 0 1,1 0-1,-1 1 0,1-1 1,0 1-1,0 1 0,0-1 1,0 1-1,0 0 0,0 0 1,1 1-1,0 0 0,-1 0 1,1 0-1,1 1 0,-1-1 0,1 1 1,0 0-1,-2 3-6,0 6 20,2 0-1,-1 0 1,2 1 0,0-1-1,1 1 1,0 0-1,1-1 1,1 1 0,1 12-20,-1-16 26,0-5-20,0 1 0,0-1 1,1 0-1,-1 1 0,1-1 1,1 0-1,-1 0 0,1 0 1,0 0-1,0 0 0,1 0 0,0 0 1,0-1-1,0 1 0,1-1 1,0 0-1,0 0 0,0 0 1,1-1-1,-1 0 0,1 1 0,0-1 1,0-1-1,0 1 0,5 1-6,-2-1 10,1-1 0,0-1-1,-1 1 1,1-1-1,0-1 1,0 0 0,1 0-1,-1 0 1,0-1 0,0-1-1,0 0 1,0 0-1,0 0 1,0-1 0,0-1-1,-1 0 1,1 0 0,-1 0-1,1-1 1,-1 0-1,0-1 1,-1 0 0,6-4-10,12-13-630,0-1-1,-1-1 1,-1-1 0,-1-1 0,-2-1-1,0-1 1,-2-1 0,-1-1 0,8-20 630,7-22-4093</inkml:trace>
  <inkml:trace contextRef="#ctx0" brushRef="#br0" timeOffset="1926.303">2383 1 7283,'0'0'662,"1"19"-315,24 252 224,-2-115-220,7-1-1,32 92-350,-22-148 22,-40-99-11,0 1 0,0-1 1,1 0-1,-1 1 0,0-1 1,0 0-1,1 1 0,-1-1 1,1 0-1,-1 0 0,0 1 1,1-1-1,-1 0 0,0 0 1,1 0-1,-1 1 0,1-1 1,-1 0-1,1 0 0,-1 0 1,0 0-1,1 0 0,-1 0 1,1 0-1,-1 0 0,1 0 1,-1 0-1,0 0 0,1 0 1,-1 0-1,1-1 0,-1 1 1,1 0-1,-1 0 0,0 0 1,1-1-1,-1 1 0,0 0 1,1 0-1,-1-1 0,0 1 1,1 0-1,-1-1 0,0 1 1,1 0-1,-1-1 0,0 1 1,0 0-1,0-1 0,1 1 0,-1-1 1,0 1-1,0-1 0,0 1 1,0 0-1,0-1 0,0 1 1,0-1-1,0 1 0,0-1 1,0 1-1,0 0 0,0-1 1,0 1-1,0-1-11,57-164 707,232-527-758,-268 631-709,-20 59-1742,-1 6-2141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35 364 5410,'-1'22'-600,"-1"139"499,32 161 1846,-29-235-1054,-1-86-628,0 0 1,1 1 0,-1-1-1,0 0 1,0 0 0,0 1-1,0-1 1,0 0 0,0 0-1,0 0 1,-1 1 0,1-1 0,0 0-1,-1 0 1,1 0 0,0 0-1,-1 0 1,0 1 0,1-1-1,-1 0 1,0 0 0,1 0-1,-1-1 1,0 1 0,0 0-1,0 0 1,0 0 0,0 0 0,0-1-1,0 1 1,0-1 0,0 1-1,0 0 1,0-1 0,0 0-1,-1 1 1,1-1 0,0 0-1,0 0-63,-14-22 54,7-21-417,1 1-1,3-1 1,1 0 0,4-33 363,-2 47-151,1 4 57,-2-48-638,3 0-1,3 0 1,3 0-1,3 1 1,5-6 732,-11 59-119,1 0 0,0 0-1,1 1 1,2 0 0,-1 0 0,2 0 0,1 1 0,0 1-1,10-13 120,-17 26 41,1-1-1,1 1 0,-1 0 1,1 0-1,-1 0 0,1 0 1,0 1-1,0 0 0,0 0 1,0 0-1,0 1 0,0-1 1,1 1-1,-1 1 0,0-1 1,1 1-1,-1 0 0,1 0 1,-1 0-1,0 1 0,1 0 1,-1 0-1,0 0 0,0 1 1,0-1-1,0 1 0,0 1 1,0-1-1,0 1 0,-1-1 1,1 1-1,-1 1 0,0-1 0,0 1 1,4 3-41,-2 4 154,-1 1 0,0 0 0,-1 0 0,-1 0 0,1 0 0,-2 0 0,0 1 1,0-1-1,-1 1 0,-1-1 0,0 1 0,-1 0 0,0-1 0,-1 1 0,0-1 0,-1 0 0,0 1 1,-1-1-1,-1-1 0,0 1 0,0-1 0,-1 1 0,0-2 0,-1 1 0,-5 4-154,9-8-18,-1-2 0,0 1 0,0 0 0,-1-1 0,0 0 0,0 0 0,0 0-1,-1 0 1,1-1 0,-1 0 0,0 0 0,0-1 0,-1 1 0,1-1 0,-1-1 0,1 1 0,-1-1 0,0-1-1,0 1 1,0-1 0,0 0 0,0 0 0,-5-1 18,-15 0-2380,27 0 793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7379,'0'0'112,"0"0"-112,-11 113 225,11-93 63,4-8 416,10-12-704,6 0 0,5-30-144,-3-17-3538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12182,'0'0'0,"0"0"-1633,0 0 32,0 0-3489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0 841 9364,'0'0'-1278,"0"0"921,0 0 301,16 4 88,55 14-21,-60-15-75,0 0 0,0-1 0,1-1 1,-1 1-1,1-2 0,-1 1 0,1-2 1,-1 0-1,2 0 64,-10-1-152,0 0 0,0 0 0,0-1 0,-1 1 0,1-1 0,-1 1-1,0-1 1,0 0 0,0 0 0,0 0 0,0 0 0,-1 0 0,1-1 0,-1 1 0,0 0 0,0-1 0,0 1 0,0-1 0,-1 1 0,1-1-1,-1 1 1,0-1 0,0 1 0,0-1 0,-1 1 0,1-1 0,-1 0 152,1 1-11,1 0-1,-1 0 0,0-1 1,0 1-1,0 0 1,-1 0-1,1 0 1,-1-1-1,1 1 1,-1 0-1,0 0 1,0 0-1,-1 0 1,1 0-1,-1 0 1,1 1-1,-1-1 1,0 0-1,0 1 1,0-1-1,0 1 1,-2-1 11,-1-1 369,1 0 1,-1 0 0,0 1-1,0 0 1,-1 0 0,1 0-1,-1 1 1,1 0 0,-1 0 0,0 0-1,0 1 1,0 0 0,0 0-1,-1 0-369,7 5 344,1 219-159,1-209-182,0 0 0,0 0 0,2-1 0,0 1 0,0-1 0,1 0 0,0 0 0,2-1 1,-1 1-1,1-1 0,1-1 0,3 4-3,-9-12 4,1 0-1,0-1 1,0 1-1,0-1 1,0 1 0,0-1-1,0 0 1,0 0 0,1-1-1,-1 1 1,1-1 0,0 1-1,-1-1 1,1 0-1,0 0 1,0-1 0,-1 1-1,1-1 1,0 0 0,0 0-1,0 0 1,0-1 0,-1 1-1,1-1 1,0 0-1,0 0 1,-1 0 0,1 0-1,-1-1 1,1 0 0,-1 1-1,1-1 1,1-2-4,73-94 363,-74 92-339,45-73-153,-4-2 0,-3-2 0,-4-2-1,20-68 130,-35 80-1602,-3-1-1,-4-1 0,4-50 1603,-15-26-1302,-5 151 1380,0-1 0,0 1 0,0-1 1,0 0-1,-1 1 0,1-1 0,0 1 1,0-1-1,-1 1 0,1 0 0,0-1 0,-1 1 1,1-1-1,-1 1 0,1-1 0,-1 1 1,1 0-1,0-1 0,-1 1 0,1 0 0,-1 0 1,1-1-1,-1 1 0,0 0 0,1 0 1,-1 0-1,1 0 0,-1 0 0,1-1 1,-1 1-1,1 0 0,-1 0 0,0 0 0,1 1 1,-1-1-1,1 0 0,-1 0 0,1 0 1,-1 0-1,1 0 0,-1 1 0,0-1 0,1 0 1,0 0-1,-1 1 0,1-1 0,-1 0 1,1 1-1,-1-1 0,1 1 0,0-1 0,-1 1 1,1-1-79,-7 8 161,0-1 1,1 1-1,1 1 1,-1-1-1,1 1 1,1 0 0,0 0-1,0 0 1,-1 4-162,-15 52 303,3 2 1,3 0 0,2 0-1,4 2 1,3-1 0,2 0-1,6 59-303,-3-89 17,-1-2 44,1 1 1,2-1-1,2 0 0,1 0 1,1 0-1,2 0 1,8 18-62,-15-51 0,0-1 0,0 1 1,1-1-1,-1 1 1,0-1-1,1 1 1,0-1-1,0 0 1,-1 0-1,1 0 1,1 0-1,-1 0 1,0 0-1,0 0 1,1-1-1,-1 1 1,1-1-1,-1 0 1,1 0-1,-1 0 1,1 0-1,0 0 1,0 0-1,0-1 0,-1 1 1,1-1-1,0 0 1,0 0-1,0 0 1,0 0-1,-1 0 1,1-1-1,0 1 1,0-1-1,0 0 1,-1 0-1,1 0 1,0 0-1,0-1 0,6-4-169,0-1-1,-1 0 1,1-1 0,-2 0-1,1-1 1,-1 1-1,0-1 1,1-3 169,27-39-4133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5202,'0'0'83,"0"0"-11,0 0 123,-1 6-43,12 90 868,-2-48-802,7 109 66,-6 0 0,-10 98-284,-13-89 251,11-221 112,2 6-437,-1-91-555,5 0 0,7 0 0,9-18 629,-17 137-48,1 0-1,1-1 1,1 2 0,1-1-1,1 1 1,0 0 0,2 0 0,0 1-1,1 0 1,1 1 0,2-1 48,-12 16-1,0 0 0,0 1 1,1-1-1,-1 0 0,1 1 0,0 0 1,-1-1-1,1 1 0,0 0 0,0 1 1,1-1-1,-1 0 0,0 1 0,0 0 0,1 0 1,-1 0-1,1 0 0,-1 0 0,1 1 1,-1-1-1,4 1 1,-4 2 9,0 0 0,1 0 0,-1 0 0,0 0 0,0 1 0,-1-1 0,1 1 0,0 0 0,-1 0 0,0 0 0,0 0 0,0 0 0,0 0 0,0 1 1,0-1-1,-1 1 0,0-1 0,0 1 0,0 0 0,0-1 0,0 1 0,-1 0 0,1 0 0,-1-1 0,0 3-9,1 1 49,7 154 1239,-8-153-1261,1 1-1,-2-1 1,1 0-1,-1 0 0,-1 0 1,1 1-1,-2-2 1,1 1-1,-1 0 1,0 0-1,0-1 1,-1 1-1,0-1 0,0 0 1,-1 0-1,0-1 1,0 1-1,-1-1 1,1 0-1,-1-1 0,-1 1 1,1-1-1,-1-1 1,0 1-1,0-1 1,0 0-1,-1 0 1,1-1-1,-1 0 0,0-1 1,0 0-1,0 0 1,-6 1-27,13-3-54,0 0 0,0 0 0,0 0 0,0 0 0,0 0 0,0 0 0,-1 0-1,1 0 1,0 0 0,0-1 0,0 1 0,0 0 0,0-1 0,0 1 0,0-1 0,0 1 0,1-1 0,-1 1 0,0-1 0,0 0 0,0 1 0,0-1 0,1 0 0,-1 0 0,0 1 0,1-1 0,-1 0 0,1 0 0,-1 0 0,1 0 0,-1 0 0,1 0 0,0 0 0,-1 0 0,1 0 0,0 0 0,0 0 0,0 0 0,-1 0 0,1 0 0,0 0 0,1 0 0,-1 0 0,0-1 54,0-15-3018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61 499 9476,'0'0'80,"0"0"-80,0 0-64,0 0 64,0 0 16,89 71 128,-60-31-128,-4 4-16,0 3 0,-8-3-64,-4-11 112,-5-9-96,-3-12-608,-2-9-2065</inkml:trace>
  <inkml:trace contextRef="#ctx0" brushRef="#br0" timeOffset="316.534">297 397 8964,'0'0'0,"0"0"0,-74 102 128,44-48-48,-2 5 80,-1 3 144,-1-5-95,2-10 495,5-10-496,8-13-48,8-11-96,7-9 32,4-4-192,0 0-496,8-12-2642,15-17-3921</inkml:trace>
  <inkml:trace contextRef="#ctx0" brushRef="#br0" timeOffset="755.145">479 666 4562,'0'0'-670,"0"0"492,0 0 250,16-9 45,52-28-58,-21-7 319,-41 34-260,0 2-55,0 0-1,-1 0 1,1-1-1,-2 0 1,0 0-1,0-1 1,0 1-1,-1-1 1,-1 1-1,0-1 1,0 0-1,0 0 1,-2 0-1,1-1-62,-1 9 26,-1 0-1,1 0 1,-1 0-1,1 0 1,-1 0-1,0 1 1,1-1-1,-1 0 1,0 0-1,0 1 1,0-1-1,-1 0 1,1 1 0,0-1-1,-1 1 1,1 0-1,-1-1 1,1 1-1,-1 0 1,1 0-1,-1 0 1,0 0-1,0 0 1,1 0-1,-1 1 1,0-1-1,0 1 1,0-1 0,0 1-1,0 0 1,-2-1-26,0 0 30,0 1 0,-1-1 0,1 1 0,-1 0 0,1 0 1,-1 1-1,1-1 0,-1 1 0,1 0 0,-1 0 0,1 0 1,0 1-1,0-1 0,-1 1-30,0 3 32,1-1 0,-1 1 1,1 0-1,1 0 0,-1 0 0,0 1 1,1-1-1,0 1 0,1 0 0,-1-1 0,1 1 1,0 1-1,1-1 0,-1 0 0,1 0 1,0 1-1,1-1 0,0 0 0,0 1 1,0-1-1,1 0 0,0 1 0,0 0-32,-1 9 14,0 0 25,1 0 1,0-1-1,1 1 0,1-1 1,0 1-1,2-1 0,-1 0 0,2 0 1,0-1-1,0 0 0,2 0 1,0 0-1,0-1 0,1 0 1,3 2-40,-8-12-22,0 1 1,1-1 0,-1 0-1,1-1 1,-1 1 0,1-1-1,0 0 1,0 0 0,0 0-1,0-1 1,1 0-1,-1 0 1,0 0 0,1 0-1,-1-1 1,0 0 0,1 0-1,-1-1 1,0 0 0,3 0 21,-4 0 10,-1 1 0,1-1 1,-1 0-1,1-1 1,-1 1-1,1 0 0,-1-1 1,1 0-1,-1 0 0,0 0 1,0 0-1,0-1 1,-1 1-1,1-1 0,0 1 1,-1-1-1,0 0 0,1 0 1,-1 0-1,0-1 1,1-1-11,31-81-441,-28 67 277,56-189-4524,-44 126 2794</inkml:trace>
  <inkml:trace contextRef="#ctx0" brushRef="#br0" timeOffset="1055.908">920 1 3105,'0'0'2185,"0"0"-837,-9 16-559,5-10-715,-5 9 63,1 0-1,1 0 0,0 1 0,1 0 0,0 0 0,1 1 0,1-1 1,0 4-137,-10 138 667,6 0 0,8 41-667,0-119 346,-1-66-291,0 0-1,0-1 1,2 1-1,0 0 1,0 0-1,1-1 1,1 1-1,0-1 1,1 0-1,1 0 1,0 0-1,0 0 1,1-1-1,1 0 1,0 0-1,1 0 1,0-1-1,0-1 1,5 5-55,-7-12-6,-1 0 0,0 0 0,1-1-1,0 0 1,-1 1 0,1-2 0,0 1 0,0-1 0,0 0 0,0 0 0,0-1 0,0 0 0,1 0 0,-1 0 0,0-1 0,0 1 0,0-2 0,0 1 0,0-1 0,-1 0 0,1 0 0,0 0 0,-1-1 0,1 0 0,-1 0 0,0 0 0,0-1 0,0 0 0,0 0 0,-1 0 0,0 0 0,3-3 6,48-54-1619,-5-6-3666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2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16 668 8612,'-2'16'774,"-11"256"-580,13-172 340,4-135-1034,2 0 0,1 0 1,2 0-1,1 1 0,2 1 0,9-20 500,-20 49-100,1 0 1,-1-1-1,1 1 0,0 0 0,0 0 0,0 0 0,1 0 1,-1 1-1,1-1 0,0 1 0,0-1 0,0 1 0,1 0 0,-1 0 1,1 1-1,-1-1 0,1 1 0,0-1 0,0 1 0,0 0 1,0 1-1,1-1 0,-1 1 0,0 0 0,1 0 0,0 0 100,17 29 1868,-7 15-1176,-1 2 0,-3 0 0,-2 0-1,-1 1 1,-3 0 0,-1 6-692,-4-48 19,4-7-251,30-101-579,-31 94 458,0 0 1,1 0 0,0 0-1,1 1 1,0-1 0,0 1-1,1 0 1,0 1 0,1-1-1,0 1 1,0 1 0,1-1-1,0 1 1,0 0 0,5-2 352,-11 8 49,-1 0 0,1 0 1,0 0-1,-1 0 1,1 0-1,0 1 1,0-1-1,0 1 0,-1-1 1,1 1-1,0 0 1,0 0-1,0 0 1,0 0-1,0 0 0,-1 0 1,1 0-1,0 0 1,0 1-1,0-1 1,-1 1-1,1 0 0,0-1 1,0 1-1,-1 0 1,1 0-1,-1 0 1,1 0-1,-1 0 1,1 0-1,-1 1 0,1-1 1,-1 0-1,0 1 1,0-1-1,1 2-49,5 16 635,-2 0 1,1 1-1,-2 0 1,-1 0-1,-1 0 1,0 5-636,18 93-465,-19-117-1384</inkml:trace>
  <inkml:trace contextRef="#ctx0" brushRef="#br0" timeOffset="539.875">474 226 9220,'0'0'144,"0"0"-328,13 16 339,78 115 88,-70-80-219,-2 1 1,-3 0 0,-1 2 0,-4-1 0,-1 2-1,-3 0 1,-2 5-25,5 72-181,-6 93 181,-8-174-1857,-8-1-3663</inkml:trace>
  <inkml:trace contextRef="#ctx0" brushRef="#br0" timeOffset="2408.041">741 159 5234,'6'-15'187,"21"-50"13,-25 60-119,0 0 0,1 0 0,-1 0 0,1 0 0,0 0 0,0 1 0,0-1 0,1 1 0,0 0 0,0 0 0,0 0 0,0 0 0,1 1 0,-1-1 0,1 1 0,0 1 0,1-2-81,-3 3 76,-1 1-1,1-1 1,0 0 0,0 1 0,0 0-1,0 0 1,0 0 0,-1 0 0,1 0-1,0 0 1,0 1 0,0-1 0,0 1-1,-1 0 1,1 0 0,0 0 0,-1 0-1,1 0 1,0 1 0,-1-1 0,0 1-1,1 0 1,-1 0 0,0 0 0,0 0 0,0 0-1,0 0 1,0 0 0,0 1-76,40 75 175,-40-73-148,0 0 0,0 1 0,-1-1 0,0 0 0,0 1 0,0 0 0,-1-1 1,0 1-1,0-1 0,0 1 0,0-1 0,-1 1 0,0-1 0,0 1 0,-1-1 1,0 0-1,0 1 0,-2 3-27,-14 11 30,15-18-28,1 0 1,-1 0-1,1 1 0,-1-1 1,1 1-1,0 0 0,0-1 1,0 1-1,1 0 0,-1 0 1,1 0-1,-1 1 0,1-1 1,0 0-1,0 0 0,1 1 1,-1-1-1,1 1-2,-1 1-3,1 0 0,0 0 0,0 0 0,0 0 1,1 0-1,0 0 0,0 0 0,0 0 0,0 0 0,1 0 1,0-1-1,0 1 0,0 0 0,1-1 0,2 4 3,-1-4-8,1 0 1,-1-1-1,1 1 0,0-1 0,1 0 1,-1 0-1,0 0 0,1-1 0,0 0 1,-1 0-1,1 0 0,0-1 0,0 0 1,0 0-1,0 0 0,0-1 0,0 0 1,0 0-1,0 0 0,0-1 0,0 0 1,2-1 7,6 2-1,127-19-1589,-122 17-3030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17 247 8196,'0'0'352,"-14"98"-224,12-23-128,2 8 0,0-4 112,0-14-160,0-19 48,3-21 0,13-25-128,6-9-96,9-39-288,2-23-3410</inkml:trace>
  <inkml:trace contextRef="#ctx0" brushRef="#br0" timeOffset="284.669">88 1 11461,'0'0'48,"0"0"-96,0 0-224,-22 94-976,42-54-2082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38 190 5346,'0'0'257,"0"0"-209,71 102 16,-43-61 784,-2-3-448,-3 1 401,-2 0-577,-2-2-160,-4-4 32,-4-8-96,-6-15-1489,-5-10-4450</inkml:trace>
  <inkml:trace contextRef="#ctx0" brushRef="#br0" timeOffset="254.271">333 0 5939,'0'0'624,"0"0"-448,-79 123-48,46-68 464,-3 6 737,-4 1-689,-1 0-352,4-7 177,7-11-433,8-17 144,11-14-176,7-9-48,4-4-400,0 0-3122,10-7 529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 5410,'0'0'462,"0"0"-315,0 0 56,0 0 341,-3 12 69,-25 83-405,17-66-34,11-29 50,0 0 35,0 0 162,0 0-231,0 0-81,0 0-40,0 0 54,0 0-32,0-12-227,0-7-158,0 18-23,0 1 242,0 0 198,0 0-24,0 0-33,0 0-98,0 0-5,0 0-22,0 0-90,0 0 34,0 0-8,0 0-55,0 0-78,0 0-171,0 0 285,0 0 62,0 0-181,-5 1-1121,-7 2-2841</inkml:trace>
  <inkml:trace contextRef="#ctx0" brushRef="#br0" timeOffset="1171.968">16 48 1521,'0'0'944,"0"0"-421,0 0 5,0 0 81,0 0 26,0 0-179,3 3-173,7 116 1795,-8-20-1942,-4-1 0,-5 1 0,-11 52-136,16-142 7,0-16 69,2-28-181,2 0 0,2 0 1,1 0-1,6-22 105,0 19-318,0 0 1,3 2-1,1 0 1,1 0-1,16-23 318,-30 55-38,0 1-1,-1 0 1,1-1-1,0 1 0,1 0 1,-1 0-1,1 0 0,-1 1 1,1-1-1,0 1 0,0-1 1,0 1-1,0 0 1,0 0-1,1 0 0,-1 0 1,0 1-1,1-1 0,0 1 1,-1 0-1,1 0 1,0 0-1,-1 1 0,1-1 1,1 1 38,106 2 200,-107-1-130,0 1 1,0 0-1,0 0 1,0 0 0,-1 0-1,1 1 1,-1-1-1,1 1 1,-1 0-1,0 0 1,0 0-1,0 0 1,-1 1 0,1-1-1,-1 1 1,0 0-1,0-1 1,0 1-1,0 0 1,-1 0-1,1 0 1,-1 1 0,0 0-71,14 101 933,-15-106-936,4 270 67,-4-269-27,0-1 46,0-23-32,1-43-867,3 0 0,2-1 1,3 2-1,9-28 816,-17 91-18,-1-2-6,0 0-1,1 0 1,-1 0 0,1 0-1,0 0 1,0 0 0,0 0-1,1 0 1,-1 0 0,1 0-1,0 0 1,0 1 0,1-1-1,-1 1 1,1 0 0,-1-1-1,1 1 1,0 0 0,0 1-1,1-1 1,-1 1 0,0-1 0,1 1-1,0 0 1,-1 0 0,1 0-1,0 1 1,1-1 24,-1 2 6,0 0 0,0 0 0,0 0 0,0 1 0,0 0 0,0-1 0,-1 1 0,1 1 0,0-1 0,0 0 0,-1 1 0,1 0 0,-1 0 0,1 0 0,-1 0 0,0 1 1,0-1-1,0 1 0,0 0-6,12 15 420,-1 0 0,-2 0 0,0 1 0,0 1 1,-2 0-1,0 1 0,-2 0 0,5 15-420,-10-28 96,7 19-35,2 1 142,-1 1 0,-1 0-1,-2 0 1,-1 1 0,2 28-203,-9-58-39,0 0 0,0-1 0,-1 1 1,1 0-1,-1 0 0,1 0 0,0 0 0,-1-1 0,1 1 0,0 0 0,-1 0 0,1 0 0,-1 0 0,1 0 0,0 0 0,-1 0 0,1 0 0,-1 0 0,1 0 0,0 0 0,-1 0 0,1 0 0,0 0 1,-1 0-1,1 1 0,-1-1 0,1 0 0,0 0 0,-1 0 0,1 1 0,0-1 0,-1 0 0,1 0 0,0 1 0,0-1 0,-1 0 0,1 1 0,0-1 0,0 0 0,-1 1 0,1-1 0,0 0 0,0 1 1,0-1-1,0 0 0,0 1 0,-1-1 0,1 1 0,0-1 0,0 0 0,0 1 0,0-1 0,0 1 0,0-1 0,0 0 0,0 1 0,1-1 0,-1 1 0,0-1 0,0 0 0,0 1 0,0-1 0,0 0 0,1 1 1,-1-1-1,0 0 0,0 1 0,1-1 0,-1 0 0,0 1 39,-9-17-5547</inkml:trace>
  <inkml:trace contextRef="#ctx0" brushRef="#br0" timeOffset="1735.405">1230 1 5106,'0'0'190,"0"0"-33,0 0 281,-11 17 535,-34 57 73,36-59-782,1 1-1,1-1 1,0 1 0,1 1-1,1-1 1,-1 8-264,-4 9 256,-180 588 814,139-489-1096,-41 72 26,87-193-220,-8 16 474,6-8-3002,11-31-3633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1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1 569 7507,'0'0'-1496,"0"0"938,9-1 515,105-3 513,-108 3-452,0-2 0,-1 1 0,1 0 0,0-1 0,-1 0 0,0-1 0,0 1 1,0-1-1,0 0 0,0 0 0,-1-1 0,0 1 0,2-3-18,-6 7-16,1 0 0,-1-1 0,0 1 0,0 0 0,1 0 1,-1-1-1,0 1 0,0 0 0,0-1 0,1 1 0,-1 0 0,0-1 0,0 1 1,0 0-1,0-1 0,0 1 0,0 0 0,0-1 0,1 1 0,-1 0 1,0-1-1,0 1 0,0-1 0,-1 1 0,1 0 0,0-1 0,0 1 0,0 0 1,0-1-1,0 1 0,0 0 0,0-1 0,-1 1 0,1 0 0,0-1 0,0 1 1,0 0-1,-1-1 0,1 1 0,0 0 0,-1 0 0,1-1 0,0 1 0,0 0 1,-1 0-1,1 0 0,0-1 0,-1 1 0,1 0 0,0 0 0,-1 0 1,1 0-1,-1 0 0,1 0 0,0 0 0,-1 0 0,1 0 0,0 0 0,-1 0 16,-29-1 607,22 2-421,3-2-153,1 1 1,-1 0-1,1 1 1,-1-1-1,1 1 1,0 0 0,-1 0-1,1 0 1,0 0-1,0 1 1,0 0-1,-1 0 1,2 0-1,-1 0 1,0 1 0,0-1-1,1 1 1,-1 0-1,1 0 1,0 0-1,0 1 1,0-1-1,1 1 1,-1-1 0,1 1-1,0 0 1,0 0-1,0 0 1,0 0-1,1 1 1,-1-1-1,1 0 1,0 2-34,-2 131 13,2-134-3,0 0-1,0 1 1,1 0 0,0-1-1,0 1 1,0-1-1,0 1 1,0-1 0,1 1-1,-1 0 1,1-1-1,0 1 1,0-1 0,0 0-1,1 1 1,-1-1-1,1 0 1,0 0-1,0 0 1,0 0 0,0 0-1,0 0 1,1-1-1,-1 1 1,1-1 0,0 0-1,0 1 1,0-1-1,0 0 1,0-1 0,0 1-1,0-1 1,0 1-1,1-1 1,-1 0-1,1 0 1,2 0-10,5-2 69,1-1 1,0 0-1,0-1 0,-1 0 1,0-1-1,0 0 1,0-1-1,0 0 0,0 0 1,-1-1-1,0-1 0,0 0 1,-1 0-1,0-1 0,0 0 1,-1-1-1,7-8-69,-7 9 19,17-17-294,-2 0 0,-1-2 0,-1 0 0,-1-2 0,-2 0 0,-1-1-1,-1-1 1,-1 0 0,-2-1 0,-2-1 0,0 0 0,-2 0 0,-2-1 0,-1 0 0,-2-1 0,-1 1 0,-2-1 0,-1 1 0,-2-7 275,2 36 195,0 0 0,0 0 0,-1 1 0,0-1 1,0 1-1,0-1 0,0 1 0,-1-1 1,0 1-1,1-1 0,-2 1 0,1 0 1,0 0-1,-1 0 0,0 1 0,0-1 0,-3-3-195,5 7 65,1 0 0,-1 0-1,0 0 1,0 0-1,1 0 1,-1 0 0,0 0-1,0 0 1,0 0-1,1 0 1,-1 1 0,0-1-1,0 0 1,1 0-1,-1 1 1,0-1 0,0 0-1,1 1 1,-1-1-1,1 1 1,-1-1 0,0 1-1,1-1 1,-1 1-1,1 0 1,-1-1 0,1 1-1,-1 0 1,1-1-1,0 1 1,-1 0 0,1-1-1,0 1 1,-1 0-1,1 0 1,0-1 0,0 1-1,0 0 1,0 0-1,0 0 1,0-1 0,0 1-65,-12 37 98,2 1 1,1 0 0,3 0 0,-2 29-99,-1 27 13,5 1 0,3-1 1,7 36-14,-1-86 18,1 1 1,3-1 0,11 36-19,-20-78-3,1 0 1,-1-1 0,0 1 0,1 0 0,0-1 0,-1 1 0,1-1 0,0 1 0,0-1 0,1 1-1,-1-1 1,0 0 0,1 1 0,0-1 0,-1 0 0,1 0 0,0 0 0,0 0 0,0-1 0,0 1-1,0 0 1,1-1 0,-1 0 0,0 1 0,1-1 0,-1 0 0,1 0 0,-1 0 0,1-1-1,0 1 1,-1-1 0,1 1 0,2-1 2,-1 0-68,-1 0 1,1-1-1,0 0 0,-1 0 1,1 0-1,-1 0 0,1 0 1,-1-1-1,0 1 0,1-1 1,-1 0-1,0 0 0,0 0 0,0-1 1,-1 1-1,3-3 68,35-30-2673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1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8500,'7'-15'-614,"49"-105"1705,-39 95 548,-17 25-1469,4 2 86,12 94 470,-12 96-110,-11-137-1276,4-32-2609,2-16-4114</inkml:trace>
  <inkml:trace contextRef="#ctx0" brushRef="#br0" timeOffset="3.647">551 14 400,'0'0'534,"0"0"368,0 0 399,0 0-129,0 0-361,0 0 106,0 0 65,0 0-205,0 8-6,-2 13-764,-1 0 1,-1 1-1,0-1 0,-2-1 1,-1 1-1,-1 1-7,1 1 1,-19 48-44,-2-2 0,-4 0 0,-2-2-1,-4-2 1,-2-1 0,-4 0 43,31-45-488,13-18-1774</inkml:trace>
  <inkml:trace contextRef="#ctx0" brushRef="#br0" timeOffset="3.647">567 454 6867,'0'21'-40,"0"138"134,0-128-96,2 9 132,-2 1-1,-2-1 1,-2 0 0,-1 0 0,-2 0 0,-2 0 0,-4 6-130,10-96-1516,7-10 1329,2 0 1,3 0-1,2 1 0,19-54 187,-26 98 18,-3 7-16,1 1 1,0-1-1,0 1 0,1-1 0,0 1 0,0 0 1,1 0-1,0 0 0,0 1 0,3-4-2,-6 10-1,1 0-1,-1-1 1,0 1-1,1 0 0,-1 0 1,1 0-1,-1 0 1,0 0-1,1 0 0,-1 0 1,1 1-1,-1-1 1,0 0-1,1 1 1,-1-1-1,0 1 0,1 0 1,-1-1-1,0 1 1,0 0-1,1 0 1,-1 0-1,0 0 0,0 0 1,0 0-1,0 0 1,0 0-1,-1 0 1,1 0-1,0 0 0,0 1 1,-1-1-1,1 0 1,-1 1-1,1-1 1,-1 0-1,0 1 0,1-1 1,-1 1 1,4 5 8,2 1 178,0 1 1,-1 0-1,-1 1 0,1-1 1,-1 1-1,-1 0 0,0 0 1,0 0-1,-1 0 0,0 1 1,-1-1-1,0 0 0,0 5-186,-1-8 72,0-5-46,1 1 1,-1 0-1,1 1 0,-1-1 0,0 0 0,0 0 1,-1 0-1,1 0 0,-1 0 0,1 0 1,-1 0-1,0-1 0,0 1 0,0 0 1,0 0-1,-1 0 0,1-1 0,-1 1 0,0-1 1,0 1-1,0-1 0,0 0 0,0 0 1,0 1-1,0-2 0,-1 1 0,1 0 0,-1 0 1,-1 0-27,-2 0-11,0 0 0,0 0 0,-1-1 0,1 0 0,0 0 0,-1 0 0,1-1 0,-1 0 0,1 0 1,0-1-1,-6 0 11,10 0-166,0 0 0,0 0 0,0 1 0,0-2 0,1 1 1,-1 0-1,0 0 0,0 0 0,1-1 0,-1 1 0,1-1 1,-1 0-1,1 1 0,0-1 0,-1 0 0,1 0 0,0 0 1,0 0-1,1 1 0,-1-1 0,0-1 0,0 1 0,1 0 1,-1 0-1,1-1 166,-4-15-3356</inkml:trace>
  <inkml:trace contextRef="#ctx0" brushRef="#br0" timeOffset="3.647">821 499 3410,'0'0'784,"0"0"336,0 111-191,0-76-129,0-8 33,0-3 447,0-6-960,3-9-320,0-1 80,3-6-160,-1-2-1488,-4-17-4163</inkml:trace>
  <inkml:trace contextRef="#ctx0" brushRef="#br0" timeOffset="3.647">931 180 10373,'0'0'0,"0"0"-897,0 0-815,0 0 191,0 0 448,5 99-575,6-85-1874</inkml:trace>
  <inkml:trace contextRef="#ctx0" brushRef="#br0" timeOffset="3.647">1058 414 8148,'0'0'389,"0"0"-250,0 0-294,6 11 193,71 127 90,12 4-27,-78-128-2729,-11-14-1611</inkml:trace>
  <inkml:trace contextRef="#ctx0" brushRef="#br0" timeOffset="3.647">1337 496 9780,'0'0'48,"0"0"65,-75 87-97,49-50-16,1 0 0,-2 2 80,2-4-80,-2 0 0,4-4 48,1-6-64,4-7 16,7-8 0,5-5-64,6-5-80,0 0-1073,5 0-7059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7940,'0'0'256,"0"0"-240,-13 92 96,13-61-112,0-8 16,3-8 80,4-5-128,1-6 32,-1-4-801,1 0-1488,0-15-1520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7988,'0'0'2209,"0"0"-2097,0 0 32,0 0-288,0 0-1425,0 0-112,-1 41-2289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19 404 12054,'0'0'64,"0"0"48,0 0-112,0 0-353,0 0-191,0 0-1921,-19 24-5250</inkml:trace>
  <inkml:trace contextRef="#ctx0" brushRef="#br0" timeOffset="3.647">54 30 2001,'0'0'1406,"0"0"-344,0 0 144,0 0 125,0 0-320,0-6-288,0-18-510,3 26-186,13 51 50,-3 2-1,-2-1 0,-3 2 1,-2-1-1,-2 1 1,-3-1-1,-5 49-76,3-4 20,1-55-285,0 50 374,0-33-5006,0-48 415</inkml:trace>
  <inkml:trace contextRef="#ctx0" brushRef="#br0" timeOffset="3.647">106 194 4866,'0'0'-82,"8"-16"17,25-51 103,-31 65-39,-1-1 0,0 1 1,1 0-1,0 0 0,-1 0 0,1 0 0,0 0 1,0 0-1,0 1 0,0-1 0,0 0 1,0 1-1,1 0 0,-1-1 0,0 1 1,1 0-1,-1 0 0,1 1 0,-1-1 0,1 0 1,-1 1-1,1 0 0,0-1 0,-1 1 1,1 0-1,0 0 0,-1 0 0,2 1 1,5-1-18,-2 1 91,0-1 1,-1 1-1,1 0 1,-1 0-1,1 1 1,-1 0-1,1 0 1,-1 1-1,0 0 1,0 0-1,-1 0 1,1 1 0,0-1-1,-1 1 1,0 1-1,0-1 1,0 1-1,0 0-73,2 2 101,-1-1-1,0 1 0,0 0 1,0 0-1,-1 0 1,0 1-1,0 0 1,-1 0-1,0 1 1,0-1-1,-1 1 0,0-1 1,-1 1-1,0 0 1,0 0-1,-1 0 1,0 1-1,0-1 1,-1 0-1,-1 1-100,0-4-17,0 0-1,-1-1 1,0 0 0,0 1 0,0-1-1,-1 0 1,1 0 0,-1 0-1,0 0 1,-1-1 0,1 1-1,-1-1 1,0 0 0,0 0 0,0 0-1,-1 0 1,0-1 0,1 0-1,-1 0 1,0 0 0,0-1-1,-1 1 1,1-1 0,0 0 0,-1-1-1,1 1 1,-1-1 0,0 0-1,1-1 1,-1 1 0,0-1-1,1 0 1,-5-1 17,-4 1-423,9 1-68,-1-1 1,1 0 0,-1 0 0,1 0 0,-1-1 0,1 0 0,-1 0 0,1 0-1,0-1 1,-1 0 0,1 0 0,0 0 0,-3-2 490,-12-11-683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4082,'0'0'1777,"0"0"-1473,0 0-64,0 0 960,0 0-895,0 0-161,14 10 256,1-5-384,9-3 496,6-2-288,6 0-192,7 0 128,1 0-160,-3 0 0,-3 0-64,-7 0-432,-6 0-833,-7 0-3025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8452,'0'0'272,"0"0"-272,0 0-48,0 0 32,0 0 32,0 0 288,73-8-288,-48 8-16,2 0 0,0 3 64,1 2-160,-1-2-528,-4 1-1473,-8-1-2753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1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277 226 2145,'0'0'1651,"0"0"-42,0 0 184,0 0-376,0 0-590,-8-1 1062,9-6-1911,1 0 1,0-1 0,1 1 0,-1 0 0,1 0-1,1 1 1,-1-1 0,1 1 0,0-1 0,1 1 0,0 1-1,-1-1 1,2 0 0,-1 1 0,1 0 0,0 1 0,0-1-1,0 1 1,0 0 0,1 0 0,0 1 0,0 0 0,0 0-1,0 1 1,0 0 0,0 0 0,1 1 0,-1 0 0,1 0-1,-1 0 1,6 1 21,-10 2-10,0 0-1,0 0 1,0 0-1,0 1 1,-1-1 0,1 1-1,-1 0 1,0 0-1,1 0 1,-1 0-1,-1 0 1,1 0-1,0 0 1,-1 0-1,1 1 1,-1-1 0,0 1-1,0-1 1,-1 1-1,1-1 1,-1 1-1,0 0 1,0-1-1,0 3 11,1 138-5,-5-127-6,0 0 0,0 0 0,-2-1 0,0 1 0,-1-1 0,0-1 1,-2 0-1,0 0 0,0 0 0,-2-1 11,-1-7-1260,126-92 1018,-111 83 212,-1 0 1,1 1-1,-1 0 0,1 0 1,-1 0-1,1 0 1,0 0-1,0 0 1,-1 1-1,1-1 0,0 1 1,0 0-1,0 0 1,0 0-1,-1 0 1,1 0-1,0 1 0,0-1 1,0 1-1,-1-1 1,1 1-1,0 0 1,-1 1-1,1-1 0,-1 0 1,1 1-1,-1-1 1,0 1-1,1 0 1,-1 0-1,0-1 0,0 2 1,0-1-1,0 0 1,-1 0-1,2 2 30,1 11 78,0 0 1,-1 1-1,-1 0 0,0 0 0,-1 0 1,0 0-1,-2 0 0,0 6-78,0 17 452,1-30-401,1 0-1,-2 0 1,1-1-1,-1 1 1,0-1-1,-1 1 1,0-1-1,-1 1 1,1-1 0,-2 0-1,1 0 1,-1 0-1,0-1 1,-1 1-1,1-1 1,-2 0-1,1 0 1,-1-1 0,0 1-1,-6 3-50,6-7 66,0-2 0,-1 1 0,1-1 0,-1 0 0,1 0 0,-1-1 0,0 0 0,1 0 0,-1-1 0,0 1 0,1-1 1,-6-2-67,-39-21 130,49 12-2864,5-1-2325</inkml:trace>
  <inkml:trace contextRef="#ctx0" brushRef="#br0" timeOffset="4193.861">282 0 4258,'0'0'1000,"-9"18"166,-64 119 1030,33-69-1483,2 2 0,3 2 0,3 1 0,-2 17-713,30-77 23,0 1 1,0 0-1,1 0 1,1 0-1,0 0 1,1 1-1,1-1 1,0 0-1,1 1 1,1-1-1,0 0 1,0 0-1,2 0 1,0 0-1,0-1 1,1 1-1,1-1 1,0 0-1,1-1 0,6 9-23,7 3-225,2-1-1,1-1 0,1 0 0,1-2 0,0-1 0,1-1 0,2-2 0,-1 0 1,30 11 225,22 8-2946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3 517 4290,'0'0'192,"0"0"817,24 96-1,-12-61 673,4-4-1233,3-3-16,1-3-368,1-3 128,1-5-192,0-4-80,-3-4 0,0-6-464,-7-3-2337</inkml:trace>
  <inkml:trace contextRef="#ctx0" brushRef="#br0" timeOffset="247.335">189 455 2993,'0'0'3666,"0"0"-3666,-57 126 160,34-72-160,-4 0 416,2-6 17,3-9 607,4-7-656,6-9-384,7-6 32,5-7-32,0-6-672,2-4-2882</inkml:trace>
  <inkml:trace contextRef="#ctx0" brushRef="#br0" timeOffset="955.526">243 648 9877,'0'0'-2127,"15"-1"1652,93-8 563,-97 9-86,0 0-1,1-1 0,-1 0 1,0-1-1,0 0 0,0-1 1,0 0-1,0-1 0,-1 0 1,0 0-1,1-1 0,-2-1 1,1 0-1,-1 0 0,0-1 1,0 0-1,0 0 0,4-7-1,-11 13-12,0-1 0,0 0 0,0 0 0,0 0 0,-1 0 0,1 0 0,-1 0 0,1 0 0,-1-1 0,0 1 0,0 0 0,0-1 0,0 1 0,0-1 0,0 1 0,-1-1 0,1 1 0,-1-1 0,0 0 0,0 1-1,0-1 1,0 1 0,0-1 0,-1 0 0,1 1 0,-1-1 0,1 1 0,-1-1 0,0 1 0,0-1 0,0 1 0,0 0 0,-1-1 0,1 1 0,-2-1 12,0-1 18,1 2 1,-1-1-1,0 0 1,-1 0-1,1 1 1,0 0-1,-1 0 1,1 0-1,-1 0 1,0 0-1,1 1 1,-1 0-1,0-1 1,0 1-1,0 1 1,0-1-1,0 1 1,0-1-1,0 1 1,-1 0-1,1 1 1,0-1-1,0 1 1,0-1-1,0 1 1,0 1-1,1-1 1,-1 0-1,0 1 1,-1 1-19,-3 5-4,1 1 0,1 0 0,-1 1 0,2-1 0,-1 1 0,1 1 0,1-1 0,-1 0 0,2 1 0,0 0 0,0 0 0,1 0 0,0 0 0,1 1 0,0-1 0,1 0 0,0 1 0,2 5 4,-2-10 9,0 0 0,1 0 1,0 0-1,0-1 0,1 1 1,0 0-1,0-1 0,0 1 1,1-1-1,0 0 0,0 0 1,1 0-1,-1 0 0,1-1 1,1 1-1,-1-1 0,1 0 1,0 0-1,0-1 0,0 0 1,0 1-1,1-2 1,0 1-1,0-1 0,0 0 1,0 0-1,1 0 0,-1-1 1,1 0-1,4 1-9,-5-3 42,1 0 0,-1 0 0,1-1 0,-1 1 1,0-2-1,1 1 0,-1 0 0,0-1 0,0-1 0,0 1 1,0-1-1,0 0 0,0 0 0,-1 0 0,0-1 0,1 0 1,-1 0-1,-1 0 0,1-1-42,79-98-321,-80 96 254,23-32-339,-2-1 0,-1-2 0,-3 0-1,9-25 407,-21 43-805,-2 1 0,0-2 0,-2 1 0,0-1 0,0-24 805,-5 44-114,3-16 22,-2-1 0,0 1 1,-2-1-1,0 1 0,-1 0 1,-1-1-1,-1 1 0,-2 0 1,0 0 91,-18-13 2299,24 33-2222,-1 1 0,1 0-1,-1 0 1,1 0 0,-1 0-1,1 0 1,-1 0 0,1 0-1,-1 0 1,1 0 0,-1 0-1,1 0 1,-1 0 0,1 0-1,-1 1 1,1-1 0,-1 0-1,1 0 1,-1 0 0,1 1-1,0-1 1,-1 0 0,1 1-1,-1-1 1,1 0 0,0 1-1,-1-1 1,1 0-1,0 1 1,0-1 0,-1 1-1,1-1 1,0 0 0,0 1-1,-1-1 1,1 1 0,0-1-1,0 1 1,0-1 0,0 1-1,0-1 1,0 1 0,0-1-1,0 1 1,0-1-77,-26 150 909,24-129-705,-6 365 985,8-367-1185,-1 0 29,0 0-1,2 0 0,0 0 0,1 0 0,1-1 0,0 1 1,2-1-1,0 0 0,7 14-32,-12-30 9,1-1 1,0 0-1,0 1 0,1-1 1,-1 0-1,0 0 0,0 0 1,1 0-1,-1 0 1,0 0-1,1 0 0,-1 0 1,1-1-1,-1 1 0,1 0 1,-1-1-1,1 1 0,0-1 1,-1 0-1,1 1 1,0-1-1,-1 0 0,1 0 1,0 0-1,-1 0 0,1-1 1,0 1-1,-1 0 1,1-1-1,-1 1 0,1-1 1,0 1-1,-1-1 0,1 0 1,-1 1-1,0-1 0,1 0 1,-1 0-1,0 0 1,1 0-1,-1-1 0,0 1 1,0 0-1,0 0 0,0-1-9,33-39-464,3-15-1451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280 474 272,'0'0'118,"0"0"-52,0 0 140,0 0 783,0 0 369,0 0-253,0 0-158,0-14 2252,3 332-4184,-3-318 425,0-6-307,0-14 749,1 0-1,0 0 1,2 0-1,1 0 1,0 0 0,1 1-1,1-1 1,1 1 0,1 1-1,0-1 1,2 1-1,0 1 1,1 0 0,0 0-1,1 1 1,3-2 118,-13 16-11,-1 1 0,0-1 0,1 0 0,0 0 0,-1 1 0,1-1 1,0 1-1,0-1 0,0 1 0,0 0 0,0 0 0,0 0 0,0 0 0,0 0 0,0 0 1,1 0-1,-1 1 0,0-1 0,0 1 0,1 0 0,-1 0 0,0 0 0,1 0 1,-1 0-1,0 0 0,1 0 0,-1 1 0,0-1 0,0 1 0,1 0 0,-1 0 0,0 0 1,0 0-1,0 0 0,0 0 0,0 0 0,1 2 11,40 109 439,-34-80-96,0-1 144,-2 0 0,0 0 0,-3 1 0,0 0 0,-2 26-487,-2-35 547,0-38-3444</inkml:trace>
  <inkml:trace contextRef="#ctx0" brushRef="#br0" timeOffset="37904.883">330 1 1777,'0'0'950,"0"0"-177,0 0-34,0 0 99,-14 13-72,-43 43-171,55-54-543,0 0 0,-1 0 1,1 0-1,0 1 1,0-1-1,0 1 0,0-1 1,1 1-1,-1 0 1,1 0-1,-1-1 0,1 1 1,0 0-1,0 0 1,0 0-1,1 1 0,-1-1 1,1 0-1,0 1-52,-2 10 72,-85 281-75,-32 164-1886,97-275 355,22-122-96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3:5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291 393 8836,'0'0'21,"0"0"-18,-9 11 45,-24 31-120,24-31 21,19-24 54,-1 10 92,-10 23-814,0-11-439,1 8-4663</inkml:trace>
  <inkml:trace contextRef="#ctx0" brushRef="#br0" timeOffset="32888.85">28 0 64,'0'0'1097,"0"0"167,0 0 753,0 0-85,0 0-716,7 0-738,19 59-134,-12-16-233,-2 0 0,-1 0 0,-3 1 0,-1 0 1,-2 1-1,-3 0 0,-1-1 0,-4 39-111,2-42 5,0-3-291,-1 0 0,-2 0 0,-2 0 0,-2-1 1,-1 0-1,-1-1 0,-3 0 0,-8 18 286,-21 28-3689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295 653 11093,'0'0'64,"0"0"-64,0 0-736,0 0-1329,0 0 128,0 0-3778</inkml:trace>
  <inkml:trace contextRef="#ctx0" brushRef="#br0" timeOffset="24051.327">196 1 2753,'0'0'753,"0"0"-188,0 0-471,4 0-9,49 7 758,-43 2-715,0 1 0,-1 0 1,0 0-1,0 1 0,-1 0 0,0 0 0,-1 1 1,-1 0-1,0 0 0,0 1 0,-1-1 0,-1 1 0,0 1 1,-1-1-1,0 0 0,-1 1 0,-1-1 0,0 1 1,-1 0-1,0 7-128,1 19 22,0-1 0,-3 1 1,-1-1-1,-2 1 0,-2-1 0,-3 4-22,-30 93 154,-6-3-1,-63 127-153,104-249-59,-3 9-169,-1-1 0,0 0-1,-2-1 1,0 0-1,-1-1 1,-1 0-1,0-1 1,-7 6 228,-12-2-4242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7:28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1224 64 4066,'0'0'5779,"0"0"-4819,0 0-864,0 0 368,0 0-352,0 0-96,39 0 272,-13 8-160,2 1-128,-1-4 0,3 1-176,0-2-592,-2-4-3042</inkml:trace>
  <inkml:trace contextRef="#ctx0" brushRef="#br0" timeOffset="-1033.613">350 549 5987,'0'0'1184,"0"0"-402,0 0-267,0 0-352,0 0 101,-7-11 5,-21-37-125,26 45-119,0 0-1,0 1 0,0-1 0,-1 1 1,1-1-1,-1 1 0,1 0 1,-1-1-1,0 1 0,0 1 1,0-1-1,0 0 0,0 1 0,-1 0 1,1-1-1,0 1 0,-1 1 1,1-1-1,-1 0 0,1 1 0,0 0 1,-1-1-1,1 1 0,-1 1 1,-3 0-25,0-1 14,1 1-1,1 1 1,0 0-1,-1 1 1,1-1-1,0 1 0,1 0 1,-1 0-1,0 1 1,1-1-1,0 1 1,0 0-1,0 0 1,0 1-1,1-1 0,-1 1 1,1-1-1,0 1 1,1 0-1,-1 0 1,1 1-1,0-1 0,0 0 1,1 1-1,0-1 1,0 1-1,0 0 1,0-1-1,1 6-13,0 80 347,0-88-340,0 0 1,1-1-1,-1 1 1,1 0-1,0 0 1,-1-1-1,1 1 1,0-1-1,1 1 1,-1-1-1,0 1 1,1-1 0,0 1-1,-1-1 1,1 0-1,0 0 1,0 0-1,0 0 1,0 0-1,0-1 1,1 1-1,-1-1 1,1 1-1,-1-1 1,1 0-1,-1 0 1,2 0-8,76 8 157,-58-14-298,0 0 0,0-1 0,-1-1 0,0-1 1,0-1-1,-1-1 0,0-1 0,-1 0 0,0-1 0,-1-2 0,0 0 0,6-6 141,-20 16-184,40-31-3463</inkml:trace>
  <inkml:trace contextRef="#ctx0" brushRef="#br0" timeOffset="-485.22">711 334 4930,'0'0'1155,"0"0"-354,0 0-518,0 0-105,0 17 377,-5 214 1572,-3-120-1164,18-122-1009,20-37 88,0-1-1040,2 1 0,3 2-1,1 2 1,18-17 998,-53 61-4,-1-1-1,0 0 1,1 1 0,-1-1-1,1 0 1,-1 1-1,1-1 1,-1 0 0,1 1-1,-1-1 1,1 1-1,0-1 1,-1 1 0,1-1-1,0 1 1,0 0-1,-1-1 1,1 1-1,0 0 1,0 0 0,-1-1-1,1 1 1,0 0-1,0 0 1,-1 0 0,1 0-1,0 0 1,0 0-1,0 0 1,-1 0 0,1 0-1,0 1 1,0-1-1,0 0 1,-1 0 0,1 1-1,0-1 1,-1 0-1,1 1 1,0-1 0,-1 1-1,1-1 1,0 1-1,-1-1 1,1 1 0,-1-1-1,1 1 1,-1 0-1,1-1 1,-1 1-1,1 0 1,-1-1 0,0 1-1,1 0 1,-1 0 4,8 47 1419,-7-43-1243,1 187 2937,6-196-3545,15-28 28,-20 25 219,1 1 1,0-1 0,0 1 0,0 0 0,0 0 0,1 1 0,0-1 0,1 1-1,-1 0 1,1 0 0,0 1 0,0 0 0,0 0 0,0 0 0,1 1 0,0 0-1,-1 0 1,1 1 0,1-1 0,-1 2 0,0-1 0,0 1 0,4 0 184,-9 1 57,-1 1 1,1 0 0,-1 0 0,1 0 0,-1 0-1,0 1 1,1-1 0,-1 0 0,0 1 0,0-1-1,0 0 1,0 1 0,0 0 0,0-1 0,0 1-1,-1-1 1,1 1 0,-1 0 0,1-1 0,-1 1-1,1 0 1,-1 0 0,0-1 0,0 1-1,0 1-57,1 2 404,7 100 1144,-7-101-3784,3-4-3665</inkml:trace>
  <inkml:trace contextRef="#ctx0" brushRef="#br0" timeOffset="3.647">134 0 192,'0'0'1329,"0"0"-481,0 0-464,0 0 112,-63 101-415,49-68 703,0 6-368,1 5-112,2 4 593,0 5-641,5 0-208,4 3 128,2 1-80,0 0-96,10 2 0,9 0-961,3-4-463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3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1121,'0'0'2000,"0"0"-1343,0 0 143,0 0 257,0 0-177,0 0-272,0-3 65,0 1-241,0 2 304,0-2-208,0 2-432,0 0-192,0 0-112,0 0-1585,-8 10-800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4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3249,'0'0'3218,"0"0"-2402,0 0-720,0 0-96,0 0 80,0 0-64,0 0 337,55 7-353,-33 3 32,5-5 0,4-5 64,5 0-192,2-10-80,-5-5-1617,-6 1-1921</inkml:trace>
  <inkml:trace contextRef="#ctx0" brushRef="#br0" timeOffset="263.365">27 448 5410,'0'0'1745,"0"0"-1713,0 0 384,0 0 497,0 0-225,0 0-496,19 4 0,-1 1-80,-1-2-112,7 2 80,2-5-48,4 0-32,2 0-688,-7-3-2241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0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1505,'0'0'2067,"0"0"-114,0 0-128,0 0-438,0 0-325,2-7-787,5-19-72,-2 24-174,2 119-96,-7-85 85,-2 0 0,0 0-1,-2 0 1,-2-1-1,-2 4-17,-27 77 24,84-199-82,12-22-130,42-61-59,-103 169 239,1 0 0,-1 0 0,0 1 0,1-1 0,-1 0 0,0 1 0,1-1 0,-1 0 0,1 1 0,-1-1 0,1 1 0,-1-1 1,1 0-1,0 1 0,-1 0 0,1-1 0,0 1 0,-1-1 0,1 1 0,0 0 0,0-1 0,-1 1 0,1 0 0,0 0 0,0 0 0,-1-1 0,1 1 0,0 0 0,0 0 0,0 0 0,-1 0 1,1 0-1,0 1 0,0-1 0,-1 0 0,1 0 0,0 0 0,0 1 0,-1-1 0,1 0 0,0 1 0,-1-1 0,1 1 0,0-1 0,-1 1 0,1-1 0,0 1 8,8 9 14,0 1-1,-1 0 0,0 1 1,-1 0-1,0 0 0,-1 1 1,-1 0-1,1 0 0,-2 0 1,0 0-1,-1 1 0,0-1 1,-1 2-14,5 144 421,-12-108-222,-1-6-3677,6-41-1913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0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8772,'0'0'19,"0"0"-542,0 18 448,0 117 321,1-113-199,-1-1 1,-2 1-1,0-1 1,-1 1 0,-2-1-1,0 0 1,-6 16-48,-11 12 32,41-98-258,3 1 0,2 1-1,2 1 1,1 1 0,16-16 226,-37 54-38,-5 3 2,1 1 1,0 0-1,0 0 0,0 0 1,1 0-1,-1 0 1,1 0-1,-1 1 0,1-1 1,0 1-1,0 0 0,0 0 1,1 0-1,-1 0 1,0 0-1,1 1 0,-1-1 1,1 1-1,-1 0 1,1 0-1,0 0 0,-1 1 1,1-1-1,0 1 0,1 0 36,-1 3-9,-1 0 0,0 1 0,0-1 0,0 1 0,-1 0 0,1 0 0,-1-1 0,0 2 0,0-1 0,0 0 0,-1 0 0,1 1 0,-1-1 0,0 1 0,0-1 0,-1 1 0,1-1 0,-1 1 0,0-1 9,0-3-2,4 212 458,-9-160-338,5-53-86,0 0 90,18-46 823,-2 15-977,2 1 0,1 1 0,1 0 0,2 1 0,9-8 32,-29 34-12,-1 0 1,1 1-1,0-1 1,0 1-1,0-1 1,0 1-1,0 0 1,0 0-1,0 0 1,1 0-1,-1 0 1,0 0-1,1 1 1,-1-1-1,0 1 1,1-1-1,-1 1 1,1 0-1,-1 0 1,0 0-1,1 0 1,-1 1-1,1-1 1,-1 1-1,0-1 1,1 1-1,-1 0 1,0 0-1,0 0 1,0 0-1,0 0 1,0 0-1,0 1 1,0-1-1,0 1 1,0-1-1,0 1 1,-1 0-1,2 1 12,5 10 38,0 0 0,-1 0 0,-1 1 0,0 0 0,-1 0 0,-1 0 0,0 1 0,0-1-1,-2 1 1,0 0 0,-1 0 0,0 0 0,-1 0 0,0 0 0,-3 12-38,-4 23 561,0 1-3203,7-51-3433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1169,'0'0'955,"0"0"-158,0 0 172,0 0 58,0 0 24,0 0-112,6-3-648,96-16-99,-98 19-215,-3 0 20,1-1 1,-1 1-1,1-1 1,0 1-1,-1 0 1,1 0-1,0 0 1,-1 0-1,1 0 1,0 0-1,-1 0 1,1 1-1,0-1 1,-1 1-1,1-1 1,-1 1-1,1-1 1,-1 1-1,1 0 1,-1 0 0,1 0-1,-1 0 1,0 0-1,1 0 1,-1 0-1,0 0 1,0 1-1,0-1 1,0 0-1,0 1 1,0-1-1,0 0 1,0 1-1,-1 0 1,1-1-1,-1 1 1,1-1-1,-1 1 1,1 0-1,-1 1 3,1 1 12,-1 1-1,0 0 1,0-1 0,0 1-1,-1 0 1,1-1-1,-1 1 1,0-1-1,-1 1 1,1-1-1,-1 1 1,1-1 0,-2 0-1,1 0 1,0 0-1,-1 0 1,1 0-1,-2 0-11,-6 7 164,0 0 0,-1-2 0,0 1 0,0-1 0,-1-1 0,0 0 0,-1 0 0,0-2 0,-1 1-164,15-6-36,-1 0 0,0 0-1,0 0 1,1 0 0,-1 0 0,1 0 0,-1-1 0,1 1 0,-1 0 0,1 0-1,0 0 1,-1 0 0,1-1 0,0 1 0,-1 0 0,1-1 0,0 1 0,0-1-1,0 1 1,0-1 0,0 1 0,0-1 0,-1 1 0,1-1 0,0 0 0,0 0 0,0 1-1,0-1 1,0 0 0,0 0 0,0 0 0,0 0 0,0 0 0,0 0 0,1 0 36,9 4-62,0 1 112,-5-4-50,-1 1-1,0 0 0,1 1 1,-1-1-1,0 1 1,0 0-1,-1 0 1,1 0-1,0 1 1,-1 0-1,0 0 1,0 0-1,0 0 1,-1 1-1,1-1 0,-1 1 1,0 0-1,0 0 1,1 5 0,-1 5 19,-1-1 0,-1 1 0,0 0 0,-1 0 0,-1-1 0,0 1 0,-1 0 0,-3 10-19,2-15 62,1-1 0,-1 0-1,-1 0 1,0 0 0,0 0 0,-1-1 0,0 1-1,0-1 1,-1 0 0,0-1 0,0 0 0,-1 0-1,0 0 1,0 0 0,-1-1 0,0-1 0,0 1-1,-7 3-61,12-8-7,0 0-1,-1 1 0,1-2 0,0 1 0,0 0 0,-1 0 0,1-1 0,0 0 0,-1 0 0,1 0 0,0 0 0,-1 0 1,1-1-1,0 1 0,-1-1 0,1 0 0,0 0 0,0 0 0,0-1 0,0 1 0,0-1 0,0 1 0,0-1 1,0 0-1,1 0 0,-1 0 0,1-1 0,-1 1 0,0-2 8,3 2-1153,0-1-2120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516 475 2721,'0'0'1732,"0"0"-41,0 0-23,0 0-324,0 0-445,-4-4 843,57-84-1687,-29 54-46,123-186-718,-138 205 637,0-1 0,-2-1 0,1 1 0,-2-1 0,0-1 0,2-12 72,-3 30-187,10 81 302,-5 48 346,13 91-239,-2-137-1903,-14-75-462</inkml:trace>
  <inkml:trace contextRef="#ctx0" brushRef="#br0" timeOffset="9456.793">1 759 672,'0'0'1356,"0"0"202,0 0-88,0 0-206,0 0-453,0 0-250,0 0-39,0 0-148,0 0-203,0 0-94,0 0-8,0 0 19,0 0-13,0 0-37,0 0-14,3 0 48,42 2 320,-33-1-324,1 0-1,0 0 1,-1-2 0,1 0-1,-1 0 1,1-1 0,-1 0-1,10-4-67,-6 1 9,-1 1 1,1 1-1,0 0 0,0 1 0,0 1 0,1 0 0,13 2-9,-16-1 0,142 0 62,-85 31-62,7-23-22,44-2 52,-78-7-36,-23 1 4,-9 1 2,1-1 0,-1 0 0,1-1 0,-1-1 0,1 0 0,-1 0 0,11-5 0,-7 1 4,1 1 1,0 1-1,0 0 1,0 1 0,0 1-1,1 1 1,11 0-5,-20 0 1,0 0 1,0 0-1,0-1 0,-1-1 1,1 1-1,-1-2 1,0 1-1,1-1 0,1-1-1,-2 1-1,0 0 0,0 0-1,1 1 1,-1 0-1,1 0 1,0 1 0,0 1-1,0-1 1,2 1 1,11 2 7,-1-1 1,0-2-1,0 0 1,0-1 0,0-1-1,13-4-7,161-42 35,-126 46-41,-66 4-152,13 1-2082,-16-11-110</inkml:trace>
  <inkml:trace contextRef="#ctx0" brushRef="#br0" timeOffset="18458.787">1505 625 288,'0'0'814,"0"0"-278,0 0-109,0 0 101,0 0 486,0 0 269,0 0-2,0 0-350,1-1 2662,7-6-3640,104-1 124,20-20 64,-14 14-125,-32 9-32,78 5 22,-31 14-41,47 7 166,54 28-67,-57 3 96,-12-21-147,-8-20-10,-6 19-59,-26 6-19,-106-28 78,48 13 26,-18-10-258,-47-13 189,0 1 1,0-1 0,0 0 0,0 0 0,0 0-1,-1 0 1,1 0 0,-1 0 0,0 0-1,1-1 1,-1 1 0,0 0 0,0-1 0,-1 1-1,1-1 1,0 1 0,-1-1 0,0 1 0,1-1-1,-1-2 40,0-11-3233,0 8-1868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52 9236,'16'-7'-149,"109"-31"208,4 32-708,-127 6 641,-1 0-1,0-1 0,1 1 0,-1 0 1,0 0-1,1 0 0,-1 0 1,1 0-1,-1 0 0,0 1 0,1-1 1,-1 0-1,1 1 0,-1-1 1,0 1-1,0-1 0,1 1 1,-1 0-1,0 0 0,0-1 0,0 1 1,0 0-1,0 0 0,0 0 1,0 0-1,0 0 0,0 0 1,0 1-1,0-1 0,-1 0 0,1 0 1,0 1-1,-1-1 0,1 0 1,-1 1-1,0-1 0,1 0 1,-1 1-1,0-1 0,0 0 0,0 1 1,0 0 8,0 5 69,0 0 0,-1 0 0,0 0 1,0 0-1,0 0 0,-1 0 0,0 0 0,-1-1 1,1 1-1,-1-1 0,-1 0 0,1 1 1,-1-2-1,0 1 0,0 0 0,-1-1 0,1 1 1,-4 1-70,-7 11 104,0-1 1,-2 0 0,1-1 0,-2-1 0,0-1-1,-1-1 1,-8 5-105,22-16 110,4-2-150,1 0-91,14 5-211,95 58-1061,-105-60 1376,0 0 0,0 1 0,0-1 0,-1 1 0,1 0 0,-1 1-1,0-1 1,0 0 0,0 1 0,-1 0 0,0 0 0,0-1 0,0 1 0,0 1 0,-1-1 0,0 0 0,0 0-1,0 0 1,-1 1 0,1-1 0,-1 0 0,-1 1 0,1-1 0,-1 0 0,0 0 0,0 1 0,0-1-1,-1 0 1,1 0 0,-2 0 0,1-1 0,-1 3 27,-3 2 124,0-1 0,0 0 1,-1 0-1,0-1 0,0 0 0,-1 0 0,0-1 0,0 1 1,0-2-1,-1 1 0,0-1 0,0-1 0,0 0 1,-1 0-1,1-1 0,-1 0 0,0 0 0,0-1 0,0 0 1,0-1-1,0-1 0,-1 1-124,4-1 7,1 0 2,-1 1-1,1-1 1,0-1-1,-1 1 1,1-1-1,0 0 1,-1-1-1,1 1 1,0-1-1,0 0 1,0-1-1,-5-2-8,8 3-131,-1 0-1,0-1 0,0 1 1,1-1-1,0 1 0,-1-1 0,1 0 1,0 0-1,1-1 0,-1 1 1,0 0-1,1-1 0,0 0 0,0 0 1,0 1-1,0-1 0,0 0 1,1 0-1,-1-3 132,2-5-1342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36 4674,'0'0'470,"0"0"-201,0 0 363,-4 16 214,-15 51-227,14 10-189,6-66-424,0 1 0,0-1 1,1 0-1,1 0 0,0 0 0,0 0 1,1 0-1,0-1 0,1 0 1,0 0-1,2 1-6,6 15 56,-5-15-50,-1 0 0,0 0 0,-1 1 0,-1 1 0,0-1 0,0 0 0,-1 1 0,-1 0 1,0 0-1,-1 0 0,0 1 0,-1-1 0,0 0 0,-1 1 0,-2 8-6,-1-14 27,-1-1 0,-1 0 0,1 0 0,-1 0 0,-1-1 0,1 0 0,-1 0 0,0 0 0,0 0 0,-1-1 0,1 0 0,-1 0 1,0-1-1,-1 0 0,1 0 0,-1-1 0,0 0 0,0 0 0,0-1 0,0 0 0,-3 0-27,-50 3 272,59-6-252,-1 0-1,1 0 1,-1 0-1,1 0 1,0 0-1,0-1 1,-1 1-1,1-1 1,0 1-1,0-1 1,0 0 0,1 0-1,-1 0 1,0 0-1,1 0 1,-1 0-1,1 0 1,0 0-1,0-1 1,0 1-1,0-1 1,0 1-1,0-1 1,0 1-1,1-1 1,-1 1 0,1-1-1,0 1 1,0-1-1,0 0 1,0 1-1,0-1 1,1 1-1,-1-1 1,1 0-1,0 1 1,0-1-1,0-1-19,0-6-11,2-11-1,2 0 1,0-1-1,1 2 0,1-1 0,1 1 0,1 0 1,1 1-1,0 0 0,2 0 0,0 1 1,1 1-1,7-7 12,-1 0-234,2 0 1,0 1 0,2 2 0,0 0-1,2 1 1,0 2 0,18-11 233,-10 11-119,-22 13 59,0-1 0,-1 0 0,0 0 0,0-1-1,0 0 1,-1-1 0,0 0 0,7-9 60,-15 17 23,0-1 1,-1 0 0,1 0 0,0 1 0,-1-1-1,1 0 1,0 0 0,-1 0 0,1 0-1,-1 0 1,0 0 0,1 0 0,-1 0 0,0 0-1,1 0 1,-1 0 0,0 0 0,0 0-1,0 0 1,0 0 0,0 0 0,0 0 0,0 0-1,-1 0 1,1 0 0,0 0 0,0 0-1,-1 0 1,1 0 0,-1 0 0,1 0 0,-1 0-1,1 0 1,-1 0 0,1 0 0,-1 1-1,0-1 1,0 0 0,1 0 0,-1 1 0,0-1-1,0 0 1,0 1 0,0-1 0,0 1-1,0-1 1,0 1 0,0-1-24,-53-8 732,39 8-723,1 0 0,-1 2 1,0 0-1,1 0 1,-1 2-1,1-1 1,0 2-1,0 0 1,0 1-1,0 0 0,1 1 1,0 1-1,-8 4-9,-2 8-1091,13-1-955</inkml:trace>
  <inkml:trace contextRef="#ctx0" brushRef="#br0" timeOffset="740.203">742 104 5539,'14'0'-1438,"81"0"1285,-93-1 187,0 1 0,-1 0-1,1 0 1,0 0-1,0 0 1,0 0-1,-1 0 1,1 1-1,0-1 1,0 1 0,-1-1-1,1 1 1,0 0-1,-1-1 1,1 1-1,0 0 1,-1 0-1,0 0 1,1 0 0,-1 0-1,1 1 1,-1-1-1,0 0 1,0 1-1,0-1 1,0 1-1,0-1 1,0 1 0,0-1-1,0 1 1,-1 0-1,1-1 1,-1 1-1,1 0 1,-1 0-1,1-1 1,-1 1 0,0 0-1,0 0 1,0 0-1,0-1 1,0 1-1,-1 0 1,1 0-1,0 0-33,-3 5 199,0 0-1,0-1 1,0 1-1,0-1 1,-1 1-1,0-1 0,-1-1 1,1 1-1,-1 0 1,0-1-1,-1 0 0,1 0 1,-1-1-1,0 1 1,0-1-1,-2 0-198,5-1 75,-101 64 608,103-67-654,1 0-170,24 17-1470,2-8 1599,-21-8-8,0 0 0,0 0 0,0 1 0,0 0 0,-1 0 1,1 0-1,0 0 0,-1 1 0,1 0 0,-1 0 0,0 0 0,0 0 0,0 1 0,-1-1 1,1 1-1,-1 0 0,0 0 0,0 1 0,0-1 20,1 8-39,-1 1 0,0 0-1,0-1 1,-1 1 0,-1 0 0,-1 0 0,1 0 0,-3 12 39,2 4-213,-2 8 456,-2-1 0,-1 1 0,-2-1 0,-7 19-243,14-52 22,0-1 1,0 1 0,0-1 0,-1 0 0,1 1 0,-1-1 0,0 0 0,1 1 0,-1-1 0,0 0 0,-1 0 0,1 0 0,0 0 0,-1 0 0,1 0 0,-1 0 0,1 0 0,-1-1 0,0 1 0,0 0 0,0-1 0,1 0 0,-2 1 0,1-1 0,0 0-1,0 0 1,0 0 0,0 0 0,-1-1 0,1 1 0,0-1 0,-1 1 0,1-1-23,-1 1 37,0-1 0,0 1 0,0-1 0,0 0 0,0 0 0,0 0 0,0 0 0,0-1 0,1 1 1,-1-1-1,0 0 0,0 0 0,0 0 0,1 0 0,-1 0 0,0-1 0,1 1 0,-1-1 0,1 1 0,0-1 0,-1 0 0,1 0 0,0 0 0,0 0 0,-1-3-37,-9-10 55,1-1 1,1 0-1,0-1 0,1 0 1,1 0-1,-2-8-55,-7-66-3096,17 75-426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9204,'0'0'673,"0"0"-49,0 0-624,0 0 0,0 0-48,0 0 224,89-12-176,-48 22 0,0 2 80,2 0-288,2-4 112,6-3-1185,-4-5-3121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1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6915,'36'-24'-509,"-4"5"-166,-1-1 0,-1-2 1,0-1-1,-2-1 1,-1-2-1,-1 0 0,7-12 675,-12-1 2613,-20 37-1781,0 1 1321,-1 1-1025,0 3-717,-28 173 533,-15 166-333,43-339-2545,0-13-1913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5:1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103 129 3089,'0'0'1020,"0"0"-484,0 0 590,0 0 899,6-7-1134,-1 0-795,0 0 0,0 0 0,-1 0 0,0-1 0,0 0 0,-1 1 0,0-1 0,-1-1 0,1 1 0,-1 0 0,-1 0 0,1-8-96,-2 16 10,0-1 1,0 1-1,0-1 0,0 1 0,0 0 1,0-1-1,0 1 0,0-1 1,0 1-1,0-1 0,0 1 0,0-1 1,0 1-1,-1-1 0,1 1 0,0-1 1,0 1-1,0 0 0,-1-1 0,1 1 1,0-1-1,-1 1 0,1 0 0,0-1 1,-1 1-1,1 0 0,-1-1 1,1 1-1,0 0 0,-1 0 0,1-1 1,-1 1-1,1 0 0,-1 0 0,1 0 1,-1 0-1,1 0 0,0-1 0,-1 1 1,1 0-1,-1 0 0,1 0 0,-1 0 1,1 0-1,-1 1 0,1-1 1,-1 0-1,1 0 0,-1 0 0,1 0 1,-1 1-11,-6-1-41,2 0 36,-1 0 0,1 0 0,0 1 0,0-1 0,-1 1 0,1 0 0,0 1-1,0 0 1,0-1 0,1 1 0,-1 1 0,0-1 0,1 1 0,-1 0 0,1 0 0,0 0 0,0 1 0,0-1 0,0 1-1,1 0 1,-1 0 0,1 0 0,0 0 0,1 1 0,-1 0 0,1-1 0,-1 1 0,2 0 0,-1 0 0,0 0 0,0 2 5,-1 114 45,3-116-48,0 0-1,0 0 1,1 1 0,0-1-1,0 0 1,0 0 0,0 0 0,1 0-1,0-1 1,0 1 0,0 0-1,1-1 1,-1 1 0,1-1-1,0 0 1,0 0 0,1 0-1,-1 0 1,1-1 0,0 1 0,0-1-1,0 0 1,0 0 0,1 0-1,1 0 4,9 3-106,1-1-1,-1 0 1,1-1-1,0-1 1,0 0 0,0-2-1,0 1 1,1-2-1,-1 0 1,10-2 106,-23 2-56,70-6-2297,-6-13-2924</inkml:trace>
  <inkml:trace contextRef="#ctx0" brushRef="#br0" timeOffset="638.641">563 59 5587,'0'0'344,"-8"24"165,-51 165 1345,5 52-848,89-299-197,85-141-1431,-120 198 609,0 0 1,0 1-1,0-1 1,0 0-1,1 1 0,-1-1 1,0 1-1,0-1 0,1 0 1,-1 1-1,1-1 1,-1 1-1,0-1 0,1 1 1,-1-1-1,1 1 0,-1-1 1,1 1-1,-1-1 1,1 1-1,-1 0 0,1-1 1,0 1-1,-1 0 1,1-1-1,-1 1 0,1 0 1,0 0-1,-1 0 0,1 0 1,0 0-1,-1-1 1,1 1-1,0 0 0,-1 0 1,1 1-1,0-1 0,-1 0 1,1 0-1,0 0 1,-1 0-1,1 1 0,0-1 1,-1 0-1,1 0 1,-1 1-1,1-1 0,0 1 1,-1-1-1,1 0 0,-1 1 1,1-1-1,-1 1 1,0-1-1,1 1 0,-1-1 1,1 1-1,-1 0 0,0-1 1,1 1-1,-1-1 1,0 1-1,0 0 13,8 20 105,-1 1 0,-1-1 0,-1 1 0,-1 0 1,-1 0-1,-1 1 0,0 21-105,3 27 176,-5-67-165,0-3-15,0 0 0,-1 0 1,1 0-1,0 0 0,0 0 0,0 0 1,0 0-1,0 0 0,0 0 0,0 0 1,1 0-1,-1 0 0,0 0 0,0 0 1,1 0-1,-1 0 0,1 0 0,-1 0 1,1 0-1,-1-1 0,1 1 0,-1 0 1,1 0-1,0 0 0,-1-1 0,1 1 1,0 0-1,0-1 0,0 1 0,-1-1 0,1 1 1,0-1-1,0 1 0,0-1 0,0 0 1,0 1-1,0-1 0,0 0 0,0 0 1,0 0-1,0 0 0,0 0 0,0 0 1,1 0 3,4-2-61,-1 0 0,1 0 0,-1-1 0,1 0 0,-1 0 0,0 0 0,0-1 0,0 1 0,0-1 0,-1-1 0,0 1 0,1-1 61,11-10-432,76-61-2121,-91 75 2576,1 1 0,-1 0 0,0-1 0,1 1 0,-1 0-1,0 0 1,1 0 0,-1 0 0,0 0 0,1 0 0,-1 0 0,0 0 0,1 1-1,-1-1 1,0 0 0,1 1 0,-1-1 0,0 1 0,0 0 0,1-1-1,-1 1 1,0 0 0,0 0 0,0 0 0,0-1 0,0 1 0,0 0-1,0 0 1,0 1 0,-1-1 0,1 0 0,0 0 0,-1 0 0,1 0-1,0 1 1,-1-1 0,0 0 0,1 1 0,-1-1 0,0 0 0,0 1 0,1-1-1,-1 0 1,0 1 0,0 0-23,0 0 33,41 165 1677,-20-134-2433,-7-31-1536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6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 1745,'0'0'958,"0"0"-278,0 0-93,0 0 64,0 0-19,0 0-253,2-8 2601,-28 90-3109,10-42 66,6-9-35,1 1 1,2-1 0,1 2-1,1-1 1,2 0 0,1 18 97,3-47-38,1 0 1,-1 0 0,0 0 0,1 0 0,-1 0 0,1-1 0,0 1 0,0 0 0,0-1-1,0 0 1,1 1 0,-1-1 0,1 0 0,-1 0 0,1 0 0,0-1 0,-1 1-1,1-1 1,0 1 0,0-1 0,0 0 0,0 0 0,0 0 0,1-1 0,-1 1-1,0-1 1,0 0 0,0 0 0,1 0 0,-1 0 0,0 0 0,0-1 0,0 1-1,1-1 1,-1 0 0,1 0 37,6 1-3,-6-1-45,0 1 0,0-1 0,0 0 0,0-1 0,-1 1 0,1 0-1,0-1 1,-1 0 0,1 0 0,-1 0 0,1 0 0,-1-1 0,0 1-1,0-1 1,0 0 0,-1 0 0,1 0 0,-1 0 0,1-1 48,28-25-148,-31 29 152,1 0 0,-1 0 0,1 0 0,0 0-1,-1 0 1,1 1 0,0-1 0,-1 0-1,1 0 1,-1 0 0,1 1 0,0-1 0,-1 0-1,1 1 1,-1-1 0,1 0 0,-1 1-1,1-1 1,-1 1 0,1-1 0,-1 1 0,0-1-1,1 1 1,-1-1 0,0 1 0,1 0-1,-1-1 1,0 1 0,0-1 0,1 1 0,-1 0-1,0-1 1,0 1 0,0-1 0,0 1-1,0 0 1,0-1 0,0 1 0,0 0 0,0-1-1,0 1 1,0 0 0,-1-1 0,1 1-1,0-1 1,0 1 0,0 0 0,-1-1 0,1 1-1,-1-1-3,1 4 38,-1 57 424,-3 0 0,-3-1 0,-2 0 1,-3 0-1,-15 42-462,17-63 272,10-35-456,3-10-737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6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26 166 8868,'0'0'240,"14"-14"-45,94-81 261,-98 88-414,1 0 1,1 1-1,-1 0 0,1 0 1,0 1-1,0 1 0,0 0 0,1 1 1,-1 0-1,1 1 0,0 1 0,0-1 1,1 2-43,-12 1-9,0 1 0,0-1 0,0 1 0,0-1 0,0 1 0,0 0 0,-1 0 0,1 0 0,0 0-1,-1 0 1,0 0 0,1 0 0,-1 0 0,0 1 0,0-1 0,0 0 0,-1 1 0,1-1 0,-1 1 0,1-1 0,-1 1 0,0-1 0,0 1 0,0-1 0,0 1 0,0-1 0,0 1 0,-1-1 0,1 1 0,-1-1 0,0 1 0,0-1 0,0 0 0,-1 2 9,-3 9 28,0 0 0,-1 0-1,0-1 1,-2 0 0,1 0 0,-1-1 0,-1 0-1,0 0 1,0-1 0,-1 0 0,-10 7-28,11-8-15,-45 44-228,54-53 190,0 1 1,0 0 0,0 0-1,-1-1 1,1 1-1,0 0 1,0 0-1,0-1 1,1 1-1,-1 0 1,0 0-1,0-1 1,0 1-1,0 0 1,1 0 0,-1-1-1,0 1 1,1 0-1,-1-1 1,1 1-1,-1 0 1,1-1-1,-1 1 1,1-1-1,-1 1 1,1-1 0,-1 1-1,1-1 1,0 1-1,-1-1 1,1 0-1,0 1 1,-1-1-1,1 0 1,0 1-1,-1-1 1,1 0-1,0 0 1,0 0 0,-1 0-1,1 0 1,0 0-1,0 0 1,-1 0-1,1 0 1,0 0-1,0 0 1,-1 0-1,1 0 1,0-1-1,0 1 1,-1 0 0,1-1-1,0 1 1,-1 0-1,1-1 1,0 1-1,-1-1 1,1 0 52,7 1-315,-3 0 209,0 0 0,0 0-1,1 0 1,-1 1 0,0 0-1,0-1 1,0 2 0,0-1-1,-1 1 1,1 0 0,0 0-1,-1 0 1,1 0 0,-1 1-1,1 0 1,-1 0 0,0 0-1,0 0 1,-1 1 0,1-1-1,-1 1 1,0 0 0,0 0-1,0 1 1,0-1 0,-1 0-1,1 1 1,-1 0 106,2 12 18,0 1-1,-1 0 1,0 0 0,-2 0 0,0 0-1,-1 0 1,-2 11-18,1-1 242,0-15-54,0-1 0,-1 1 1,0-1-1,-1 0 0,0 0 1,-1 0-1,0 0 0,-1 0 1,0-1-1,-1 0 0,-1 0 1,0 0-1,0-1 0,-1 0 1,-1 1-189,3-7 161,0-1 0,0 0 0,0 0 0,-1 0 0,1-1 0,-1 0 0,1 0 0,-1-1 0,0 0-1,0 0 1,0 0 0,1-1 0,-1 0 0,0-1 0,0 1 0,0-1 0,-2-1-161,-5 1 36,7 0 18,0 0 0,1-1 0,-1 0 1,0 0-1,1 0 0,0-1 0,0 0 1,-1 0-1,2 0 0,-1-1 0,0 0 1,1 0-1,0-1 0,0 1 0,0-1 1,0 0-1,1-1 0,0 1 0,-3-4-54,-11-46-2855,18 39-1536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6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40 4466,'0'0'1451,"0"0"-616,0 0-141,0 0 315,0 0-86,-12 7-707,6-4-210,0 0 28,0 0 1,1 0-1,0 1 1,-1 0 0,1 0-1,1 0 1,-1 0 0,0 1-1,1 0 1,0 0 0,0 0-1,1 0 1,0 1 0,-1-1-1,1 3-34,-12 27 91,2 1 0,2 1 1,1 0-1,2 1 0,1-1 0,2 2 0,0 32-91,5-67 3,-1-1-26,1-1 0,0 1 1,-1-1-1,1 0 0,0 1 0,0-1 1,0 1-1,0-1 0,1 1 0,-1-1 0,1 0 1,-1 1-1,1-1 0,0 0 0,0 0 1,0 1-1,0-1 0,0 0 0,1 0 0,-1 0 1,1 0-1,-1 0 0,1-1 0,0 1 1,0 0-1,-1-1 0,1 1 0,0-1 0,0 0 1,1 1 22,3-1-36,1 1 1,-1-1 0,1-1 0,-1 1-1,1-1 1,-1 0 0,1-1 0,-1 1-1,1-1 1,-1-1 0,0 1 0,1-1-1,-1 0 1,0-1 0,0 1 0,0-1-1,-1 0 1,1-1 0,-1 1 0,1-1-1,0-1 36,6-5-145,-1-1-1,1 0 1,-2 0-1,0-1 1,0 0-1,-1-1 0,0 0 1,2-7 145,-3 1 2,0-1 1,-1 0-1,-1 0 0,-1 0 1,-1-1-1,-1 0 1,0 0-1,-2 0 1,0 0-1,-2 0 0,-2-18-2,4 35 34,-1 0 1,0-1-1,0 1 0,0-1 0,-1 1 0,0 0 0,1-1 0,-1 1 0,-1 0 0,1 0 0,-1 0 0,1 0 0,-1 0 0,0 0 0,-1 0 0,1 0 0,-1 1 0,1-1 0,-1 1 0,0 0 0,0 0 1,-1 0-1,1 0 0,-1 1 0,1-1 0,-1 1 0,0 0 0,0 0 0,0 0 0,0 0 0,0 1 0,0 0 0,-1 0 0,1 0 0,0 0 0,-1 1 0,1-1 0,-3 1-34,3 2-5,0-1 0,0 1 0,0 0 0,0 1 0,1-1 0,-1 1 0,1-1 0,-1 1 0,1 0 0,0 1 0,0-1 0,0 0 0,1 1 0,-1-1 0,1 1 0,0 0 0,0 0 0,0 0 0,0 0 0,1 0 0,-1 1 0,0 3 5,0-1-18,-8 17-726,2 1 0,1 1-1,1 0 1,1-1 0,0 14 744,3 7-5467</inkml:trace>
  <inkml:trace contextRef="#ctx0" brushRef="#br0" timeOffset="285.502">409 537 8340,'0'0'656,"-36"89"-656,20-40-16,2-11 16,5-11 192,7-15-192,2-7-416,0-5-1153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9957,'-14'7'-243,"8"-5"229,-4 2-3,-1 1 0,1 0 0,0 1-1,1 0 1,-1 1 0,1 0 0,0 0 0,1 1 0,-6 6 17,-78 102-155,90-114 152,0 1 0,0-1 0,1 1 0,-1 0-1,1-1 1,-1 1 0,1 0 0,0 0 0,0 0 0,0 0 0,1 0 0,-1 0 0,1 0-1,-1 1 1,1-1 0,0 0 0,0 0 0,1 0 0,-1 0 0,1 0 0,-1 0-1,1 0 1,0 0 0,1 2 3,5 1-41,1 0 1,0 0-1,0-1 0,0 0 0,0 0 1,1-1-1,0 0 0,0-1 0,0 1 0,0-2 1,1 0-1,6 1 41,-8-1-2,26 6-26,-20-5 8,0 0 0,0 0 1,0 1-1,0 1 0,-1 0 0,0 1 0,0 1 0,0 0 0,-1 0 1,7 7 19,-18-13-6,-1 0 0,0 0 1,1 0-1,-1 0 0,0 1 1,0-1-1,0 0 0,0 0 1,0 0-1,0 1 0,0-1 1,0 0-1,0 0 0,0 0 1,-1 0-1,1 0 0,-1 1 1,1-1-1,-1 0 0,1 0 1,-1 0-1,1 0 0,-1 0 1,0 0-1,0 0 0,0-1 1,1 1-1,-1 0 0,0 0 1,0 0-1,0-1 0,0 1 1,0-1-1,0 1 0,0-1 0,0 1 1,-1-1-1,1 1 0,0-1 1,0 0 5,-25 13 53,0-1 0,-1-2 0,0-1-1,0-1 1,-1-1 0,-1-1-53,-26 0-4066,39-6-109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5442,'16'-6'542,"53"-23"651,-16-11-79,-43 29-1017,5-4 152,117-139 873,-131 153-1123,0 0 1,-1 0-1,1 0 0,0 0 1,0 1-1,-1-1 0,1 0 1,0 0-1,-1 0 0,1-1 1,-1 1-1,0 0 0,1 0 1,-1 0-1,0 0 0,0 0 1,1 0-1,-1-1 0,0 1 1,0 0-1,0 0 0,0 0 1,-1 0-1,1-1 0,0 1 1,0 0-1,-1 0 0,1 0 1,-1 0-1,1 0 0,-1 0 1,1 0-1,-1 0 0,0 0 1,1 0-1,-1 0 0,0 0 1,0 0-1,0 1 0,1-1 1,-1 0-1,0 1 0,0-1 1,0 0-1,0 1 0,0-1 1,-1 1-1,1 0 0,0-1 1,0 1-1,0 0 0,0-1 1,0 1-1,0 0 0,-1 0 1,0 0 0,-4-1-42,0 0 0,0 0 0,-1 1 1,1-1-1,0 2 0,-1-1 0,1 1 0,0-1 1,-1 2-1,1-1 0,0 1 0,0 0 0,0 0 1,0 0-1,1 1 0,-1 0 0,1 0 0,-1 1 1,1 0-1,0-1 0,0 2 0,1-1 0,-1 0 1,1 1-1,0 0 0,0 0 0,0 1 42,-5 14 25,1 2 0,1-1-1,1 1 1,0 0 0,2 0-1,1 1 1,0-1 0,1 11-25,2-30 5,5 129 232,-5-126-234,2-1 0,-1 0 1,0 0-1,1 0 0,0 0 0,0 0 0,1 0 0,-1 0 0,1-1 1,0 1-1,0-1 0,1 0 0,-1 0 0,1 0 0,0 0 0,0-1 1,0 1-1,0-1 0,1 0 0,-1-1 0,1 1 0,0-1 1,2 1-4,-1 0-3,1-1 0,0-1 0,-1 1 0,1-1 1,0 0-1,0-1 0,-1 0 0,1 0 1,0 0-1,0-1 0,0 0 0,-1 0 1,1-1-1,-1 0 0,1 0 0,-1 0 0,1-1 1,-1 0-1,0 0 0,0-1 0,-1 1 1,1-1-1,-1 0 0,0-1 0,0 0 1,0 1-1,0-2 3,71-89-886,-34 35-376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5795,'0'0'1339,"0"0"-384,0 0 168,0 0-208,0 0-397,0 0-345,0 0-135,0 2-12,0 18-10,-2 0 0,0 0 0,-1 0 0,-2 0 0,0 0 0,-2 5-16,7-24-10,0 0-65,0-1-40,0-13-141,14-27-381,-14 40 479,0 0-74,1 0-979,2 0-1839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93 672,'0'17'2217,"0"245"3711,0-252-5521,0-16-74,0-14-152,2-17-759,1 1 0,2 0 0,2 0 1,1 0-1,2 1 0,1 0 0,5-7 578,16-10-2994,-31 51 3013,0 0 0,0 0 0,0 0 0,0 0 0,1 1-1,-1-1 1,0 0 0,1 0 0,-1 1 0,0-1 0,1 1 0,-1 0 0,1-1 0,-1 1 0,0 0 0,1 0 0,-1-1-1,1 1 1,-1 0 0,1 1 0,-1-1 0,1 0 0,-1 0 0,1 1 0,-1-1 0,1 1 0,-1-1 0,0 1 0,1-1-1,-1 1 1,0 0 0,0 0 0,1 0 0,-1 0 0,0 0 0,0 0 0,1 1-19,14 14 1484,-13-13-1392,-1 1 1,0-1-1,1 0 0,-1 0 1,1 0-1,0 0 0,0 0 1,0-1-1,0 1 0,1-1 1,-1 0-1,0 0 1,1 0-1,0-1 0,-1 1 1,1-1-1,0 0 0,0 0 1,0 0-1,0 0 0,0-1 1,0 1-1,0-1 0,0 0 1,0 0-1,0-1 0,0 1 1,0-1-1,0 0 1,0 0-1,0 0 0,0-1-92,21-23-347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86 7187,'0'0'745,"0"0"-311,0 0-177,0 0-20,0 0 281,-5-9-86,-15-25 8,19 33-438,0 0 0,1 0-1,-1 0 1,1-1 0,0 1 0,-1 0 0,1 0 0,0 0-1,-1 0 1,1 0 0,0-1 0,0 1 0,0 0-1,0 0 1,0 0 0,1-1 0,-1 1 0,0 0 0,0 0-1,1 0 1,-1 0 0,1 0 0,-1 0 0,1-1-1,-1 1 1,1 0 0,0 1 0,-1-1 0,1 0 0,0 0-1,0 0 1,0 0 0,0 0 0,0 1 0,-1-1-1,2 0 1,-1 1 0,0-1 0,0 1 0,0-1 0,0 1-1,0 0 1,0-1 0,0 1 0,1 0 0,-1 0-1,0 0 1,0 0 0,0 0 0,0 0 0,1 0 0,-1 0-1,0 0 1,0 0 0,0 1 0,0-1 0,1 0-1,-1 1 1,0-1 0,0 1 0,0 0-2,5-1-26,-3 0 19,1 1-1,0-1 1,-1 1-1,1 0 1,-1 0-1,1 0 0,-1 1 1,0-1-1,1 1 1,-1 0-1,0 0 0,0 0 1,0 0-1,0 0 1,-1 1-1,1-1 1,-1 1-1,1 0 0,-1 0 1,0 0-1,0 0 1,0 0-1,0 0 1,-1 0-1,1 1 8,2 6-18,0 1 1,0-1-1,-1 1 0,0-1 1,-1 1-1,0 0 0,-1 0 1,0 2 17,1 2 25,-2 1 1,0-1 0,-1 1 0,0-1 0,-1 1-1,-1-1 1,-1 0 0,0 0 0,-5 12-26,-6 5-59,-1 0 1,-1 0 0,-2-2-1,-1 0 1,-2-1 0,0-2-1,-19 17 59,41-43-5,-4 3-18,1 0-1,-1 0 0,0-1 1,0 1-1,0-1 0,0 0 1,-1 0-1,1 0 0,-1-1 0,0 1 1,0-1-1,0 0 0,0-1 1,0 1-1,0-1 0,-2 0 24,6-1-6,0-1 0,0 1-1,0-1 1,1 1 0,-1-1 0,0 1-1,0-1 1,1 0 0,-1 1 0,0-1-1,1 0 1,-1 1 0,1-1-1,-1 0 1,1 0 0,0 0 0,-1 1-1,1-1 1,0 0 0,-1 0-1,1 0 1,0 0 0,0 0 0,0 0-1,0 0 1,0 0 0,0 0 0,0 1-1,0-1 1,0 0 0,0-1 6,0-1-32,1-84-315,-1 86 346,0 0 1,0-1 0,1 1-1,-1 0 1,1 0 0,-1 0-1,1 0 1,0 0 0,-1 0-1,1 0 1,0 0-1,0 0 1,0 0 0,0 0-1,0 0 1,-1 0 0,2 1-1,-1-1 1,0 0 0,0 1-1,0-1 1,0 1 0,0-1-1,0 1 1,1 0-1,-1-1 1,0 1 0,0 0-1,1 0 1,-1 0 0,0 0-1,0 0 1,1 0 0,-1 0-1,0 0 1,0 0 0,0 1-1,1-1 1,0 1 0,47 18-2,-16-4 40,0-2-1,1-1 1,1-1 0,0-2 0,36 4-38,-40-8-429,0-4-1415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122 131 7331,'0'0'1414,"0"0"-1005,0 0-249,6-16 109,20-52 153,-25 65-414,0 1 1,1-1 0,-1 0 0,1 0 0,0 1 0,0-1 0,0 1 0,0 0 0,1 0-1,-1-1 1,0 1 0,1 1 0,0-1 0,-1 0 0,1 1 0,0-1 0,0 1-1,0 0 1,0 0 0,0 0 0,0 0 0,0 0 0,0 1 0,0-1 0,0 1-1,0 0 1,1 0 0,-1 0 0,0 1 0,0-1-9,3 0-16,0 0-13,-4 0 27,0-1-1,0 1 1,0-1-1,1 1 0,-1 0 1,0 0-1,0 0 1,0 0-1,0 0 0,1 1 1,-1-1-1,0 0 1,0 1-1,0 0 0,0-1 1,0 1-1,0 0 1,0 0-1,0 0 0,-1 1 1,1-1-1,0 0 0,-1 1 1,1-1-1,-1 1 1,1-1-1,-1 1 0,0 0 1,1 0-1,-1-1 1,0 1-1,0 0 0,0 0 1,-1 0-1,1 0 1,0 0-1,0 2 3,1 12 34,0 1-1,-1 0 1,-1 0-1,0 0 1,-2 0 0,0 0-1,0 0 1,-2 0-1,0-1 1,-1 0-1,0 0 1,-1 0 0,-1 0-1,-2 0-33,-14 27-1,-1-2 1,-3-1-1,-1-1 0,-14 13 1,-45 43-315,55-81 144,28-34 102,4 19 59,-1 0 0,1 0 0,0 0 1,0 0-1,0 0 0,0 0 0,0 0 0,0 0 1,0 0-1,1 0 0,-1 0 0,0 0 0,0 0 0,1 0 1,-1 0-1,1 0 0,-1 0 0,1 0 0,-1 0 1,1 0-1,-1 0 0,1 0 0,0 1 0,0-1 0,-1 0 1,1 1-1,0-1 0,0 0 0,0 1 0,0-1 1,0 1-1,0-1 0,0 1 0,0 0 0,0-1 0,0 1 1,0 0-1,0 0 0,0 0 0,0-1 0,0 1 1,0 0-1,0 0 0,0 1 0,0-1 0,0 0 0,0 0 1,0 0-1,0 1 0,0-1 10,5 1-25,-1 0 1,0 1-1,0-1 1,1 1-1,-1 0 1,0 1-1,0-1 0,-1 1 1,1 0-1,-1 0 1,1 0-1,-1 1 1,0 0-1,0-1 0,-1 2 1,4 2 24,14 14-66,-15-16 24,0-1 1,0 0-1,0 0 0,1 0 0,-1-1 0,1 0 1,0 0-1,-1-1 0,1 1 0,1-2 0,-1 1 1,0-1-1,0 0 0,0 0 0,1-1 0,-1 0 1,0-1-1,1 1 0,-1-1 0,0-1 0,0 1 1,0-1-1,0-1 0,0 1 0,0-1 0,0 0 1,-1-1-1,0 1 0,0-1 0,4-3 42,16-19-5181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34 395 5475,'0'0'1312,"0"0"-261,0 0 192,-6-20-672,-17-66-213,18-6-190,6 83-166,-1 1 0,2-1 0,-1 0 0,1 0 0,1 1 0,0-1 0,0 1 0,0 0 0,1 0 0,0 0 0,1 0 0,0 1 1,0 0-1,1 0 0,-1 0 0,1 1 0,1-1 0,-1 1 0,1 1 0,0-1 0,1 1 0,-1 1 0,1-1 0,0 1 0,0 1 0,0-1 0,1 2 0,-1-1 0,1 1 0,0 0 0,-1 1 0,1-1 0,0 2 0,3 0-2,-8 2-6,0 0 0,-1 0 0,1 1 0,-1-1 0,1 1 0,-1 0 0,0 0-1,0 1 1,-1-1 0,1 1 0,0-1 0,-1 1 0,0 0 0,0 0 0,0 0 0,-1 0-1,1 0 1,-1 0 0,0 0 0,0 0 0,0 1 0,-1-1 0,1 0 0,-1 1 6,12 161-188,-11-111-390,5-42-530,3-33 813,1-14 151,3-17-638,3 2 0,2 0 0,11-19 782,-28 65-19,0 0 0,0 0 0,0 1 0,0-1 0,1 1 0,-1-1 0,1 1 0,0-1 0,0 1 0,0 0 0,0 0 0,0 0 0,0 0 0,0 0 0,1 0 0,-1 1 0,1-1 0,-1 1 0,1-1 0,0 1 0,0 0 0,-1 0 0,1 0 0,2 0 19,-3 2 3,0 0-1,0 0 0,0-1 0,0 1 1,0 0-1,0 1 0,0-1 1,-1 0-1,1 1 0,0-1 1,-1 0-1,1 1 0,-1 0 1,0-1-1,1 1 0,-1 0 0,0 0 1,0 0-1,0 0 0,0 0 1,-1 0-1,1 0 0,0 1-2,4 8 145,4 7 204,-7-12-170,1 0 1,-1 0-1,1-1 1,0 1-1,0 0 0,0-1 1,1 0-1,0 0 1,0 0-1,1 0 1,-1-1-1,1 0 0,0 1 1,0-2-1,0 1 1,1-1-1,-1 0 1,1 0-1,0 0 1,0 0-180,51-10-505,-23-16-2189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2801,'0'0'3821,"4"-17"-2957,25-106-442,-26 114-369,-3 3 7,1 1-1,0 0 1,0-1 0,0 1 0,1 0 0,0 0-1,0 0 1,0 0 0,0 0 0,1 0 0,0 1 0,0-1-1,0 1 1,0 0 0,1 0 0,0 0 0,0 0-1,0 1 1,0-1 0,1 1 0,-1 0 0,1 0-1,-1 1 1,3-1-60,-3 3 9,-1 2-1,0-1 0,0 0 0,-1 1 1,1-1-1,0 1 0,0 0 0,-1 0 0,1 0 1,-1 0-1,0 0 0,0 1 0,1-1 1,-1 1-1,-1-1 0,1 1 0,0 0 1,-1 0-1,1 0 0,-1 0 0,0 0 1,0 0-1,0 0 0,-1 0 0,1 0 1,-1 0-1,1 1 0,-1-1-8,3 7 20,46 207-578,-42-270-1586,-5 32 2511,2 0 0,0 0 0,1 1 0,1 0 0,1 0 0,1 1 0,3-5-367,-9 23 9,0-1 1,0 1 0,1 0 0,-1-1-1,1 1 1,-1 0 0,1 0-1,-1 1 1,1-1 0,0 1 0,-1-1-1,1 1 1,0 0 0,0 0-1,-1 0 1,1 0 0,0 0-1,-1 1 1,1-1 0,0 1 0,-1 0-1,1 0 1,-1 0 0,1 0-1,0 0-9,6 7-49,0-1 0,0 1 0,-1 0 0,0 1 0,-1 0 0,0 0 0,0 1 0,-1 0 0,-1 0 0,1 1 0,-2-1 0,1 1 0,1 7 49,7 17-352,-8-35 98,43-122-1493,15-25 610,-62 146 1178,0 0 0,-1 0 0,1 0-1,0 0 1,0 0 0,0 0 0,0 0 0,0 0-1,0 0 1,0 1 0,0-1 0,0 0 0,0 1-1,1-1 1,-1 1 0,0-1 0,0 1 0,1 0-1,-1-1 1,0 1 0,0 0 0,1 0 0,-1 0-1,0 0 1,1 0 0,-1 0 0,0 0-1,0 1 1,1-1 0,-1 0 0,0 1 0,0-1-1,1 1 1,-1-1 0,0 1 0,0 0 0,0-1-1,0 1 1,0 0 0,0 0 0,0 0 0,0 0-1,0 0 1,0 0 0,-1 0 0,1 0 0,0 0-1,-1 0 1,1 0 0,0 0 0,-1 1 0,0-1-1,1 0 1,-1 0 0,1 2-41,99 176 1622,-97-177-1655,-1 1 1,1-1-1,0 0 0,-1 0 1,1 0-1,0 0 0,0 0 1,1-1-1,-1 1 0,0-1 1,1 0-1,-1 0 0,0 0 1,1 0-1,-1-1 1,1 1-1,-1-1 0,1 0 1,0 0-1,-1 0 0,1 0 1,-1-1-1,1 0 0,-1 1 1,2-2 32,13-12-2836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92 6835,'0'0'987,"0"0"-576,0 0-80,0 0-67,0 0-131,-6 8-101,2-4-33,0 1 0,0 0 0,1 0 0,0 0 0,0 0 0,1 1 0,-1-1 0,1 1 0,0-1 0,1 1 0,-1 0 0,1 0 0,0 2 1,-4 140-325,4-144 309,1 1-1,-1 0 1,1 0 0,0 0 0,1 0 0,-1-1 0,1 1 0,0 0 0,0 0 0,1-1 0,-1 1-1,1-1 1,0 1 0,0-1 0,1 0 0,-1 0 0,1 0 0,0 0 0,0 0 0,0 0 0,0-1 0,1 0-1,0 0 1,-1 0 0,1 0 0,0 0 0,0-1 0,1 1 0,-1-1 0,3 1 16,-1-2-1,0 1 1,0-1 0,1 0-1,-1 0 1,0-1-1,1 0 1,-1 0 0,0 0-1,1-1 1,-1 0 0,0 0-1,0-1 1,0 0-1,0 0 1,0 0 0,0-1-1,0 0 1,-1 0-1,1 0 1,-1-1 0,0 1-1,0-1 1,0-1 0,0 1-1,-1-1 1,0 1-1,0-1 1,2-3 0,6-9 74,1 0 1,-2 0-1,0-2 0,-2 1 1,0-1-1,0 0 0,-2-1 0,-1 0 1,0 0-1,-1-1 0,-2 1 1,0-1-1,0-7-74,-3 23 38,-1 0-1,1 0 1,-1 1-1,0-1 1,0 0 0,0 1-1,0-1 1,-1 1 0,0-1-1,0 1 1,0 0 0,-1 0-1,1 0 1,-1 0 0,0 0-1,0 0 1,-1 1 0,1-1-1,0 1 1,-1 0 0,0 0-1,0 1 1,0-1 0,0 1-1,0 0 1,-1 0 0,1 0-1,-1 0 1,1 1-1,-1 0 1,0 0 0,1 0-1,-1 0 1,0 1 0,-3 0-38,2 0-9,0 0 1,1 0-1,-1 1 0,0-1 1,1 2-1,-1-1 1,1 0-1,-1 1 1,1 0-1,0 1 0,-1-1 1,1 1-1,1 0 1,-1 0-1,0 0 0,1 1 1,-1 0-1,1 0 1,0 0-1,0 0 0,1 1 1,-1-1-1,1 1 1,0 0-1,0 1 9,-4 6-291,1 1 1,0-1-1,1 2 0,1-1 1,0 0-1,0 1 0,1 0 1,1 0-1,0 10 291,1 25-3628</inkml:trace>
  <inkml:trace contextRef="#ctx0" brushRef="#br0" timeOffset="370.002">397 156 1793,'0'0'1115,"0"0"-115,2 21 121,15 133 624,-7 104 162,-9-253-1892,0 0-1,0-1 0,-1 1 0,0 0 1,0-1-1,-1 1 0,1 0 1,-1-1-1,0 1 0,0-1 0,0 1 1,-1-1-1,1 1 0,-1-1 1,0 0-1,-1 0 0,1 0 0,-1 0 1,1 0-1,-1-1 0,-1 1 1,1-1-1,0 1 0,-1-1 0,1 0 1,-1-1-1,0 1 0,0-1 1,0 1-1,0-1 0,-2 0-14,-24 5 427,1-2 0,-1-1 0,0-2 0,-1 0-1,-26-3-426,-65 4-405,121-3 260,-20 1-60,11 0-2908,13-1-3877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49:1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18 899 3874,'0'0'704,"0"0"-146,0 0 101,0 0-14,0 0 230,0 0-98,-3 0-377,-6 0 72,6 0-152,3 0-114,0 0-41,-2 0-69,1 0-88,9-12-160,9-5 158,-2-1-1,0 0 0,-1-2 1,-1 1-1,-1-2 1,0-1-6,-10 20-1,35-62-725,-3-1-1,-3-3 1,23-69 726,-44 103-717,-1 0-1,-2 0 1,-1 0 0,-2-1-1,-1 0 1,-2-1 717,0 0-262,0 25 28,0-1-1,-1 0 0,0 0 0,-1 0 1,-1 0-1,0 1 0,0-1 0,-2-3 235,-9-7 316,-8 16 3562,3 33-2896,5 6-955,2 1 0,2 0 0,1 1 0,1 0 0,2 0 1,2 1-1,1 6-27,4-25 7,0-1 1,1 0 0,1 0 0,1 0-1,0 0 1,1-1 0,5 9-8,11 33 10,-4 6 40,-12-39-41,1 0-1,1-1 1,1 0-1,0 0 1,8 10-9,-15-29-16,0-1 0,0 0 0,0 0-1,0 0 1,0 0 0,1 0 0,-1 0 0,1-1 0,0 1-1,0-1 1,0 0 0,0 0 0,0 0 0,0 0 0,1 0 0,-1-1-1,0 1 1,1-1 0,0 0 0,-1 0 0,1 0 0,-1-1-1,1 1 1,0-1 0,0 0 0,-1 0 0,1 0 0,0-1-1,-1 1 1,1-1 0,0 0 0,-1 0 0,1 0 0,-1 0 0,1-1-1,1-1 17,63-70-283,-57 58 118,50-64-3495,-48 67 2275</inkml:trace>
  <inkml:trace contextRef="#ctx0" brushRef="#br0" timeOffset="216.548">606 604 560,'0'0'1161,"0"0"-422,1 14-163,8 91 280,-9-101-758,1 1-1,-1-1 1,1 0-1,-1 1 1,1-1-1,1 0 1,-1 1-1,0-1 1,1 0-1,0 0 1,0 0-1,0-1 1,1 1-1,-1 0 0,1-1 1,0 1-1,0-1 1,0 0-1,0 0 1,0 0-1,1 0 1,0-1-1,-1 0 1,1 1-1,0-1 1,0-1-1,0 1 1,0 0-1,0-1 0,3 1-97,-4-2 4,1 0-1,-1 0 1,1-1-1,-1 1 0,1-1 1,-1 0-1,0 0 1,1 0-1,-1 0 0,0 0 1,0-1-1,0 1 1,0-1-1,0 0 0,0 0 1,0 0-1,-1 0 1,1-1-1,-1 1 0,0-1 1,1 0-1,-1 0-3,20-28-1536,-1 0 0,-1-2 0,-2 0 0,-1-4 1536,-3 4-747</inkml:trace>
  <inkml:trace contextRef="#ctx0" brushRef="#br0" timeOffset="470.08">835 528 1217,'0'0'1867,"0"0"-730,0 0-385,0 0 104,0 0-191,-10-1-180,-27-1-485,27 2-392,10 0 235,0 0 146,-13-2 1436,10 1-1390,0 0 0,0-1 1,0 2-1,-1-1 1,1 0-1,0 1 1,0-1-1,0 1 1,-1 0-1,1 0 0,0 0 1,0 1-1,-1-1 1,1 1-1,0 0 1,0 0-1,0 0 1,0 0-1,0 0 0,0 1 1,0-1-1,0 1 1,1 0-1,-1 0 1,1 0-1,-1 0 1,1 0-1,0 0 0,-1 1 1,1-1-1,0 1 1,1 0-1,-1 0 1,0-1-1,0 3-35,-6 117-3329,8-106 455</inkml:trace>
  <inkml:trace contextRef="#ctx0" brushRef="#br0" timeOffset="1033.923">884 484 3298,'0'0'1936,"0"0"-1936,0 0-560,0 0 96,0 0 464,0 0 64,28 101 448,-8-77 737,3-3-369,-3 0 241,0-3-385,-1-3-288,0-3-32,0-7-416,5-5-80,4-5-480,4-27-1521,-1-12-4290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0 935 2305,'0'0'432,"0"0"-269,0 0-14,0 0 380,0 0-60,0 0-253,0 0 72,8-11 6,42-56 410,-2 11-867,-3-3-1,-3-1 1,-2-2 0,10-26 163,-31 58-126,-2 0 0,-1-2 0,-1 0 0,-2 0 0,-1-2 0,-1 1 0,-2-1 0,-2-1 0,3-31 126,-9 44 127,1 14-234,-1-1-1,-1 0 0,1 1 1,-2-1-1,1 0 1,-1 0-1,0 1 1,-1-1-1,0 1 1,0-1-1,-1 1 0,0 0 1,0 0-1,-1 0 1,-2-3 107,6 10-1,-1 0-1,1 1 1,-1-1 0,1 0 0,-1 0 0,0 0 0,1 1-1,-1-1 1,0 0 0,0 1 0,1-1 0,-1 0 0,0 1 0,0-1-1,0 1 1,0 0 0,0-1 0,1 1 0,-1 0 0,0-1-1,0 1 1,0 0 0,0 0 0,0 0 0,0 0 0,0 0 0,0 0-1,0 0 1,0 0 0,0 0 0,0 0 0,0 1 0,0-1-1,0 0 1,0 1 0,0-1 0,0 0 0,0 1 0,1-1 0,-1 1-1,0 0 1,0-1 0,0 1 0,1 0 0,-1-1 0,0 1-1,1 0 1,-1 0 1,-22 47-291,5 21 1413,2 0 0,-6 64-1122,11-42 1668,4 0 1,4 27-1669,3-108 37,0 1 0,1-1 0,1 1 0,-1-1 0,2 1 0,-1-1-1,2 0 1,-1 0 0,1 0 0,1-1 0,-1 0 0,2 1 0,-1-1 0,1-1 0,1 1 0,0-1 0,0-1-1,0 1 1,1-1 0,0 0 0,0-1 0,1 0 0,0 0 0,0-1 0,0 0 0,1 0 0,0-1-1,0-1 1,0 0 0,6 2-37,-11-4-37,-1-1 0,1 1 0,-1-1 0,1 1 0,-1-1 0,1-1 0,-1 1 0,1-1 0,-1 1 0,0-1 0,1-1 0,-1 1 0,0 0 0,0-1 0,1 0 0,-1 0 0,-1 0 0,1-1 0,0 1 0,-1-1 0,1 0 0,-1 0 0,0 0 0,0-1 0,2-1 37,16-27-538,-2-1 1,-1-1-1,-2-1 1,-1 0-1,1-8 538,-16 42-7,64-230-2149,-50 198 2895,-11 52-531,-2 23 767,0 13-14,2 0 0,3 0 0,9 40-961,-15-90 56,1 0 0,-1 0 0,1-1 0,0 1 0,0 0 0,0-1 0,1 1 0,0-1 0,0 0 0,0 1-1,0-1 1,1 0 0,-1 0 0,1 0 0,0-1 0,1 1 0,-1-1 0,0 0 0,1 1 0,0-1 0,0-1 0,0 1 0,0-1 0,0 1 0,0-1 0,1 0-1,-1-1 1,1 1 0,-1-1 0,1 0-56,0-2-146,0 0 0,-1-1 0,1 0 0,0 0 0,-1 0 0,0-1 0,1 1 0,-1-1 0,0 0 0,0 0 0,0-1 0,-1 1 0,1-1 0,-1 1 0,0-1 0,0 0 0,0-1 0,-1 1 0,1 0 0,-1-1 0,1-3 146,3-2-856,25-42-4546</inkml:trace>
  <inkml:trace contextRef="#ctx0" brushRef="#br0" timeOffset="262.644">912 100 10149,'0'0'560,"0"0"-64,0 0-208,0 0-224,0 0-128,0 0-944,3-1-2034</inkml:trace>
  <inkml:trace contextRef="#ctx0" brushRef="#br0" timeOffset="1017.867">1132 460 5122,'-3'19'2530,"-16"125"-2397,8 52 1179,11-193-1303,-1 0-1,1 0 0,0-1 0,0 1 0,0 0 0,0 0 0,1 0 0,-1-1 0,1 1 0,-1 0 0,1-1 0,0 1 0,0 0 1,0-1-1,1 1 0,-1-1 0,0 0 0,1 1 0,0-1 0,0 0 0,-1 0 0,1 0 0,0 0 0,0 0 0,1-1 0,-1 1 0,0-1 1,1 1-1,-1-1 0,1 0 0,-1 0 0,1 0 0,-1 0 0,1 0 0,0 0 0,0-1 0,-1 1 0,2-1-8,4-2-86,-1 0 0,1 0 0,0 0-1,-1-1 1,1 0 0,-1-1 0,0 0-1,0 0 1,-1 0 0,1-1 0,-1 0 0,0 0-1,0 0 1,0-1 0,-1 0 0,0 0-1,0-1 1,-1 1 0,1-1 0,-2 0 0,1 0-1,2-8 87,-3 11-82,96-180-4012,-72 99 6171,-27 84-1002,0 1-211,2 44-368,1 0 0,1-1-1,3 0 1,2 0 0,3 4-496,14 16 532,-25-61-532,0 0 0,1-1-1,-1 1 1,0 0 0,0 0-1,1-1 1,-1 1 0,1-1-1,0 0 1,-1 1 0,1-1-1,0 0 1,0 0 0,0 0-1,0 0 1,0 0 0,0 0-1,0-1 1,0 1 0,0-1-1,0 0 1,0 1 0,0-1-1,1 0 1,-1 0 0,0 0-1,0 0 1,0-1 0,1 1 0,1-2-16,-1 1 1,0-1-1,0 0 0,0 0 1,0 0-1,0 0 1,-1-1-1,1 1 0,-1-1 1,1 0-1,-1 0 1,0 0-1,0 0 1,0 0-1,0 0 0,-1 0 1,1-1 15,3-5-79,129-255-7066,-134 264 7168,0 0 1,1 1-1,-1-1 1,0 0-1,0 1 1,0-1-1,1 0 0,-1 0 1,0 0-1,0 1 1,1-1-1,-1 0 1,0 0-1,0 0 0,1 0 1,-1 1-1,0-1 1,1 0-1,-1 0 1,0 0-1,1 0 0,-1 0 1,0 0-1,1 0 1,-1 0-1,0 0 1,1 0-1,-1 0 0,0 0 1,1 0-1,-1 0 1,0 0-1,1-1 1,-1 1-1,0 0 0,0 0 1,1 0-1,-1 0 1,0 0-1,1-1 1,-1 1-1,0 0 0,0 0 1,0-1-1,1 1 1,-1 0-1,0 0 1,0-1-1,0 1 1,1 0-1,-1-1 0,0 1 1,0 0-1,0 0 1,0-1-1,0 1 1,0 0-1,0-1 0,0 1 1,0 0-1,0-1 1,0 1-1,0 0 1,0-1-24,2 31 2158,-2-24-2177,1 25 600,-2-19-349,1 0 0,0 1 1,0-1-1,2 0 0,-1-1 0,2 1 0,0 0 0,0 0 0,1-1 1,0 0-1,1 0 0,1 2-232,-6-12-32,1 0 0,-1 0-1,1-1 1,0 1 0,-1 0 0,1 0 0,0 0-1,0-1 1,-1 1 0,1 0 0,0-1 0,0 1 0,0-1-1,0 1 1,0-1 0,0 1 0,0-1 0,0 0 0,0 1-1,0-1 1,0 0 0,0 0 0,0 0 0,0 0 0,0 0-1,0 0 1,0 0 0,1 0 0,-1 0 0,0 0 0,0-1-1,0 1 1,0 0 0,0-1 0,0 1 0,0-1-1,0 1 1,-1-1 0,1 1 0,0-1 0,0 0 0,0 1-1,0-1 1,-1 0 0,1 0 0,0 0 0,-1 0 0,1 1-1,-1-1 1,1 0 0,0-1 32,10-31-3327</inkml:trace>
  <inkml:trace contextRef="#ctx0" brushRef="#br0" timeOffset="1288.737">1879 102 10037,'0'0'976,"0"0"-592,0 0-112,0 0-240,0 0-48,0 0 16,-14-8-592,22 3 160,6 1-16,3 4 80,0 0-1361,-2 17-1585,-6 20 1361,-1 13-240,-2 14 1761</inkml:trace>
  <inkml:trace contextRef="#ctx0" brushRef="#br0" timeOffset="1603.161">2002 534 1905,'0'0'2596,"8"15"-870,29 45-880,-35-58-797,-1 0 0,1 0 0,0 0 0,-1 0 0,1-1 0,0 1 0,0-1 1,0 1-1,1-1 0,-1 0 0,0 0 0,0 0 0,1 0 0,-1 0 0,0 0 0,1-1 1,-1 1-1,1-1 0,-1 0 0,1 0 0,-1 0 0,1 0 0,-1 0 0,1 0 0,-1-1 1,1 1-1,-1-1 0,0 1 0,1-1 0,-1 0 0,0 0 0,1 0 0,-1 0 1,0-1-1,0 1 0,0-1 0,0 1 0,0-1 0,0 0-49,4-4 0,-1-1-1,0 1 1,0-1-1,-1 0 1,0 0-1,0-1 1,0 1-1,-1-1 1,0 0-1,-1 0 1,0 0-1,0 0 1,-1 0-1,0-1 1,0 1-1,-1-5 1,1 12-85,-1-1 0,0 0-1,0 0 1,-1 0 0,1 0 0,0 0 0,-1 0-1,1 1 1,-1-1 0,1 0 0,-1 0 0,0 1-1,0-1 1,0 0 0,0 1 0,0-1 0,0 1-1,0-1 1,0 1 0,-1-1 0,1 1-1,-1 0 1,1 0 0,-1 0 0,1 0 0,-1 0-1,0 0 1,1 0 0,-1 0 0,0 1 0,0-1-1,0 1 1,0-1 85,-5-1-81,1 1 0,0-1 0,-1 1 0,1 1-1,-1-1 1,0 1 0,1 0 0,-1 1 0,1-1 0,-1 1 0,1 1-1,-1-1 1,1 1 0,0 0 0,-4 2 81,6-2 140,0 0 0,1 1 0,-1-1 0,0 1 0,1 0 0,0 0 0,-1 0 0,1 0 0,0 1 0,1-1 0,-1 1 0,1 0 0,-1 0 0,1 0 0,0 1-140,-2 7 331,0 0-1,2 1 0,-1-1 0,1 1 1,1 0-1,0-1 0,1 1 1,1 0-1,-1 0 0,2 1-330,-1-8 63,0 0 0,0-1 0,1 1-1,0 0 1,0-1 0,0 0 0,0 1 0,1-1 0,0 0-1,0 0 1,0-1 0,1 1 0,0-1 0,0 1 0,0-1 0,0 0-1,0-1 1,1 1 0,0-1 0,0 0 0,3 2-63,3 0 20,0 1 0,0-1 0,1-1 0,0 0 0,0-1 0,0 0-1,0-1 1,0 0 0,10-1-20,-6-1-161,1-1-1,-1-1 0,0 0 0,0-1 0,-1-1 0,1-1 0,-1 0 1,1-1-1,-2 0 0,1-1 0,-1-1 0,13-9 162,52-34-3412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1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10485,'0'-15'45,"0"9"-58,0-9-22,1 0 1,0 0-1,1 0 0,1 0 0,0 0 1,5-12 34,-3 10 3,2 1 1,0 0-1,1 1 1,0 0 0,1 0-1,1 0 1,0 1-1,1 1 1,7-7-4,-16 18-1,0 0 0,0 0 0,0 1 0,0-1 0,0 1 0,1-1 0,-1 1 0,0 0 0,1 0 0,-1 0 0,1 0 0,-1 0 0,1 0 0,-1 1 0,1-1 0,0 1 0,-1 0 0,1 0 0,-1 0 0,1 0 0,0 0 0,-1 0 0,1 1 0,0-1 0,-1 1 1,1 0-1,-1 0 0,1 0 0,-1 0 0,0 0 0,1 1 0,-1-1 0,0 1 1,5 9 17,-1 1-1,0 0 1,-1 1 0,0-1 0,-1 1-1,0 0 1,-1 0 0,-1 1 0,0-1 0,0 12-17,1-3 8,22 139 69,-25-161-87,0 0 1,0 0-1,1-1 0,-1 1 0,0 0 0,0 0 1,0 0-1,0 0 0,0 0 0,1 0 0,-1 0 1,0 0-1,0 0 0,0 0 0,0 0 1,0 0-1,1 0 0,-1 0 0,0 0 0,0 0 1,0 0-1,0 0 0,1 0 0,-1 0 0,0 0 1,0 0-1,0 1 0,0-1 0,0 0 1,0 0-1,1 0 0,-1 0 0,0 0 0,0 0 1,0 0-1,0 0 0,0 1 0,0-1 0,0 0 1,0 0 9,4-22-120,-3 15-52,1-3-117,0-7-352,0-1 1,2 1 0,-1 0 0,2 1 0,1-1 0,0 1-1,0 0 1,2 1 0,0-1 0,1 1 0,7-8 640,-14 20 60,1 1 0,0-1 0,0 1 1,0 0-1,0 0 0,0 0 0,0 0 0,0 1 1,1-1-1,-1 1 0,0 0 0,1 0 0,-1 0 0,1 0 1,0 0-1,-1 1 0,1 0 0,0 0 0,-1 0 1,1 0-1,-1 0 0,1 1 0,0 0 0,-1 0 0,1 0 1,-1 0-1,0 0 0,1 1 0,-1-1 0,3 2-60,2 2 56,1 0 0,-1 1 0,0 0 0,-1 0-1,0 1 1,0 0 0,0 0 0,0 0 0,-1 1 0,4 8-56,-4-6 239,-1 1 1,-1 1-1,1-1 1,-2 0 0,0 1-1,0 0 1,-1 0 0,-1 0-1,0 0 1,0 0-1,-1 8-239,8-36-429,81-219-2578,-87 230 3084,0 0-1,0-1 1,0 1-1,1 0 1,0 1-1,0-1 1,0 0-1,1 1 1,-1-1-1,1 1 1,0 0-1,0 1 1,1-1-1,-1 0 1,1 1 0,0 0-1,-1 0 1,1 1-1,1 0 1,-1-1-1,0 2 1,4-2-77,-6 2-1,0 1 0,0 0 0,-1 0 0,1 0 0,0 0 0,0 0 0,0 1 0,0-1 0,-1 1 0,1 0 0,0-1 0,0 1 0,-1 0 0,1 1 0,-1-1 0,1 0 0,-1 1 0,0 0 0,1-1 0,-1 1 0,0 0 0,0 0 0,0 0 0,0 2 1,10 12 332,-1 1 0,0 0 0,-2 1-1,0 0 1,-1 1 0,-1 0 0,0 0 0,-2 0 0,0 1 0,-2 0 0,2 10-332,19 75 839,-24-101-823,1 0 1,0 0-1,0-1 1,0 1-1,0-1 0,1 1 1,0-1-1,-1 1 1,1-1-1,0 0 1,1 0-1,-1 0 1,1 0-1,-1 0 0,1 0 1,0-1-1,0 0 1,0 1-1,0-1 1,0 0-1,1 0 1,-1-1-1,0 1 1,4 0-17,-2-1-94,1 0 1,0-1-1,-1 0 1,1 0-1,0 0 1,-1-1-1,1 0 1,-1 0-1,1 0 1,-1-1-1,1 1 1,-1-2-1,0 1 1,0 0-1,0-1 1,0 0-1,0 0 1,-1 0-1,0-1 1,1 0-1,-1 0 1,0 0-1,1-1 94,40-47-7545</inkml:trace>
  <inkml:trace contextRef="#ctx0" brushRef="#br0" timeOffset="586.055">1396 131 9877,'0'0'594,"0"0"-572,0 0-137,0 19 131,1 62-5,0-76-8,-1-1 1,1 1-1,0-1 0,0 1 1,0-1-1,1 0 1,-1 1-1,1-1 1,0 0-1,0 0 0,1 0 1,-1 0-1,1-1 1,2 4-4,4 4 2,-7-8-4,8 11-18,0 0-1,1 0 1,1-1 0,0 0 0,1-1-1,4 2 21,-14-11-14,1-1-1,-1 1 0,1-1 0,-1 0 1,1-1-1,0 1 0,0-1 0,0 1 1,0-1-1,0 0 0,0-1 0,0 1 0,0-1 1,1 0-1,-1 0 0,0 0 0,0 0 1,0-1-1,0 1 0,0-1 0,0 0 1,0-1-1,0 1 0,0-1 0,0 1 0,0-1 1,-1-1-1,1 1 0,0-1 15,17-13-525,0 0 0,-2-2 0,0 0 0,-1-1 0,-1-1-1,13-21 526,-24 33-208,-1 0 0,-1 0 0,1 0 0,-1 0 0,-1-1 0,1 0 0,-2 0 0,1 0 0,-1 0-1,0 0 1,-1 0 0,0-1 0,-1 1 0,0-4 208,0 10 67,0 0-1,-1 1 1,1-1-1,-1 1 1,0-1-1,0 1 1,0-1-1,0 1 1,0 0-1,0-1 1,0 1-1,-1 0 1,1 0-1,-1 0 1,0 0 0,0 0-1,1 0 1,-1 0-1,0 1 1,-1-1-1,1 1 1,0-1-1,0 1 1,-1 0-1,1 0 1,0 0-1,-1 0 1,1 0-1,-2 0-66,-78-9 1401,72 10-1624,-1 0 1,1 0-1,-1 1 1,1 0-1,0 1 1,-1 1 0,1-1-1,0 1 1,0 1-1,0 0 1,1 0-1,0 1 1,-1 0 0,1 1-1,1 0 1,-4 3 222,-12 15-3114</inkml:trace>
  <inkml:trace contextRef="#ctx0" brushRef="#br0" timeOffset="771.025">1723 358 2849,'0'0'721,"0"0"1007,84 106-783,-49-93-449,1-13-496,6-15-16,2-25-2929</inkml:trace>
  <inkml:trace contextRef="#ctx0" brushRef="#br0" timeOffset="1356.536">2097 121 6259,'0'0'1811,"0"0"-1472,5 15-141,14 40 220,-2 1 0,-3 0 0,-2 3-418,-5 8 642,3-81-532,4-22-421,2 1 0,0 1 0,3 1 0,1 1 0,1 0 0,1 1 0,17-15 311,-37 43-8,0 0 1,1 0-1,-1 0 1,1 0-1,0 1 1,0-1-1,0 1 1,0 0-1,0 0 1,0 0-1,1 0 1,-1 0-1,1 1 1,-1-1-1,1 1 1,0 0-1,-1 0 1,1 0-1,0 1 0,0-1 1,0 1-1,3 0 8,-5 2 12,0-1 0,0 0-1,1 1 1,-1 0-1,0-1 1,0 1 0,0 0-1,-1 0 1,1 0-1,0 0 1,-1 1-1,1-1 1,-1 0 0,0 1-1,0-1 1,0 0-1,0 1 1,0 0-1,-1-1 1,1 1 0,-1-1-1,1 1 1,-1 1-12,3 8 86,15 62 281,-16-58-294,1 1 0,1-1 0,0 0 0,1 0 0,1-1-1,0 1 1,2-1 0,-1-1 0,2 1 0,7 9-73,-15-23-80,0 0-1,0 1 1,1-1 0,-1 0-1,0-1 1,0 1 0,1 0 0,-1 0-1,0 0 1,1-1 0,-1 1-1,1-1 1,-1 1 0,1-1-1,-1 0 1,1 1 0,-1-1-1,1 0 1,-1 0 0,1 0-1,-1 0 1,1 0 0,-1-1-1,1 1 1,0 0 0,-1-1-1,0 1 1,1-1 0,-1 1-1,1-1 1,-1 0 0,0 1-1,1-1 1,-1 0 0,0 0-1,0 0 1,0 0 0,1 0-1,-1 0 1,0-1 0,-1 1-1,1 0 1,0-1 0,0 1-1,0 0 1,0-2 80,19-31-3047</inkml:trace>
  <inkml:trace contextRef="#ctx0" brushRef="#br0" timeOffset="1803.983">2730 264 2225,'0'0'1190,"4"17"53,16 57 1521,-18-68-2687,1-1 0,1 1 1,-1-1-1,1 1 0,-1-1 0,2-1 0,-1 1 1,0 0-1,1-1 0,0 0 0,0 0 0,0 0 0,1-1 1,-1 0-1,1 0 0,0 0 0,0-1 0,0 1 1,0-2-1,0 1 0,0-1 0,0 1 0,1-2 0,-1 1 1,0-1-1,1 0 0,-1 0 0,0-1 0,1 1 1,-1-2-1,4 0-77,14 2 254,-16 0-237,-1 0 0,1-1 1,0 0-1,-1 0 0,1-1 1,-1 0-1,1 0 0,-1 0 1,0-1-1,0 0 0,0-1 1,1-1-18,-6 3 19,0-1 1,-1 0 0,1 0 0,-1 1-1,1-1 1,-1-1 0,0 1-1,0 0 1,-1 0 0,1 0-1,-1 0 1,1-1 0,-1 1 0,0 0-1,0 0 1,0-1 0,-1 1-1,1 0 1,-1 0 0,0-1-1,0 1 1,0 0 0,0 0 0,0 0-1,-1 0 1,0-1-20,-75-116-115,33 70-496,43 49 583,0 0 0,0 0 0,0 0 1,0 0-1,-1 0 0,1 0 0,0 0 1,-1 0-1,1 1 0,0-1 0,-1 1 1,1-1-1,-1 1 0,1-1 0,-1 1 1,1 0-1,-1 0 0,1 0 1,-1-1-1,1 2 0,-1-1 0,0 0 1,1 0-1,-1 0 0,1 1 0,-1-1 1,1 1-1,0-1 0,-1 1 0,1 0 1,-1-1-1,1 1 0,0 0 0,0 0 1,-1 0-1,1 0 0,0 0 0,0 0 1,0 0-1,0 0 0,0 1 0,0-1 28,-8 16-378,0 0-1,2 0 0,0 0 0,1 1 0,0 0 0,-1 13 379,1-9-165,2 0 0,0 0 0,1 0 1,2 0-1,0 1 0,1 1 165,0-20 33,1-1 1,0 0 0,-1 1 0,1-1 0,0 1 0,1-1 0,-1 0 0,0 0-1,1 0 1,0 0 0,0 0 0,0 0 0,0 0 0,0-1 0,1 1-1,-1-1 1,1 0 0,-1 1 0,1-1 0,0 0 0,0-1 0,0 1 0,0 0-1,0-1 1,0 0 0,1 1 0,-1-1 0,1 0-34,99 13 1394,-82-13-1078,0-1 1,0 0-1,1-2 0,-1 0 1,-1-1-1,1-2 0,8-2-316,129-59 41,-91 35-2379,-26 13-2931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21 145 3698,'0'0'2753,"0"0"-1649,0 0-607,0 0 991,0 0-543,0 0-641,-5-10-144,5 37-160,5 21 0,6 21 16,-5 15 64,-3 9-80,-1 2 0,-2-6-208,0-16 80,0-26-753,0-24-735,-6-19-1554</inkml:trace>
  <inkml:trace contextRef="#ctx0" brushRef="#br0" timeOffset="1620.94">0 180 3970,'0'0'744,"3"-16"131,10-50 379,-11 61-1156,0 1-1,0-1 0,0 0 1,1 1-1,0-1 1,-1 1-1,2 0 1,-1 0-1,0 0 0,1 1 1,0-1-1,0 1 1,0 0-1,0 0 1,0 0-1,1 0 0,-1 1 1,1 0-1,0 0 1,-1 0-1,1 0 1,0 1-1,3-1-97,-4 1 22,4-2 5,0 0 1,0 0-1,0 1 1,0 0 0,1 0-1,-1 1 1,0 0 0,1 1-1,-1 0 1,1 0 0,-1 1-1,0 0 1,1 0 0,-1 1-1,0 0 1,0 1 0,0 0-1,0 0 1,2 2-28,0 3 10,-1 1 0,0 1 0,-1-1 0,0 1 0,0 1 0,-1 0 1,-1 0-1,0 0 0,0 1 0,-1-1 0,-1 1 0,0 1 0,0-1 0,-1 0 0,-1 1 0,0 0 0,-1-1 0,0 1 0,-1 0 0,-1 0 0,1 0 1,-3 6-11,1-4-114,0 0 0,-1 0 0,0 0 0,-1 0 0,-1-1 1,0 0-1,-1 0 0,-1 0 0,-4 6 114,-1 0-737,0-1 1,-2 0-1,0-2 0,0 1 0,-2-2 0,0 0 737,-31 12-3444,33-27 2737</inkml:trace>
  <inkml:trace contextRef="#ctx0" brushRef="#br0" timeOffset="2218.462">238 609 1088,'0'0'758,"0"0"-32,0 0 26,16-4-80,-3 2-567,-6 1-89,0 0 1,0-1 0,0 1-1,0-1 1,0-1-1,-1 1 1,1-1 0,-1 0-1,0-1 1,0 1-1,0-1 1,0-1 0,2-2-17,-5 4 8,0-1 1,-1 1 0,1 0 0,0 0 0,1 0 0,-1 1-1,0-1 1,1 1 0,-1 0 0,1 0 0,0 0-1,0 0 1,0 0 0,0 1 0,0 0 0,0 0 0,0 0-1,0 0 1,0 1 0,1 0 0,-1-1 0,0 2-1,0-1 1,0 0 0,1 1 0,-1 0 0,0 0 0,0 0-1,0 0 1,0 1 0,0-1 0,0 1 0,-1 0-1,1 1 1,-1-1 0,3 2-9,30 44 1815,-33-41-1730,1-1 1,-1 0 0,1 0 0,0 0-1,1-1 1,-1 1 0,1-1-1,0 0 1,0-1 0,1 1 0,0-1-1,-1 0 1,1 0 0,1-1-1,-1 0 1,0 0 0,1 0 0,0-1-1,-1 0 1,1 0 0,0-1-1,2 1-85,214-2-1571,-219 0 1505,1-1 1,-1 0-1,0 0 0,1 0 0,-1 0 1,0 0-1,0-1 0,0 0 0,0 0 1,0 0-1,0 0 0,-1-1 0,4-2 66,27-15-167,-23 16-160,10-13-306,-13 0 495,-1 1 1,0-1-1,-1-1 1,-1 1-1,-1-1 1,-1 0-1,0 0 1,-1 0-1,-1-1 1,-1 1-1,-2-15 138,1 29 31,0-1-1,0 1 0,-1 0 1,0 0-1,1 0 0,-2 0 1,1 0-1,0 0 1,-1 1-1,0-1 0,1 1 1,-1 0-1,-1 0 0,1 0 1,0 0-1,-1 0 1,0 1-1,1-1 0,-1 1 1,0 0-1,0 0 0,0 0 1,-3 0-31,-4-2-69,0 1 0,-1 0 0,1 1 0,-1 0 0,1 0 0,-1 1 0,0 1 0,-5 0 69,13 1-53,1-1 1,-1 1-1,1 0 0,-1 0 1,1 1-1,0-1 1,0 0-1,-1 1 0,1 0 1,0 0-1,0 0 1,0 0-1,1 1 0,-1-1 1,0 1-1,1-1 1,0 1-1,-1 0 0,1 0 1,1 0-1,-1 0 0,0 0 1,1 1-1,-1-1 1,1 0-1,0 1 0,0 0 53,-16 100 468,16-94-458,0-1 0,0 1-1,1 0 1,1 0 0,0 0-1,0-1 1,1 1 0,0-1-1,1 1 1,-1-1-1,2 0 1,0 0 0,0 0-1,0 0 1,1-1 0,1 1-1,-1-1 1,6 5-10,17 7-1467</inkml:trace>
  <inkml:trace contextRef="#ctx0" brushRef="#br0" timeOffset="2477.346">1161 494 8196,'0'0'144,"0"0"176,0 0 576,6 94-367,7-85-49,7-9-400,7 0 0,8-4-160,10-17-1025,1-5-2752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3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50 182 1745,'0'0'1993,"0"0"-315,0 0-446,0 0-210,0 0-109,0 0-217,-5 0-392,3 0-294,1 1 2,-1-1-1,1 0 1,0 0-1,-1 0 1,1 0-1,0-1 1,-1 1-1,1 0 1,0 0 0,0-1-1,-1 1 1,1-1-1,0 1 1,0-1-1,-1 0 1,1 1-1,0-1 1,0 0-1,0 0 1,0 0-1,0 1 1,0-1-1,0 0 1,1-1-1,-1 1 1,0 0-1,0 0 1,1 0-1,-1 0 1,1 0-1,-1-1 1,1 1-12,-3-7 24,1 0 1,1 0-1,0 0 0,0 0 0,0-1 1,1 1-1,0 0 0,1 0 1,1-7-25,-2 12-5,1 0 0,0 0 0,0 1 0,0-1 0,0 0 0,0 1 0,1-1 0,-1 0 0,1 1 0,-1-1 1,1 1-1,0 0 0,0 0 0,0 0 0,0 0 0,1 0 0,-1 0 0,1 0 0,-1 1 0,1-1 0,-1 1 0,1 0 1,0 0-1,-1 0 0,1 0 0,0 0 0,0 0 0,0 1 5,86-8-204,-82 8 194,-3 1 1,0 0 1,0 0-1,0 0 1,0 0 0,0 1-1,0 0 1,0 0-1,-1 0 1,1 0 0,0 0-1,-1 1 1,0 0-1,0-1 1,1 1 0,-2 0-1,1 1 1,0-1-1,-1 0 1,1 1 0,-1 0-1,0-1 1,0 1-1,-1 0 1,1 0 0,-1 0-1,0 0 1,0 0-1,0 1 1,0-1 0,-1 0-1,1 0 1,-1 1-1,-1-1 1,1 3 8,0 6 10,1 2 1,-1 1-1,-1 0 0,0 0 1,-1 0-1,-1-1 1,0 1-1,-1-1 0,-4 10-10,-3-3 13,-2-1 0,0 0 0,-1-1-1,-1 0 1,-1-2 0,-1 1 0,-10 6-13,-6 10 36,29-30-40,0 1 1,1-1 0,0 0-1,0 1 1,1 0-1,0-1 1,0 1 0,0 0-1,0 0 1,1 0-1,0 0 1,0 1 0,1-1-1,0 0 1,0 0-1,0 1 1,1 1 3,-1-1-14,2-4 6,-1-1 0,0 0-1,1 1 1,0-1 0,0 0 0,-1 0 0,1-1 0,0 1 0,1 0 0,-1-1-1,0 1 1,0-1 0,1 1 0,-1-1 0,1 0 0,-1 0 0,1 0 0,-1-1 0,1 1-1,0 0 1,-1-1 0,1 0 0,0 0 0,-1 0 8,8 3 27,0-2-1,0 0 1,-1 0 0,1 0-1,0-1 1,0-1 0,0 0-1,0 0 1,-1-1 0,1 0-1,0-1 1,-1 0 0,3-1-27,42-23-1350,-29 19-2340</inkml:trace>
  <inkml:trace contextRef="#ctx0" brushRef="#br0" timeOffset="524.436">729 0 8292,'-15'18'-582,"-48"57"540,-3 7 830,-34 31 166,99-112-954,0 0-1,1 0 1,-1 0 0,1 0 0,-1 0 0,1 0 0,-1 1 0,1-1 0,0 0-1,0 0 1,0 0 0,-1 1 0,1-1 0,0 0 0,1 0 0,-1 0 0,0 0-1,0 1 1,0-1 0,1 0 0,-1 0 0,0 0 0,1 0 0,-1 0 0,1 0-1,0 0 1,-1 0 0,1 0 0,0 0 0,0 0 0,-1 0 0,1 0 0,0 0-1,0 0 1,0-1 0,0 1 0,0 0 0,0-1 0,0 1 0,0-1 0,0 1-1,0-1 1,1 0 0,13 4-31,0-1-1,0-1 0,1 0 1,-1-1-1,0-1 0,1 0 0,4-1 32,20 0-1472,-22 1-734,-2 0-1137</inkml:trace>
  <inkml:trace contextRef="#ctx0" brushRef="#br0" timeOffset="892.371">704 85 368,'0'0'753,"0"0"1247,0 99-239,0-53 80,0 2-624,0 3-433,0 0-112,0 0-63,-1 1 63,-4-5-336,0-6-256,1-6-32,1-8-32,3-11-16,0-6-32,0-6-896,2-4-753,9 0-1889</inkml:trace>
  <inkml:trace contextRef="#ctx0" brushRef="#br0" timeOffset="1343.057">865 308 7940,'0'0'202,"-4"16"-71,-15 51 352,15-52-257,1 0 0,0 0 1,2 1-1,-1-1 0,2 1 0,0-1 0,1 1-226,-1 2 31,1-11-29,-1-1 0,1 0 0,0 1-1,0-1 1,1 0 0,0 0 0,0 0 0,0 0 0,1 0-1,0 0 1,0-1 0,0 1 0,1-1 0,0 0 0,0 0-1,0 0-1,-1-3-8,1-1 0,-1 1 0,1-1 0,-1 0 0,1-1 0,-1 1 0,1-1 0,0 1 0,-1-1 0,1 0 0,0 0 0,-1 0 0,1-1 0,0 0 0,-1 1 0,1-1 0,-1 0 0,1-1 0,-1 1 0,0-1 0,1 1 0,-1-1 0,0 0 0,0 0 0,0 0 0,0-1 0,-1 1 0,1-1 0,-1 1 0,1-1 0,-1 0 0,0-1 8,7-2-12,-1-1 0,0 0 0,-1 0 0,0-1 0,0 0 0,-1 0 0,0-1 0,0 0 0,-1 0 0,0 0 0,0-1 0,-1 0 0,-1 0 0,1 0 0,-2 0 0,1 0 0,-1 0 0,-1-4 12,0 1 3,-1 0 0,-1 0 0,0 0 0,-1 0 0,0 0 0,-1 0 0,0 1 0,-1-1 0,-1 1 0,0 0-3,0-1-9,-1 1 1,0 0 0,-1 1-1,-1 0 1,0 0 0,0 0-1,-1 1 1,-8-8 8,15 17-45,0 0 0,0-1-1,0 1 1,-1 0 0,1 0 0,0 0 0,-1 0-1,1 1 1,0-1 0,-1 1 0,1-1 0,-1 1 0,1 0-1,-1 0 1,1 0 0,0 0 0,-1 1 0,1-1 0,-1 0-1,1 1 1,0 0 0,-1 0 0,1-1 0,0 1 0,0 1-1,-1-1 1,1 0 0,0 0 0,0 1 0,0-1 0,1 1-1,-1 0 1,0 0 0,0 0 0,1-1 0,0 1-1,-1 0 1,1 1 0,0-1 0,0 0 0,0 0 0,0 1-1,0-1 1,0 1 45,-5 13-168,1 1-1,1 0 1,0 0-1,1 0 0,1 0 1,0 5 168,1 62-3823,3-56 867</inkml:trace>
  <inkml:trace contextRef="#ctx0" brushRef="#br0" timeOffset="1843.219">1213 262 8788,'0'0'88,"0"0"-29,-7 17 61,-21 57 248,22-54-187,1-1 1,0 1-1,2 0 0,0 1 1,2-1-1,0 0 1,2 19-182,-1-11 24,-1-22-23,1 1 1,0 0-1,0 0 1,1-1-1,0 1 0,0 0 1,1-1-1,-1 1 1,2-1-1,-1 0 0,0 0 1,1 0-1,1 0 1,-1 0-1,1 0 0,-1-1 1,2 1-1,-1-1 1,1 0-2,-3-4-25,1 1-1,-1-1 1,1 0 0,-1 1 0,1-1 0,0-1 0,0 1 0,-1 0 0,1-1 0,0 1 0,0-1 0,0 0 0,0 0 0,0 0 0,-1 0 0,1-1 0,0 1 0,0-1 0,0 1-1,0-1 1,-1 0 0,1 0 0,2-2 25,36-67-5,-25 34 9,-1-1 0,-2-1 0,-1 0 0,4-30-4,-15 65 26,0 1 1,0-1-1,0 0 1,-1 0-1,1 0 0,-1 0 1,1 0-1,-1 0 1,0 0-1,0 0 1,-1 0-1,1 0 0,-1 1 1,1-1-1,-1 0 1,0 0-1,0 0 0,0 1 1,0-1-1,-1 0 1,1 1-1,-1-1 0,0 1 1,1 0-1,-1-1 1,0 1-1,0 0 1,-1 0-1,1 0 0,-1 0-26,-10-3-3,-1 1-1,1 1 1,-1 0-1,0 0 1,0 2-1,0 0 1,0 0-1,0 1 1,-2 1 3,-1-1-219,15 1 55,0-1 0,0 1 0,0-1 0,-1 1 0,2 0 0,-1 0 0,0 0 0,0 0 0,0 0 0,0 1 0,1-1 0,-1 0 0,0 1 0,1-1 0,-1 1 0,1 0 0,0 0 0,0-1 0,-1 1 0,1 0 0,0 0 0,0 0 0,1 0 0,-1 0 0,0 0 0,1 0 0,-1 0 0,1 1 0,0-1 0,0 0 0,0 0 0,0 0 0,0 0 0,0 1 0,0-1 0,1 0 0,-1 0 0,1 0 0,0 2 164,-1 6-842,0 18-1680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11637,'0'0'657,"0"0"-657,0 0-417,0 0 385,0 0 32,0 0 0,73-15 128,-26 8-47,3 1-1,1-8-80,-1 1-529,-6-1-879,-7 6-5924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2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99 3570,'0'0'885,"0"0"385,3-15 224,9-45-74,-5 36 1233,-4 41-2052,-3-14-779,4 72 219,-4 0 0,-3 0 1,-4 0-42,-4 129 33,17-169-1460,1-32-1735</inkml:trace>
  <inkml:trace contextRef="#ctx0" brushRef="#br0" timeOffset="285.669">0 507 9861,'0'0'1984,"0"0"-1984,0 0 0,0 0 0,0 0 112,0 0-112,55-8 177,-25 8-81,5 1 48,3-1-144,2 0-304,5 0-289,-6-5-495,-11-5-4259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1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88 8564,'0'0'1182,"0"0"-998,0 0-96,-6-5 77,2 1-130,-43-18 109,38 21-143,0 1 1,1 0-1,-1 0 0,0 1 0,1 0 1,-1 1-1,1 0 0,-1 0 0,1 1 1,0 0-1,0 0 0,0 1 0,0 0 1,1 0-1,-1 2-1,-12 7 69,1 1 0,1 0 0,0 2 0,1 0 0,1 1 0,1 1 0,0 0 0,1 1 0,-2 6-69,12-19 10,2 1-1,-1 0 0,1 0 1,0 1-1,1-1 0,-1 0 1,1 0-1,1 1 0,0-1 0,0 1 1,0-1-1,1 0 0,0 1 1,0-1-1,1 0 0,0 0 1,0 0-1,1 0 0,-1 0 0,2 0 1,-1-1-1,1 1 0,0-1 1,0 0-1,1 0 0,-1 0 1,1-1-1,1 0 0,-1 0 1,1 0-1,0-1 0,0 1 0,0-1 1,1-1-1,-1 1 0,1-1 1,0-1-1,0 1 0,0-1 1,0 0-1,2 0-9,101-3-1259,-50-19-1166</inkml:trace>
  <inkml:trace contextRef="#ctx0" brushRef="#br0" timeOffset="701.541">646 1 5507,'-6'18'733,"-19"61"505,5 45 1761,4 78-2060,23-193-2468,3-29 995,-8 17 617,124-276-4690,-121 270 4537,38-49 775,-41 58-687,-1-1 0,0 1 0,0 0 1,0-1-1,0 1 0,0 0 0,0 0 0,1 0 1,-1 0-1,0 0 0,0 0 0,0 1 0,0-1 1,0 0-1,1 1 0,-1-1 0,0 0 0,0 1 1,0-1-1,0 1 0,0 0 0,0-1 0,0 1 1,0 0-1,-1-1 0,1 1 0,0 0 0,0 0 0,-1 0 1,1 0-1,0 0 0,-1 0 0,1 0 0,-1 0 1,1 0-1,-1 0 0,1 0 0,-1 0 0,0 0 1,0 1-1,0-1 0,1 0 0,-1 0 0,0 0 1,0 0-1,-1 0 0,1 1 0,0-1 0,0 0 1,-1 1-19,32 210 2027,-30-205-1658,2 4-197,-1 0 1,1 1 0,1-1-1,0-1 1,0 1-1,1 0 1,0-1-1,1 0 1,1 0-1,-1-1-172,-4-8-11,0 0-1,-1-1 0,1 1 0,0-1 0,0 0 0,-1 0 0,1 1 0,0-1 0,0 0 0,-1 0 0,1-1 0,0 1 0,0 0 0,-1-1 0,1 1 0,0-1 1,-1 1-1,1-1 0,0 0 0,-1 1 0,1-1 0,-1 0 0,1 0 0,-1 0 0,0-1 0,1 1 0,-1 0 0,0 0 0,0-1 0,0 1 0,0-1 0,0 1 1,0-1-1,0 1 0,0-1 0,-1 1 0,1-1 0,-1 0 0,1 0 0,-1 1 0,1-1 12,1-3-39,120-221-817,-121 223 869,1 0-1,-1 0 1,1 0 0,0 0 0,0 0 0,0 1-1,0-1 1,1 1 0,-1-1 0,0 1-1,1 0 1,0 0 0,0 0 0,-1 0 0,1 0-1,0 1 1,0 0 0,1-1 0,-1 1 0,0 0-1,0 0 1,1 1 0,-1-1 0,1 1-13,-3 0-14,1 1 0,-1 0 1,0 0-1,0 0 1,0 0-1,1 0 0,-1 0 1,0 0-1,0 0 0,0 0 1,0 0-1,-1 1 1,1-1-1,0 0 0,0 1 1,-1-1-1,1 1 0,-1-1 1,1 0-1,-1 1 1,0-1-1,0 1 0,1-1 1,-1 1-1,0 0 0,-1 1 14,3 4 16,11 56 760,4-1 1,2 0-1,10 18-776,-29-78-23,1 0-1,-1 1 1,1-1-1,-1 0 1,1 0 0,0 0-1,0 0 1,0 0 0,0 0-1,0 0 1,1 0 0,-1-1-1,1 1 1,-1 0-1,1-1 1,-1 1 0,1-1-1,0 1 1,0-1 0,0 0-1,0 0 1,0 0 0,0 0-1,0 0 1,0 0 0,0-1-1,0 1 1,0-1-1,0 1 1,1-1 0,-1 0-1,0 0 1,0 0 0,1 0-1,-1 0 1,0-1 0,0 1-1,0 0 1,1-1-1,-1 0 1,0 0 23,26-25-1374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7155,'0'0'115,"0"0"48,0 0 552,0 0 565,0 0-575,-1 0-690,1 0 0,0 1 0,0-1 0,0 0 0,0 0 0,0 0 1,0 0-1,0 0 0,0 0 0,-1 0 0,1 0 0,0 0 0,0 0 1,0 1-1,0-1 0,0 0 0,0 0 0,-1 0 0,1 0 0,0 0 1,0 0-1,0 0 0,0 0 0,0 0 0,-1 0 0,1 0 0,0 0 0,0 0 1,0 0-1,0 0 0,0 0 0,0 0 0,-1-1 0,1 1 0,0 0 1,0 0-1,0 0 0,0 0 0,0 0 0,0 0 0,0 0 0,-1 0 1,1 0-1,0 0 0,0-1 0,0 1-15,-66 393 93,59-332-1227,28-60-677,68-52 248,-7 40 1370,-65 11 282,-12 2-38,0 0 1,0 0 0,-1 0 0,0 1 0,1-1 0,-1 1 0,0 0 0,0 1-1,-1-1 1,1 1 0,-1-1 0,1 1 0,-1 0 0,0 0 0,-1 1 0,1-1-1,-1 0 1,1 1 0,-1 0 0,-1-1 0,1 1 0,-1 0 0,0 0 0,0 0-1,0 0 1,-1 0 0,1 2-52,-1-5 16,8 40-255,-1-1-1,-3 1 0,-1 0 1,-3 1-1,-1 11 240,0-48-27,0 0-1,-1 0 1,1 0-1,-1-1 1,0 1-1,-1 0 1,1-1-1,-1 0 1,0 1-1,0-1 1,-1 0-1,0-1 1,0 1-1,0-1 1,0 1 0,-1-1-1,1 0 1,-1-1-1,0 1 1,0-1-1,0 0 1,-1 0-1,1-1 1,-1 0-1,0 0 1,0 0-1,1 0 1,-1-1-1,0 0 1,0 0-1,0-1 1,0 0-1,-3 0 28,7 0 3,-11 3 129,0-2-1,0 0 1,0 0 0,0-1-1,0-1 1,0 0-1,0 0 1,0-2 0,0 0-1,1 0 1,-1-1-1,1 0 1,0-1 0,0-1-1,-1-1-131,10 4-63,0 1-1,0-1 1,1 0-1,-1 0 1,1 0-1,0 0 1,0 0-1,0-1 1,0 1-1,0-1 1,1 1-1,0-1 1,-1 0-1,1 1 1,1-1-1,-1 0 1,1 0-1,-1 0 1,1 0-1,0-2 64,0-35-3671</inkml:trace>
  <inkml:trace contextRef="#ctx0" brushRef="#br0" timeOffset="238.532">201 96 8660,'0'0'928,"0"0"-768,0 0-15,0 0-97,0 0 528,0 0 160,88-12-656,-52 11 128,8-1-128,7-2 32,2-1-160,7 0 48,1-1-1072,-5-4-2418</inkml:trace>
  <inkml:trace contextRef="#ctx0" brushRef="#br0" timeOffset="455.102">952 402 7796,'0'0'0,"0"0"-5923</inkml:trace>
  <inkml:trace contextRef="#ctx0" brushRef="#br0" timeOffset="803.188">998 172 496,'0'0'464,"0"0"-226,0 0 234,13 10 769,-4-3-970,-4-4-150,0 1-1,-1-1 0,1 1 1,-1 0-1,0 0 0,0 0 1,0 0-1,0 1 0,-1 0 1,0 0-1,0 0 0,0 0 1,0 0-1,-1 0 0,0 1 1,0-1-1,-1 1 1,1 0-1,-1-1 0,0 4-120,1 28 295,-1 0 0,-1-1 0,-2 1-1,-2-1 1,-1 1 0,-9 28-295,6-38 71,-1 0 1,-1 0-1,-1-1 1,-1 0-1,-2-1 1,0-1-1,-2 0 1,0-1-1,-19 20-71,32-41 15,1 1 1,-1-1-1,1 0 0,-1 1 0,0-1 1,0-1-1,0 1 0,0 0 0,0-1 1,0 1-1,0-1 0,-1 0 0,1 0 1,-1 0-1,1-1 0,0 1 1,-1-1-1,0 0-15,2-1-7,0 0 0,0-1 1,0 0-1,0 1 1,0-1-1,1 0 0,-1 0 1,0 0-1,1 0 0,-1 0 1,1 0-1,0 0 0,0-1 1,0 1-1,0 0 0,0-1 1,0 1-1,1-1 0,-1 1 1,1-1-1,0 1 0,-1-1 1,1 1-1,1-1 0,-1 1 1,0-1-1,0 1 0,1-1 1,0 1-1,0-2 7,-1-5-131,-1 0-105,1 0 1,1 0-1,0 1 0,0-1 0,0 0 1,1 1-1,1-1 0,-1 1 1,1-1-1,1 1 0,0 0 0,0 0 1,0 1-1,1-1 0,0 1 1,0 0-1,1 0 0,0 1 1,0-1-1,4-1 236,-8 7 4,0 0 0,0 1 1,1-1-1,-1 1 0,0-1 1,1 1-1,-1 0 0,0 0 0,1 0 1,-1 0-1,0 0 0,0 0 1,1 1-1,-1-1 0,0 1 1,1 0-1,-1-1 0,0 1 0,0 0 1,0 0-1,0 1 0,0-1 1,0 0-1,0 1 0,0-1 0,-1 1 1,1-1-1,-1 1 0,1 0 1,-1 0-1,1 0 0,-1 0 1,0 0-1,0 0 0,0 0 0,0 0 1,0 0-1,-1 0 0,1 1 1,0 1-5,6 8 313,-2-4-143,0 0-1,0-1 1,1 1-1,0-1 1,1-1-1,-1 1 1,1-1-1,0 0 1,1-1-1,0 0 1,-1 0-1,1 0 0,1-1 1,-1 0-1,1-1 1,0 0-1,-1 0 1,1-1-1,0 0 1,1-1-1,-1 0 1,0 0-1,1-1-169,-1 1-8,1 0 1,0-1-1,-1 0 0,1-1 0,-1 0 1,1 0-1,-1-1 0,1 0 0,-1-1 1,0 0-1,7-3 8,59-51-2991,-39 21-971</inkml:trace>
  <inkml:trace contextRef="#ctx0" brushRef="#br0" timeOffset="1188.475">1527 445 3778,'0'0'2267,"0"0"-1295,0 0-599,-8 21-186,-22 70 272,19 7 135,11-79-521,0-6 8,-1-5-64,1 0 0,-1 0 0,2 1 0,-1-1-1,1 0 1,1 0 0,-1 0 0,1 0 0,1-1 0,-1 1 0,1 0 0,1-1 0,2 5-17,-3-10 25,1 1 0,-1-1-1,1 0 1,-1-1 0,1 1 0,0 0-1,0-1 1,0 0 0,0 0 0,0 0-1,0-1 1,0 1 0,0-1 0,0 0-1,0 0 1,0 0 0,0-1 0,0 0-1,0 1 1,0-1 0,0-1 0,0 1-1,0 0 1,0-1 0,-1 0 0,1 0-1,0 0 1,-1 0 0,1-2-25,197-142-2137,-193 141 1930,-1 0 1,0 0 0,0-1 0,0 0-1,0 0 1,-1-1 0,0 0-1,-1 0 1,1 0 0,-1-1-1,-1 0 1,0 0 0,0 0-1,0 0 1,-1-1 0,0 1-1,-1-1 1,1-2 206,-3 4 22,0 0 0,0 0-1,0 0 1,-1-1 0,0 1-1,-1 0 1,1 1 0,-1-1 0,-1 0-1,1 0 1,-1 1 0,0 0 0,-1-1-1,1 1 1,-1 0 0,-1 1-1,1-1 1,-1 1 0,0 0 0,0 0-1,-2-2-21,-1-1 322,-1-1-1,0 1 0,0 1 0,-1-1 0,0 2 1,0-1-1,-1 1 0,1 1 0,-1 0 0,-1 1 1,1 0-1,-1 0 0,1 1 0,-1 1 1,-11-1-322,19 4 9,0 0 1,1 1 0,-1-1 0,0 1 0,0 0 0,1 0 0,-1 0 0,1 1 0,0-1 0,-1 1 0,1 0 0,0 0 0,1 0 0,-1 0 0,0 0-1,1 1 1,0-1 0,0 1 0,0-1 0,0 1 0,1 0 0,-1 0 0,1 0 0,0 0 0,0 0 0,0 0 0,1 0 0,-1 0 0,1 4-10,-8 148-550,9-109-413,-1 29-2364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4162,'0'0'2641,"0"0"-1536,0 0-630,8 14-67,72 155 304,-69-128-684,-2 0-1,-2 0 1,-1 0-1,-1 24-27,3 18-126,-8-82 92,-1 0-1,1-1 1,0 1 0,0 0-1,-1-1 1,1 1 0,0 0-1,0-1 1,0 1 0,0 0-1,0 0 1,0-1 0,0 1-1,0 0 1,0-1 0,0 1-1,1 0 1,-1-1 0,0 1-1,0 0 1,1-1 0,-1 1-1,0 0 1,1-1 0,-1 1-1,0 0 1,1-1 0,-1 1-1,1-1 1,-1 1 0,1-1-1,-1 1 1,1-1 0,0 0-1,-1 1 1,1-1 0,-1 0-1,1 1 1,0-1-1,-1 0 1,1 0 0,0 0-1,0 1 1,-1-1 0,1 0-1,0 0 1,-1 0 0,1 0-1,0 0 1,0 0 0,-1 0-1,1-1 1,0 1 0,-1 0-1,1 0 1,0 0 0,-1-1-1,1 1 1,0 0 0,-1-1-1,1 1 1,0-1 34,55-83 253,-36 49-197,-1 0 0,-2-1-1,-2-1 1,-1 0-1,-2-1 1,0-7-56,-6-69 2166,-6 112-2191,0 0 0,0 0 0,0-1-1,1 1 1,-1 0 0,1 0 0,-1 0 0,1 0-1,0 0 1,0 0 0,0 0 0,0 1 0,0-1-1,1 0 1,-1 0 0,0 1 0,1-1 0,-1 1-1,1-1 1,-1 1 0,1 0 0,0-1 0,0 1-1,0 0 1,0 0 0,0 0 0,0 1 0,0-1-1,0 0 1,0 1 0,1-1 25,72-5-1184,-64 6 1039,103 12-578,-89-12-2425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6003,'0'0'3265,"0"0"-2448,0 0-785,0 0 448,0 0-464,0 0 240,87 20 64,-32-10-160,3-5-128,0-5-32,1 0-336,-9-17 96,-4-5-1169,-15 2-4289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3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8260,'0'0'384,"0"0"-128,0 0-256,0 0 432,0 0 16,96 0-223,-52 0-81,4 0 80,4 0-224,-4 1 0,0 3-96,-11-1-561,-7 0-3056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2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0 121 864,'0'0'1590,"0"0"-394,0 0 348,0 0 313,0 0-525,0 0-521,0 0-489,0 0-68,0 0-11,1 0-147,270-1 597,-205 4-567,-1-2-1,1-3 0,0-3 1,60-13-126,5-14 28,-65 14-161,2 2 0,0 3 0,0 4 0,70-1 133,-77 15-1847,-16 16-3328</inkml:trace>
  <inkml:trace contextRef="#ctx0" brushRef="#br0" timeOffset="623.789">192 555 9524,'0'0'-413,"-4"17"127,-12 60 241,11 41 403,7-108-306,0-1 1,0-1-1,1 1 1,0 0-1,0-1 1,1 1-1,0-1 1,1 0-1,-1 0 1,2-1-1,-1 0 1,1 1-1,0-2 1,0 1-1,1-1 1,0 0-1,0 0 1,1-1-1,6 4-52,-9-6-9,-1-1-1,1 0 0,0 0 0,0-1 1,0 1-1,0-1 0,1 0 0,-1 0 1,0-1-1,0 1 0,0-1 0,1 0 0,-1-1 1,0 1-1,0-1 0,0 0 0,1 0 1,-1-1-1,0 0 0,-1 0 0,1 0 1,0 0-1,0-1 0,-1 1 0,0-1 1,1 0-1,-1-1 0,0 1 0,-1-1 1,1 0-1,-1 0 0,2-2 10,5-3-13,-1 0 0,0-1 1,-1 0-1,0-1 0,-1 0 0,0 0 0,-1 0 0,0-1 1,0 0-1,-2 0 0,1 0 0,-2-1 0,1 0 0,-2 1 1,0-1-1,1-12 13,-4 22-1,1 1 1,-1 0 0,0-1 0,0 1-1,0 0 1,0 0 0,0 0-1,0 0 1,-1 0 0,1 0 0,-1 0-1,1 0 1,-1 0 0,0 1-1,0-1 1,0 1 0,0-1-1,0 1 1,0 0 0,0-1 0,0 1-1,0 0 1,0 1 0,-1-1-1,1 0 1,0 1 0,-1-1 0,-1 1 0,-72-6 9,70 6-2,-1 0-1,1 0 1,0 0-1,-1 1 1,1 0-1,0 0 1,0 1-1,0 0 1,0 0-1,0 0 1,0 1-1,0 0 1,1 0 0,-1 0-1,1 1 1,0 0-1,0 0 1,0 0-1,-3 4-6,1-1-61,-1 1 0,1-1 1,1 2-1,-1-1 0,1 1 0,1 0 0,-1 0 0,2 1 0,-1-1 1,1 1-1,1 0 0,0 1 0,0-1 0,1 0 0,0 1 0,1 0 61,1-10-116,0-1 0,1 1 0,-1 0 0,0 0 0,0 0 0,1-1-1,-1 1 1,0 0 0,1-1 0,-1 1 0,1 0 0,-1-1 0,1 1 0,-1 0-1,1-1 1,-1 1 0,1-1 0,0 1 0,-1-1 0,1 1 0,0-1-1,-1 1 1,1-1 0,0 0 0,0 1 0,-1-1 0,1 0 0,0 0 0,0 0-1,0 0 1,-1 0 0,1 1 0,0-1 0,0 0 0,0-1 0,-1 1-1,1 0 1,0 0 0,0 0 0,0 0 0,-1-1 0,1 1 0,0 0 0,0-1-1,-1 1 1,1-1 0,0 1 0,-1 0 0,1-1 0,0 0 0,-1 1 116,23-20-2383</inkml:trace>
  <inkml:trace contextRef="#ctx0" brushRef="#br0" timeOffset="902.326">584 199 6835,'0'0'640,"0"0"-351,0 0-289,0 0 1312,16 129-287,-11-60-241,3 5-672,0 0 208,-1-7-320,3-7 0,-2-4 64,1-6-16,1-8-96,1-7-384,-4-13-1025,-2-15-4834</inkml:trace>
  <inkml:trace contextRef="#ctx0" brushRef="#br0" timeOffset="1256.483">967 514 10277,'1'-18'-3239,"5"-60"811,-6 75 2414,0 1-1,0-1 1,0 1-1,1 0 1,-1-1-1,1 1 1,0 0-1,-1-1 1,1 1-1,0 0 1,0 0-1,1 0 1,-1 0-1,0 0 1,1 0-1,-1 0 1,1 0-1,-1 1 1,1-1-1,0 0 1,0 1-1,0 0 1,0-1-1,0 1 1,0 0-1,0 0 1,0 0-1,1 0 1,-1 0-1,0 1 1,1-1-1,-1 1 1,0 0-1,1-1 1,-1 1-1,1 0 1,-1 0-1,0 1 1,1-1-1,-1 0 1,0 1 0,1-1-1,-1 1 1,0 0-1,0 0 1,1 0-1,-1 0 1,0 0-1,0 0 1,0 1-1,1 0 15,6 7 153,-1 0 0,0 1 0,-1 0 0,0 0 1,-1 0-1,0 1 0,0 0 0,3 10-153,4 6 608,163 258 3287,-59-116-3121,-115-166-881,0 0 0,0 0 0,0-1 0,1 1 0,-1-1-1,1 1 1,0-1 0,0 0 0,-1 0 0,1 0 0,1-1 0,-1 1 0,0-1 0,0 0 0,0 1 0,1-2 0,-1 1 0,1 0 0,-1-1 0,1 1 0,-1-1 0,1 0 0,-1 0 0,4-1 107,8-11-3898</inkml:trace>
  <inkml:trace contextRef="#ctx0" brushRef="#br0" timeOffset="1541.903">1189 820 9764,'0'0'64,"-60"99"49,32-42 239,-2-1-352,0-8 80,5-11-80,7-16 112,9-11-224,7-10 80,2 0-3874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48 439 2609,'0'0'1908,"0"0"-254,0 0-37,0 0-630,0 0-51,-7 7-304,-22 21-381,21-14-115,8 22 116,-2-22-458,1 1 0,0-1 0,2 1 0,-1 0 0,2-1 0,0 1 0,0-1 0,1 1 0,1-1 0,1 0 0,0 0 0,1-1 0,0 0 0,1 0 0,0 0 0,8 9 206,-7-14 46,0 0 0,0 0 0,1-1 0,0 0-1,1 0 1,-1-1 0,1-1 0,4 2-46,-10-5 13,-1 0 0,0-1-1,1 0 1,-1 0 0,1 0 0,-1 0 0,1 0-1,-1-1 1,1 0 0,-1 1 0,1-1 0,0-1 0,-1 1-1,1 0 1,-1-1 0,1 0 0,-1 0 0,1 0-1,-1 0 1,0 0 0,1-1 0,-1 0 0,0 1 0,0-1-1,0 0 1,0-1 0,0 1 0,0-2-13,12-13-5,-2-1 0,-1-1 0,0-1 0,-1 1 0,-1-2 0,-1 1 0,-1-1 0,4-17 5,-4 9-12,-1 0 0,-2 0 0,-1-1 0,-1 0 0,-1 0 0,-2-5 12,1 32 18,-1 0 0,0-1 0,0 1 0,0 0 0,-1 0 0,1-1 0,-1 1 0,0 0 1,0 0-1,0 0 0,0-1 0,0 1 0,-1 0 0,1 0 0,-1 1 0,0-1 0,0 0 0,0 1 0,0-1 0,0 1 1,0-1-1,-1 1 0,1 0 0,-1 0 0,0 0 0,0 1 0,0-1 0,0 0 0,0 1 0,0 0 0,0 0 0,0 0 1,0 0-1,0 0 0,-1 1 0,0-1-18,-4 0 26,0 0 1,0 1 0,0-1-1,0 1 1,-1 1 0,1 0 0,0 0-1,0 1 1,0-1 0,0 2-1,1-1 1,-1 1 0,0 0-1,1 1 1,0 0 0,0 0-1,0 1 1,0-1 0,0 3-27,-5 4-14,0 1 1,1 0 0,1 1-1,0 0 1,1 0 0,0 1-1,1 1 1,1-1 0,0 1-1,1 1 1,1-1 0,0 1-1,1 0 1,1 0 0,0 0-1,1 0 1,1 1 0,1 12 13,0-28-72,0 1 1,0-1 0,0 0 0,1 1 0,-1-1 0,0 0 0,1 0 0,-1 0 0,1 1 0,-1-1 0,1 0 0,0 0 0,0 0 0,-1 0-1,1 0 1,0 0 0,0 0 0,0 0 0,0 0 0,0 0 0,0-1 0,0 1 0,0 0 0,0-1 0,1 1 0,-1-1 0,0 1 0,0-1-1,1 0 1,-1 1 0,0-1 0,0 0 0,1 0 0,-1 0 0,0 0 0,1 0 0,-1 0 0,0 0 0,1 0 0,-1-1 0,0 1 0,0 0-1,1-1 1,-1 1 0,0-1 0,0 0 0,0 1 0,0-1 0,0 0 0,0 0 71,27-24-3151</inkml:trace>
  <inkml:trace contextRef="#ctx0" brushRef="#br0" timeOffset="269.318">382 0 1393,'0'0'3281,"2"150"-864,-2-63-1088,0 2-305,0 5-143,0-5-801,1-6-64,10-14-16,2-19 0,1-15-16,-4-13-1601,-7-13-6819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9 460 6019,'0'0'162,"-1"-20"57,-4-63-43,4 73-34,0 0-1,1 1 0,0-1 0,1 0 1,0 1-1,0-1 0,1 0 0,0 1 1,1 0-1,0-1 0,1 1 1,-1 1-1,2-1 0,-1 0 0,1 1 1,1 0-1,-1 0 0,1 0 0,1 1 1,3-3-142,-7 7 15,-1 1 0,1 0 0,0-1 0,0 1 0,1 1 1,-1-1-1,0 0 0,0 1 0,1 0 0,-1 0 0,1 0 0,-1 0 1,1 0-1,-1 1 0,1 0 0,0-1 0,-1 1 0,1 1 0,-1-1 1,1 0-1,0 1 0,-1 0 0,1 0 0,-1 0 0,0 0 0,1 0 1,-1 1-1,0 0 0,0-1 0,1 1 0,0 2-15,23 18 39,-1 2-1,-1 0 1,-1 2 0,-2 1-1,0 1 1,-2 0-1,-1 2 1,-1 0-1,-2 1 1,-1 1 0,-1 0-1,-2 1 1,5 25-39,23 59-3541,-39-115-1690</inkml:trace>
  <inkml:trace contextRef="#ctx0" brushRef="#br0" timeOffset="278.623">268 456 9300,'0'0'112,"0"0"-112,0 0-48,0 0 0,-38 93 96,25-56 192,-2 1-240,-3 1 0,3-2 0,-3-2 0,4-5-208,5-8-1136,2-10-2114</inkml:trace>
  <inkml:trace contextRef="#ctx0" brushRef="#br0" timeOffset="918.908">562 72 6675,'0'0'515,"0"0"-352,0 0 10,0 0 147,0 0 171,15-13-195,46-36-152,-60 48-123,1 0 0,0 0-1,0 0 1,0 0-1,0 0 1,0 0-1,0 0 1,0 1 0,1-1-1,-1 1 1,0 0-1,0 0 1,0 0 0,0 0-1,1 0 1,-1 0-1,0 0 1,0 1 0,0-1-1,0 1 1,0-1-1,0 1 1,0 0-1,0 0 1,0 0 0,0 0-1,0 0 1,0 1-1,0-1 1,-1 0 0,1 1-1,-1-1 1,1 1-1,-1 0 1,1-1 0,-1 1-1,0 0 1,0 0-1,0 0 1,0 0-1,0 0 1,-1 0 0,1 0-1,0 0 1,-1 0-1,0 1 1,1-1 0,-1 0-1,0 0 1,0 0-1,0 1 1,0-1 0,-1 1-21,2 16 91,-1 0 1,0-1 0,-2 1 0,0-1 0,-1 0 0,-1 0-1,-5 16-91,8-30 4,0-4-6,0 1 0,1 0 0,-1-1 0,1 1 0,-1 0 0,1 0-1,0 0 1,-1-1 0,1 1 0,0 0 0,-1 0 0,1 0 0,0 0 0,0 0 0,0 0-1,0-1 1,0 1 0,0 0 0,0 0 0,0 0 0,0 0 0,0 0 0,0 0 0,1 0-1,-1-1 1,0 1 0,1 0 0,-1 0 0,1 0 0,-1-1 0,1 1 0,-1 0 0,1 0-1,-1-1 1,1 1 0,0-1 0,-1 1 0,1 0 0,0-1 0,-1 1 0,1-1 0,0 1-1,0-1 1,0 0 0,0 1 0,0-1 2,13 0-72,1-1 0,0 0 0,0-1 0,-1-1-1,1 0 1,-1-1 0,0 0 0,0-1 0,13-7 72,25-7-2739,-13 6-4003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39 576,'0'0'635,"0"0"635,0 0 342,0 0-463,0 0-442,0 0-237,-4-3 1331,4-32-2396,0 35 619,0 17 360,0-16-469,0 5 494,0-2-3596,0-2-718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3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12 460 5202,'0'0'585,"0"0"218,0 0 587,0 0 256,0 0-606,0 0-394,-2 1-163,2-1-483,-1 0 1,1 0-1,0 0 1,-1-1-1,1 1 1,-1 0-1,1 0 1,-1 0-1,1 0 1,0 0-1,-1-1 1,1 1-1,0 0 0,-1 0 1,1-1-1,0 1 1,-1 0-1,1-1 1,0 1-1,-1 0 1,1-1-1,0 1 1,0 0-1,-1-1 1,1 1-1,0-1 1,0 1-1,0-1 1,0 1-1,0 0 1,-1-1-1,1 1 1,0-1-1,0 1 1,0-1-1,0 1 1,0 0-1,0-1 1,1 1-1,-1-1 0,0 1 1,0-1-1,0 1 1,0 0-1,0-1 1,1 1-1,-1-1 1,0 1-1,0 0 1,1-1-1,-1 1 1,0 0-1,0-1 1,1 1-1,-1 0 1,0-1-1,1 1 1,-1 0-1,1 0 1,-1-1-1,1 1 0,18-41-28,3 0 1,1 2-1,18-23 28,-24 37-5,143-207-382,-150 272-533,-9-37 898,38 363 186,-34-209-2638,-5-126-1813</inkml:trace>
  <inkml:trace contextRef="#ctx0" brushRef="#br0" timeOffset="301.025">115 702 8308,'0'0'544,"0"0"-544,0 0-592,0 0 592,0 0 64,97 19 448,-56-6-160,2-1-224,1-7-128,1-5 0,1 0 80,1-20-208,-3-4-576,-6 4-2562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1345,'0'0'2465,"0"0"-800,0 0-225,0 0-880,0 0 49,0 0-225,-1 0-192,1 0 336,0 0-352,0 0-112,5 0 0,12 0 0,8 0-64,10-3 0,7-10 96,7-1-240,0 1-720,-8-1-3506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8404,'0'0'1521,"0"0"-1249,0 0-272,0 0 112,0 0-128,0 0 16,64 21 0,-27-9-32,2-7 80,2-5-48,0 0 0,0 0-240,-3-8-177,-4 1-1471,-8 7-2691</inkml:trace>
  <inkml:trace contextRef="#ctx0" brushRef="#br0" timeOffset="247.324">0 145 8996,'0'0'816,"0"0"-655,0 0-161,0 0 0,0 0-145,0 0 370,37-8-81,0 13 80,4 3-96,0-1-112,-6 1-16,0-1-224,-5-4-176,-8-1-3490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36 247 10501,'-1'-21'-1043,"4"-71"-294,-3 86 1316,1-1 0,1 1-1,-1 0 1,1 0 0,0 0 0,0 0 0,1 0-1,0 0 1,0 1 0,0-1 0,1 1 0,0 0-1,0 0 1,0 0 0,0 1 0,1-1 0,0 1-1,0 0 1,5-3 21,-6 4 15,-1 0 0,1 1-1,1-1 1,-1 1 0,0 0-1,0 0 1,1 1 0,-1-1-1,1 1 1,-1 0 0,1 0-1,0 1 1,0-1 0,-1 1-1,1 0 1,0 0 0,-1 1-1,1-1 1,0 1 0,-1 0-1,1 0 1,-1 1 0,1-1-1,2 2-14,2 7 146,0 0-1,-1 1 1,0 0 0,0 1-1,-1-1 1,0 1-1,-1 1 1,-1-1-1,4 12-145,-2-8 107,51 143 410,-38-100-858,2 0 0,30 55 341,-50-110-253,13 19-5052,-13-22 1541</inkml:trace>
  <inkml:trace contextRef="#ctx0" brushRef="#br0" timeOffset="300.252">264 281 4114,'0'0'4130,"0"0"-4018,-35 96 112,20-58 352,-3 1 673,-2 1-497,-1 4 32,-4 3-784,-3 3 16,-2-1-16,0-5-128,6-9-192,10-13-144,11-12-993,3-10-4241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67 590 7684,'0'0'-16,"0"0"-379,0 0 461,0 0 337,-9 4-67,-29 14-192,37-18-142,0 1-1,0 0 0,0-1 0,0 1 0,1 0 0,-1 0 1,0 0-1,0 0 0,0 0 0,1 0 0,-1 0 0,0 0 1,1 0-1,-1 0 0,1 0 0,0 0 0,-1 1 0,1-1 1,0 0-1,0 0 0,-1 0 0,1 1 0,0-1 0,0 0 1,0 0-1,1 1 0,-1-1-1,0 6 8,-1 9 1,-1-4-10,0 0 0,1 0 0,0 0 0,1 0 0,0 0 0,1 0 0,1 0 0,0 0 1,1 0-1,0 0 0,0 0 0,1-1 0,1 0 0,0 0 0,6 11 1,-8-20-18,-1 1 0,1 0 0,-1-1 0,1 0 1,0 1-1,0-1 0,0-1 0,0 1 0,1 0 0,-1-1 0,0 1 0,1-1 0,-1 0 0,1 0 1,-1 0-1,1-1 0,-1 1 0,1-1 0,0 0 0,-1 0 0,1 0 0,0 0 0,-1-1 0,1 0 1,-1 1-1,1-1 0,-1-1 0,1 1 18,6-3-52,-1 0 0,0-1 0,0 0 0,0 0 0,-1-1 0,0 0 0,0-1 1,0 1-1,3-6 52,-1 3-109,0-1 0,-1-1 0,0 0 0,-1 0 0,0-1 0,-1 0 0,0 0 0,-1 0 0,0-1 0,-1 0 0,0 0 0,-1-1 0,-1 1 0,0-1 0,-1 0 0,0 0 0,-2 0 0,1 0 0,-2-3 109,-1 10 42,-2 1-1,1 0 1,-1-1-1,0 2 1,0-1-1,0 0 1,-1 1-1,0 0 1,0 0-1,-1 0 1,1 1-1,-1 0 1,0 0-1,0 0 1,0 0-1,-1 1 1,1 0-1,-1 1 1,0 0-1,-2-1-41,-68-9 814,75 12-874,-1 1 0,0 0 1,1 0-1,-1 0 0,1 1 0,0-1 1,-1 1-1,1-1 0,0 1 0,0 0 1,0-1-1,0 1 0,0 0 0,0 1 1,1-1-1,-1 0 0,1 0 0,-1 1 1,1-1-1,0 1 0,0-1 0,0 1 1,0-1-1,0 1 0,1 0 0,-1-1 1,1 1-1,0 0 0,0 0 0,0-1 1,0 1-1,0 0 0,1-1 60,0 4-1937,4-5-1016</inkml:trace>
  <inkml:trace contextRef="#ctx0" brushRef="#br0" timeOffset="253.573">431 0 9508,'0'0'353,"0"0"-161,-2 118-192,-3-60 0,1 5 352,2 7-96,2 2-64,0 1-80,0-5 48,0-9-256,5-3 96,-2-6-128,-2-3-448,1-7-2370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10261,'0'0'0,"0"0"-6851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9716,'0'0'-461,"4"17"277,21 122 200,-13-48 145,-4 1 1,-4 20-162,-3-107-184,-1 0 0,0 1 0,0-1 1,0 1-1,-1-1 0,0 1 0,0-1 1,-1 0-1,1 1 0,-1-1 0,0 0 1,0 0-1,-1 0 0,0 0 0,1-1 1,-5 5 183,5-24-2239,4 6 2357,0-1 0,1 1-1,0 0 1,0 0 0,1 1-1,0-1 1,1 1 0,0 0-1,0 0 1,0 0 0,1 1-1,1 0 1,-1 0 0,6-4-118,0-3-175,10-11 361,-9 14-341,-1-2 0,0 0 0,-1 0 0,0-1 1,-1 0-1,-1-1 0,0 0 0,-1-1 0,0 1 0,-2-2 0,0 1 0,-1-1 1,0 0-1,1-15 155,-5 23 48,0-1 0,-1 1 0,0-1 0,0 1 0,-1-1 0,-1 1 0,0-1 0,0 1 0,-1 0 0,0 0 0,-3-8-48,6 17 62,0 0 1,1 1-1,-1-1 0,1 0 1,-1 0-1,0 0 0,1 1 1,-1-1-1,1 0 0,-1 0 1,1 0-1,-1 0 0,1 0 1,-1 0-1,1 0 0,-1 0 1,1 0-1,-1 0 0,0 0 1,1-1-1,-1 1 0,1 0 1,-1 0-1,1 0 0,-1 0 1,0-1-1,1 1 0,-1 0 1,1-1-1,-1 1 0,0 0 1,1-1-1,-1 1 1,0 0-1,0-1 0,1 1 1,-1 0-1,0-1 0,0 1 1,1-1-1,-1 1 0,0 0 1,0-1-1,0 1 0,0-1 1,0 1-1,0-1 0,0 1 1,0-1-1,0 1 0,0-1 1,0 1-1,0-1 0,0 1 1,0 0-1,0-1 0,0 1 1,0-1-1,-1 1 0,1-1 1,0 1-1,0 0 0,-1-1 1,1 1-1,0-1 0,0 1 1,-1 0-1,1-1 0,0 1 1,-1 0-63,37 13 718,-35-13-699,147 57-526,-114-52-1822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4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50 582 6947,'0'0'216,"-7"17"-771,-24 52 539,19-10 1776,13-45-1401,-1-11-334,1 0 0,-1 0 0,1 0 1,-1 0-1,1-1 0,0 1 0,0 0 1,0 0-1,1-1 0,-1 1 0,1-1 1,-1 1-1,1-1 0,0 0 0,0 0 1,0 0-1,0 0 0,0 0 0,1 0 1,-1 0-1,0-1 0,1 1 0,-1-1 1,1 1-1,0-1 0,-1 0 0,2 0-25,78 15 247,-72-15-253,1 0 0,-1-1 0,1 0 0,-1-1 0,1 0 0,-1-1 0,1 0 0,-1-1 0,0 0 0,0-1 0,-1 1 0,5-4 6,-3 1-314,-1-1 0,1 0 0,-1-1 0,-1 0 0,0-1 0,0 0 0,0 0 0,-1 0 0,-1-1 0,0-1 0,0 1 0,-1-1 0,0-1 0,-1 1 0,0-1 0,-1 1-1,0-1 1,-1-1 0,0 1 0,-1 0 0,-1-1 0,0 1 0,0-1 0,-2-10 314,0 17 77,-1 0-1,0 0 1,0 0-1,-1 0 1,0 0-1,0 1 1,0-1-1,-1 1 1,0 0-1,0 0 1,0 0-1,0 0 0,-1 1 1,0 0-1,0 0 1,0 0-1,0 0 1,-1 1-1,1 0 1,-1 0-1,0 1 1,0-1-1,0 1 1,0 1-1,0-1 1,0 1-1,-5-1-76,5 1 112,-1 0 0,1 1-1,-1-1 1,0 1 0,1 1 0,-1-1-1,1 1 1,-1 0 0,1 0 0,-1 1-1,1 0 1,0 0 0,0 1 0,0-1-1,0 1 1,0 1 0,-5 3-112,3-1-138,0 1 0,0 1 1,0-1-1,1 1 0,0 0 1,1 1-1,-1-1 0,2 2 1,-1-1-1,1 0 0,1 1 0,0 0 1,0 0-1,1 0 0,0 1 1,1-1-1,0 1 0,0 9 138,4-5-1376,10-13-764</inkml:trace>
  <inkml:trace contextRef="#ctx0" brushRef="#br0" timeOffset="216.191">485 1 4610,'0'0'3970,"0"0"-3490,0 117-416,0-41 336,-8 6 529,0-1-785,0-9 208,2-5-352,1-8 96,2-8-144,3-8 48,0-11-992,0-17-1730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4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139 410 7780,'0'0'760,"-2"-19"-659,-3-62-90,4 77 11,0-1 0,0 0 0,1 1 0,0-1 0,0 0 0,0 1 0,0-1 0,1 0 0,0 1 0,0-1 0,0 1 0,0-1 0,1 1 0,-1-1 0,1 1 0,0 0 0,1 0 0,-1 0 0,1 0 0,0 0 0,0 1 0,0-1 0,0 1 0,1 0 0,2-3-22,-4 5 15,1 1 1,-1-1-1,0 1 1,0-1-1,0 1 1,0 0 0,0 0-1,0 0 1,1 0-1,-1 0 1,0 1 0,0-1-1,0 1 1,0-1-1,0 1 1,0 0-1,0-1 1,0 1 0,0 0-1,0 1 1,0-1-1,-1 0 1,1 0 0,0 1-1,-1-1 1,1 1-1,-1-1 1,1 1-1,-1 0 1,0 0 0,0-1-1,0 1 1,0 0-1,0 0 1,0 0 0,0 0-1,-1 0 1,1 0-1,-1 1 1,0-1-1,1 0 1,-1 0 0,0 0-1,0 1-15,90 341 331,-82-315-542,46 161 234,-17-66-5027,-29-100 138</inkml:trace>
  <inkml:trace contextRef="#ctx0" brushRef="#br0" timeOffset="253.783">187 748 8052,'0'0'160,"0"0"32,-61 116 384,41-76 48,-1-1 145,2-4-497,3-5-192,2-3-80,0-2-80,5-5-272,1-3-961,3-10-3409</inkml:trace>
  <inkml:trace contextRef="#ctx0" brushRef="#br0" timeOffset="786.374">535 180 6835,'0'0'619,"0"0"-419,14-18-141,45-61 72,-53 73-54,-1 0 1,0 1-1,1-1 0,0 1 1,1 0-1,-1 0 1,1 1-1,0 0 1,0 0-1,1 0-77,0 0 119,1 0-38,0 0-1,0 0 1,0 1 0,0 1-1,1-1 1,-1 1-1,1 1 1,-1 0-1,1 0 1,1 1-81,-10 2 24,0-1 1,0 1-1,0 0 0,0-1 1,0 1-1,0 0 0,-1-1 1,1 1-1,0 0 0,-1 0 1,0 0-1,1 0 0,-1 0 1,0 0-1,0-1 0,0 1 1,0 0-1,0 0 0,0 0 0,-1 0 1,1 0-25,-1 4 36,2 8-12,-1 1 1,-1-1-1,0 1 1,-2-1-1,1 0 0,-2 0 1,-3 12-25,-12 22 24,9-28 7,2 1-1,0-1 1,2 1-1,0 1 1,1-1-1,1 1 1,1 0-1,1 0 1,1 17-31,2-37-28,1 0 1,-1 0 0,1 0 0,-1 0 0,1-1 0,-1 1 0,1 0-1,0-1 1,0 1 0,0-1 0,0 0 0,0 1 0,0-1 0,0 0-1,1 0 1,-1-1 0,0 1 0,1 0 0,-1-1 0,0 1 0,1-1 0,-1 0-1,1 0 1,-1 0 0,0 0 0,1 0 0,-1 0 0,1-1 0,-1 1-1,0-1 1,1 1 0,-1-1 0,0 0 0,0 0 0,2-1 27,39-16-1374,7-8-1676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78 143 9524,'13'-16'-848,"46"-53"293,-56 64 568,1 1 1,-1-1-1,1 1 0,0 0 1,0 1-1,0-1 0,0 1 1,1-1-1,0 1 0,-1 1 1,1-1-1,0 1 0,0-1 1,1 1-1,-1 1 0,0-1 1,1 1-1,-1 0 1,0 0-1,1 1 0,0-1 1,3 2-14,-7-1 24,0 0 1,0 0-1,0 1 1,0-1-1,0 1 1,0-1-1,0 1 1,0 0-1,0 0 1,0 0-1,-1 0 1,1 0-1,0 0 1,-1 0-1,1 1 1,-1-1-1,1 1 1,-1-1-1,1 1 1,-1-1-1,0 1 1,0 0-1,0 0 1,0 0-1,0 0 1,0-1-1,-1 1 1,1 0-1,-1 0 1,1 0-1,-1 0 1,1 2-25,2 75 401,-3-64-391,-4 12-52,-1-1 0,-1 1 1,-2-1-1,0-1 0,-1 1 1,-2-2-1,-1 1 1,-1-2-1,-8 12 42,18-29-17,-191 299 547,178-265-17,56-34-599,-29-7-72,1-1 1,0 0-1,-1 0 0,1-1 0,-1-1 0,0 0 0,0-1 0,-1 0 0,10-5 158,-1 0-852,39-18-3192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4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57 178 3265,'0'0'1833,"0"0"-539,0 0 54,0 0-255,0 0-252,0 0-249,-3 0-226,-11-2-102,10-20 205,5 14-524,0 1-1,0-1 1,1 1 0,0-1-1,1 1 1,0 0-1,0-1 1,0 1 0,1 1-1,0-1 1,0 1 0,1-1-1,0 1 1,0 1-1,0-1 1,1 1 0,-1-1-1,1 2 1,1-1-1,-1 1 1,6-3 55,-10 6-18,0 0 1,0 0-1,-1 0 0,1 0 1,0 0-1,0 1 0,0-1 0,0 1 1,0-1-1,0 1 0,0 0 1,0 0-1,0 0 0,0 0 1,0 0-1,0 0 0,0 1 0,0-1 1,0 1-1,0-1 0,0 1 1,0 0-1,0 0 0,0 0 1,-1 0-1,1 0 0,0 0 0,-1 0 1,1 0-1,-1 1 0,1-1 1,-1 1-1,0-1 0,1 1 1,-1 0-1,0-1 0,0 1 0,0 0 1,0 0-1,0 0 0,-1 0 18,4 11-4,0 0-1,-2 0 0,0 0 0,0 1 0,-1-1 1,-1 1-1,0-1 0,-1 1 0,-1 9 5,1-20-2,-1 9 3,0 0 0,-2 0-1,1 0 1,-2 0 0,1-1 0,-2 1 0,1-1-1,-2-1 1,1 1 0,-1-1 0,-3 3-1,-13 21 10,22-33 19,1-1 11,0 0-19,0 0-15,0-10-310,2 7 246,0 1 1,0-1 0,-1 1 0,1 0 0,1 0-1,-1 0 1,0 0 0,0 0 0,1 1 0,-1-1-1,1 1 1,0-1 0,-1 1 0,1 0 0,0 0-1,0 0 1,-1 0 0,1 1 0,0-1 0,0 1-1,0-1 1,0 1 0,0 0 0,0 1 0,0-1 57,0 0-60,-1-1 53,0 1 0,0-1 0,0 1-1,0 0 1,0 0 0,0 0 0,0 0 0,0 0 0,0 0-1,1 0 1,-1 1 0,0-1 0,0 1 0,-1 0 0,1-1-1,0 1 1,0 0 0,0 0 0,0 0 0,-1 0 0,1 1-1,0-1 1,-1 0 0,1 1 0,-1-1 0,0 1 0,1-1-1,-1 1 1,0 0 0,0 0 0,0-1 0,0 1 0,0 0-1,0 0 1,-1 0 0,1 1 7,4 16 118,-1 0 0,0 0 1,-2 0-1,0 1 0,-2-1 0,0 1 0,-1 2-118,0-14 56,-1 0 0,-1 0-1,0 0 1,0 0 0,0 0 0,-1 0-1,0-1 1,-1 0 0,1 0 0,-1 0-1,-1-1 1,1 1 0,-1-1 0,0 0 0,-1-1-1,1 0 1,-1 0 0,0 0 0,0-1-1,-2 1-55,4-3 35,0 0 0,0 0 0,0-1 0,0 1-1,0-1 1,0 0 0,0-1 0,0 1 0,0-1-1,-1 0 1,1-1 0,0 1 0,0-1 0,0 0-1,0 0 1,0 0 0,0-1 0,0 0 0,0 0 0,1 0-1,-2-1-34,1-1-95,0 0 0,1-1-1,-1 0 1,1 0 0,0 0-1,1 0 1,-1 0 0,1-1-1,0 1 1,0-1 0,1 0-1,0 0 1,0 0 0,0 0-1,1 0 1,0 0 0,0-1-1,0 1 1,1-5 95,0-10-2753</inkml:trace>
  <inkml:trace contextRef="#ctx0" brushRef="#br0" timeOffset="838.938">539 171 7668,'0'0'488,"0"0"-350,0 0 33,0 0 371,0 0-203,-10 12-206,-1-1-101,5-5-20,1 0 1,0 0-1,0 1 0,0 0 1,0-1-1,1 1 1,0 1-1,1-1 0,0 1 1,0-1-1,0 3-12,-7 33 168,2 0 0,2 1 0,2 0 0,1 0 0,4 18-168,-2-58-2,1-1-1,0 1 1,0-1-1,0 1 1,0-1-1,1 1 1,-1-1-1,1 0 1,0 1-1,0-1 1,0 0-1,1 1 1,-1-1-1,1 0 1,-1 0-1,1 0 1,0 0-1,0 0 1,1-1-1,-1 1 0,1-1 1,-1 1-1,1-1 1,0 0-1,0 0 1,-1 0-1,2 0 1,-1-1-1,0 1 1,0-1-1,0 0 1,1 0-1,-1 0 1,1 0-1,-1 0 1,0-1-1,1 0 3,1-1-4,0 0 0,0 0 0,0 0 0,0-1 0,0 0 0,0 0 0,-1 0 0,1-1 0,-1 0 0,0 1 0,1-2 0,-1 1 0,-1 0 0,1-1 0,0 0 0,-1 1 0,0-1 0,0-1 0,1 0 4,4-4-12,5-4-63,0-1-1,0-1 1,-2 0-1,0-1 1,0 0 0,-1-1-1,-1 0 1,-1 0-1,-1-1 1,0 0 0,-1 0-1,-1-1 1,-1 0-1,-1 0 1,2-18 75,-5 29 6,0 1 7,0 1 1,0-1-1,0 0 1,-1 0-1,1 0 1,-2 1-1,1-1 1,-1 1-1,0-1 1,0 1-1,-1-1 1,-1-1-14,1 2 10,0 0 0,0 1 0,-1-1 0,1 1 0,-1 0 0,0 0 0,-1 0 0,1 1 0,-1-1 0,0 1 0,0 0 0,0 0 0,-1 1 0,1 0 0,-1 0 1,0 0-1,0 1 0,0-1 0,0 1 0,0 1 0,-5-1-10,7 1-36,0 0 1,0 1 0,0-1-1,0 1 1,1 0 0,-1 1-1,0-1 1,0 1 0,0-1-1,0 1 1,0 0 0,1 1-1,-1-1 1,0 1-1,1-1 1,-1 1 0,1 0-1,0 0 1,-1 1 0,1-1-1,0 1 1,0-1 0,1 1-1,-2 2 36,-2 3-447,2 0-1,-1 0 0,1 1 1,0-1-1,1 1 1,0 0-1,1 0 0,0 0 1,0 0-1,0 0 0,1 1 1,1-1-1,0 0 0,1 7 448,-1 9-2054</inkml:trace>
  <inkml:trace contextRef="#ctx0" brushRef="#br0" timeOffset="1305.653">851 135 8868,'0'0'16,"-9"21"-3,-50 135 225,50-118-53,2-1 0,1 1 0,2 0 0,2 1 1,1 18-186,1-52-1,-1 0 0,1 1 0,-1-1 1,2 1-1,-1-1 0,0 1 0,1-1 0,0 0 1,0 1-1,1-1 0,0 0 0,0 0 1,0 0-1,0 0 0,1 0 0,0 0 0,0-1 1,0 1-1,0-1 0,1 0 0,0 0 1,-1 0-1,2 0 0,-1-1 0,0 0 1,1 1-1,-1-2 0,1 1 0,0 0 0,0-1 1,0 0-1,0 0 0,1-1 0,-1 0 1,0 1-1,1-2 0,-1 1 0,3 0 1,1-5-103,0 0 1,0 0-1,-1 0 0,1-1 0,-1-1 0,0 1 0,-1-1 0,0 0 1,0-1-1,0 0 0,0 0 0,-1-1 0,0 1 0,-1-1 0,0-1 0,0 1 1,1-4 102,-6 11-21,12-22-274,-1-2 0,0 0 0,-3 0 0,0-1 0,-1 0 0,-1 0 0,-2 0 0,-1-1 0,0 0 0,-2 0 0,-2 1 0,-2-18 295,3 41 3,1-8-20,0-1 1,-1 0 0,-1 0-1,0 1 1,-1-1-1,0 1 1,0-1-1,-1 1 1,-1 0 0,0 0-1,-1 0 1,0 1-1,0-1 1,-1 1-1,0 1 1,-1-1 0,0 1-1,-1 0 1,-3-3 16,9 10 24,0 0-1,0 1 1,-1-1 0,1 1 0,0 0 0,0 0-1,-1 0 1,1 0 0,-1 0 0,1 0 0,-1 0 0,1 1-1,-1 0 1,1-1 0,-1 1 0,1 0 0,-1 0 0,0 0-1,1 1 1,-1-1 0,1 0 0,-1 1 0,1 0-1,-1 0 1,1 0 0,0 0 0,-1 0 0,1 0 0,0 0-1,0 1 1,-1-1 0,1 1 0,1 0 0,-1-1 0,-1 2-24,-51 80 1,53-81-7,-33 68-813,2 7-1603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5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7379,'0'0'1233,"-2"18"-972,-16 126-309,-36 115 502,114-395-1301,27 5-3631,-83 125 4524,-1 1 1,1 0-1,0-1 0,1 1 1,-1 1-1,1-1 1,0 1-1,0-1 0,0 2 1,1-1-1,-1 0 1,1 1-1,0 0 0,0 0 1,0 1-1,0 0 0,1 0 1,3 0-47,-9 2 28,0 1 0,0 0 0,0 0 1,0 0-1,0 0 0,0 1 0,-1-1 1,1 0-1,0 0 0,-1 0 0,1 1 0,-1-1 1,1 0-1,-1 1 0,1-1 0,-1 0 0,0 1 1,0-1-1,0 1 0,0-1 0,0 0 0,0 1 1,0-1-1,0 1 0,-1-1 0,1 0 0,0 1-28,-1 2 149,1 34 666,-1-13-360,1-1 0,1 1-1,1-1 1,1 1 0,5 15-455,-8-39-19,0 0 0,1-1-1,-1 1 1,0 0 0,1 0 0,-1-1 0,1 1-1,-1-1 1,0 1 0,1 0 0,0-1 0,-1 1-1,1-1 1,-1 1 0,1-1 0,0 0 0,-1 1-1,1-1 1,0 1 0,-1-1 0,1 0 0,0 0-1,0 1 1,-1-1 0,1 0 0,0 0 0,0 0-1,-1 0 1,1 0 0,0 0 0,0 0 0,-1 0-1,1 0 1,0 0 0,0-1 0,-1 1 0,1 0-1,0 0 1,0-1 0,-1 1 0,1 0 0,0-1-1,-1 1 1,1-1 0,-1 1 0,1-1 0,0 1-1,-1-1 1,1 1 0,-1-1 0,1 0 0,-1 1-1,0-1 1,1 0 0,-1 1 0,0-1 0,1 0-1,-1 0 1,0 1 0,0-1 0,0 0 0,0 0-1,0 1 1,1-1 0,-1 0 0,-1 0 19,41-59-1754,74-93-2957,-113 152 4786,0-1 0,0 1 0,0-1-1,1 1 1,-1-1 0,0 1-1,0 0 1,1-1 0,-1 1-1,1 0 1,-1 0 0,1 0 0,0 0-1,-1 0 1,1 1 0,0-1-1,0 0 1,-1 1 0,1 0 0,0-1-1,0 1 1,0 0 0,0 0-1,0 0 1,0 0 0,-1 0-1,1 0 1,0 0 0,0 1 0,0-1-1,0 1 1,-1-1 0,1 1-1,0 0 1,-1 0 0,1 0-1,0 0 1,-1 0 0,1 0 0,-1 0-1,1 0 1,-1 1 0,0-1-1,0 0 1,1 1 0,-1-1-1,0 1 1,0 0 0,-1-1 0,1 1-1,0 0 1,0-1 0,-1 1-1,1 0 1,-1 0 0,1 0-75,3 144 1899,-5-116-2264,-3-10-1159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5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7796,'0'0'96,"2"106"-96,-2-37 112,0 5-16,0-2 800,-11 2-480,-2-2-416,-1-7 128,0-6 0,-2-10-256,-1-9-96,-7-4-1392,-10-3-2098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0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7155,'0'0'1017,"0"0"-681,18-14-123,57-42 238,-70 52-420,0 1 1,0 0-1,1 0 0,-1 0 0,1 0 0,0 1 0,0 0 1,0 1-1,0-1 0,0 1 0,0 0 0,0 0 1,1 1-1,-1 0 0,3 0-31,7 0 103,0 0-50,-13-2-35,1 1 0,-1 1 0,0-1-1,1 0 1,-1 1 0,1-1 0,-1 1-1,1 0 1,-1 0 0,1 1-1,-1-1 1,0 1 0,1 0 0,-1-1-1,0 2 1,1-1 0,-1 0 0,0 1-1,0-1 1,0 1 0,0 0 0,0 0-1,0 0 1,-1 0 0,1 0 0,-1 1-1,1-1 1,-1 1 0,0 0 0,0 0-1,0 0 1,0 0 0,-1 0 0,1 0-1,-1 0 1,0 0 0,1 2-18,-3 10 25,1 0 1,-2-1-1,0 0 0,-1 1 1,0-1-1,-1 0 1,-1 0-1,0-1 1,-1 1-1,0-1 0,-1 0 1,-1-1-1,0 0 1,0 0-1,-1 0 0,-1-1 1,0-1-1,0 0 1,-9 6-26,-5 11 45,23-25-37,-2 0 2,1 0-1,0 0 0,-1 0 0,1 0 0,0 1 1,1-1-1,-1 1 0,0-1 0,1 1 0,-1 0 1,1 0-1,0 0 0,0 0 0,0 0 0,0 0 1,1 0-1,-1 0 0,1 0 0,0 0 0,-1 0 1,2 0-1,-1 3-9,31 8 19,-28-14-14,150-2-899,-89-10-1616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5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9332,'0'0'-2697,"17"-7"677,55-22 1692,-11 20 875,-58 9-473,-1 1-1,1-1 1,0 1-1,0 0 1,0 0-1,-1 0 1,1 0-1,0 0 1,-1 0-1,1 1 0,-1-1 1,0 1-1,1 0 1,-1 0-1,0 0 1,0 0-1,0 0 1,0 0-1,-1 0 1,1 1-1,0-1 1,-1 1-1,0-1 1,1 1-1,-1 0 1,0-1-1,-1 1 1,1 0-1,0 0 1,-1 0-1,1-1 1,-1 1-1,0 0 0,0 0 1,0 0-1,0 0 1,-1 0-1,1-1 1,-1 1-1,0 0 1,0 0-1,0 0 1,0-1-1,0 1 1,0-1-1,-1 1 1,1-1-1,-2 2-73,-78 85 1367,59-68-1184,-5 2-3,15-13-137,0 1 0,0 0 0,1 1 0,1 0 0,0 1 0,-4 7-43,13-19-2,0 0 0,1 0-1,-1 1 1,0-1 0,0 1 0,1-1 0,-1 1 0,0-1 0,1 1 0,0-1 0,-1 1-1,1 0 1,0-1 0,0 1 0,0-1 0,0 1 0,0 0 0,0-1 0,0 1 0,1-1-1,-1 1 1,0 0 0,1-1 0,0 1 0,-1-1 0,1 1 0,0-1 0,0 0 0,0 1-1,-1-1 1,1 0 0,1 0 0,-1 1 0,0-1 0,0 0 0,0 0 0,1 0 0,-1 0-1,0 0 1,1-1 0,-1 1 0,1 0 0,-1-1 0,1 1 0,-1-1 0,1 1 0,0-1 2,78 9-299,25-18-2550,-47-9-3629</inkml:trace>
  <inkml:trace contextRef="#ctx0" brushRef="#br0" timeOffset="881.441">611 790 8196,'0'0'-192,"0"0"58,0 0 735,4 22 234,2 2-623,13 123 464,-18-118-507,-1 1-1,-1-1 1,-2 0-1,-1 1 1,-2-1-1,-4 13-168,1-9 24,9-32-104,0-1 0,0-3-16,31-62-823,-21 50 685,105-177-1812,-114 188 2067,2-4 18,1 0-1,0-1 1,0 1 0,0 1-1,1-1 1,0 1 0,1 0-1,-1 0 1,1 0-1,1 1 1,-1 0 0,1 0-1,0 0 1,1 1 0,-1 0-1,1 1 1,0 0 0,0 0-1,0 1 1,1-1 0,5 0-39,-12 5 16,0 0 1,0 0 0,0 0 0,0 1 0,0-1-1,0 0 1,0 1 0,-1-1 0,1 1-1,0 0 1,-1 0 0,1-1 0,-1 1 0,0 0-1,0 0 1,0 0 0,0 0 0,0 1-1,0-1 1,0 0 0,-1 0 0,1 1 0,-1-1-1,1 0 1,-1 1 0,0-1 0,0 0 0,0 2-17,0-2 26,4 36 184,-1-1 1,-2 1-1,-2 0 1,-2 3-211,0 49-1368,4-74-1350,6-13-2197</inkml:trace>
  <inkml:trace contextRef="#ctx0" brushRef="#br0" timeOffset="2501.79">682 373 8100,'0'0'544,"-43"87"-464,8-23 192,-6 5 689,-1-3-401,1-1-272,5-1 352,4 3-592,7 4 432,8 3-255,6 6-129,11 3-192,0 4 80,12 4 0,20 4-161,12 1-815,11-10-1169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5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120 326 1857,'-39'131'2326,"37"-117"-1916,1 0-1,0-1 0,1 1 1,0 0-1,1 0 0,0-1 1,2 4-410,-1-14 17,0 0 0,0 0 1,1 0-1,-1 0 1,1 0-1,0-1 1,-1 1-1,1-1 1,0 0-1,1 1 1,-1-2-1,0 1 0,1 0 1,-1-1-1,1 1 1,-1-1-1,1 0 1,0 0-1,-1 0 1,1-1-1,0 1 1,0-1-1,-1 0 0,1 0 1,0-1-1,0 1 1,0-1-1,-1 1 1,1-1-1,0 0 1,-1-1-1,1 1 1,-1-1-1,1 1 1,-1-2-18,17-6-28,-2-2 1,1 0-1,-2-2 1,1 1-1,-2-2 1,0-1-1,13-14 28,-21 22-80,0-1 0,-1 0 0,0 0 0,-1-1 0,0 0-1,0 0 1,0-1 0,-1 1 0,-1-1 0,0 0 0,0-1-1,-1 1 1,0-1 0,-1 1 0,0-1 0,-1 0 0,0 0-1,-1 1 1,0-1 0,0-1 80,-1 8-11,0 0 1,0 0-1,-1 0 0,1 0 1,-1 0-1,0 0 1,0 0-1,0 0 0,0 1 1,-1-1-1,1 1 0,-1 0 1,0 0-1,0 0 1,0 0-1,0 0 0,-1 0 1,1 1-1,-1 0 0,0 0 1,0 0-1,1 0 0,-1 0 1,0 1-1,-1 0 1,1 0-1,0 0 0,0 0 1,-2 0 10,-4 0 41,1-1 0,-1 2 0,0-1 1,1 1-1,-1 1 0,0 0 0,0 0 1,1 1-1,-1 0 0,1 0 1,0 1-1,-8 4-41,9-3-114,-1 1 1,1 0 0,0 1 0,0-1-1,1 2 1,0-1 0,0 1 0,0 0-1,1 1 1,0-1 0,0 1-1,1 0 1,0 1 0,1-1 0,0 1-1,0 0 1,0 0 0,1 1-1,1-1 1,0 1 0,0-1 0,1 1-1,0-1 1,0 1 0,1 0-1,2 9 114,11 16-3105</inkml:trace>
  <inkml:trace contextRef="#ctx0" brushRef="#br0" timeOffset="338.997">487 343 5683,'-4'17'-96,"-23"119"1459,11-55-706,-3-1 0,-3-1 0,-4-1 0,-11 18-657,34-89 28,1 1 1,-1-1-1,0 1 1,0-1-1,-1 0 0,0 0 1,0-1-1,-1 1 1,0-1-1,0 0 1,0 0-1,-1-1 1,0 1-1,0-1 1,0-1-1,-1 1 0,0-1 1,0 0-1,0-1 1,0 1-1,0-1 1,-1-1-1,1 1 1,-7 0-29,-92-13 60,44-28-3423,35 9-2651</inkml:trace>
  <inkml:trace contextRef="#ctx0" brushRef="#br0" timeOffset="1620.575">786 0 7940,'0'0'272,"0"0"-176,0 0-48,54 128 240,-36-71 400,3 14 97,-5 12-513,-5 17 224,-10 14-416,-1 12-80,-11 0-16,-16-4-400,-6-16 96,-1-20-113,-1-22-239,4-27-128,4-24-2017,5-13-1890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0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1 688 9396,'0'0'817,"0"0"-257,0 0-560,0 0 0,0 0 16,101 0-16,-56 8 0,6 1-80,-1-6 112,-1-3-112,-5 0-544,-3-15-1842,-13-4-4513</inkml:trace>
  <inkml:trace contextRef="#ctx0" brushRef="#br0" timeOffset="253.632">97 861 10805,'0'0'512,"0"0"-512,0 0-352,0 0 304,0 0 96,0 0 0,118-20-16,-72 20-32,-7 0 0,-3 0-528,-6 10-865,-3 2-1712</inkml:trace>
  <inkml:trace contextRef="#ctx0" brushRef="#br0" timeOffset="2605.806">894 559 2081,'0'0'1265,"0"0"221,0 0 656,0 0-53,0 0-1038,-7-8-357,-23-27-35,22-4-548,9 31-129,1 2 2,0 0 1,0 1 0,0-1-1,0 1 1,1-1-1,0 1 1,0 0-1,1 0 1,-1 0-1,1 0 1,0 1-1,0 0 1,1-1-1,-1 1 1,1 1-1,0-1 1,0 1-1,0 0 1,1 0-1,-1 0 1,1 1 0,-1 0-1,1 0 1,0 0-1,0 1 1,0 0-1,0 0 1,0 1-1,0-1 1,3 1 15,-7 0-26,1-1 1,0 1-1,0 0 0,-1 0 1,1 0-1,0 0 1,0 0-1,-1 0 1,1 1-1,0 0 1,0-1-1,-1 1 0,1 0 1,-1 0-1,1 0 1,-1 1-1,1-1 1,-1 1-1,0-1 0,0 1 1,1 0-1,-1 0 1,0-1-1,1 3 26,1 4-27,0 1 0,0 0 1,-1 0-1,0 0 0,0 0 0,-1 0 0,-1 0 0,1 1 0,-1-1 1,-1 0-1,0 1 0,0-1 0,-1 1 0,0-1 0,-1 4 27,-4 11-78,-1-1 0,0 0 0,-2-1 0,0 0-1,-2 0 1,0-1 0,-1-1 0,-8 9 78,1 3-127,4-8 98,3-7 21,1 0-1,1 1 1,0 0-1,1 0 1,1 1-1,1 0 0,1 1 1,0 0-1,2 0 1,0 0-1,-1 18 9,6-36-5,1 0-1,-1-1 1,0 1-1,1 0 1,-1-1-1,1 1 1,-1-1-1,1 0 1,0 0-1,0 1 1,-1-1-1,1 0 1,0 0-1,0-1 1,0 1-1,0 0 1,0-1-1,0 1 1,0-1-1,1 0 1,-1 1-1,0-1 1,0 0-1,0 0 1,0 0-1,0-1 1,0 1-1,1-1 1,-1 1-1,0-1 1,2 0 5,10 0-89,-2 0-49,0 0-1,0-1 0,-1-1 1,1 0-1,0 0 0,-1-1 0,0-1 1,1 0-1,2-2 139,31-16-2959</inkml:trace>
  <inkml:trace contextRef="#ctx0" brushRef="#br0" timeOffset="4564.622">878 1 7828,'0'0'506,"0"0"-79,-13 16-40,-86 109 227,77-91-418,1 1 0,2 1 0,1 1 1,2 1-1,2 0 0,1 1 0,2 0 0,2 1 1,1 0-1,2 0 0,0 36-196,5 21-205,3 0-1,13 73 206,-6-114-1583,2 0 0,3 0 0,6 11 1583,12 18-6280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1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1 816,'0'0'3954,"0"0"-1377,0 0-1424,0 0-369,0 0 193,0 0-753,0 0 64,-13 10 144,10-9-416,3-1 144,-2 0-160,2 0-272,0-3-2289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8244,'-8'18'40,"-78"206"67,43-86 394,72-157 57,-24 13-579,0 1 1,0 1 0,0-1 0,1 1 0,0 0 0,0 0-1,0 0 1,0 1 0,0 0 0,1 0 0,-1 1 0,1 0-1,0 0 1,0 0 0,0 1 0,5 0 20,-9 3-15,0 0 0,0 0 0,0 1 0,0 0 1,0-1-1,0 1 0,-1 0 0,1 1 0,-1-1 0,0 0 1,0 1-1,0-1 0,-1 1 0,1-1 0,-1 1 0,0 0 0,0-1 1,0 1-1,0 0 0,-1 0 0,1 0 0,-1 0 0,0 1 15,3 165 502,-4-148-496,-1 1 0,-1-1 0,-2 0 0,0 0 0,-1 0 1,-1-1-1,-6 14-6,12-33 28,0-1 0,0 1 0,0 0 0,0-1 0,0 1 0,0-1 0,0 1 0,0-1 0,-1 1 0,1-1 0,-1 0 0,1 0 0,-1 0 0,1 0 0,-1 0 0,0 0 0,0 0 0,1 0 0,-1-1 0,0 1 0,0-1 0,0 1 0,1-1 0,-1 0 0,0 0 0,0 1 0,0-2 0,0 1 0,0 0 0,0 0 0,0 0 0,0-1-28,-4 1 59,-11-1 22,-1-1 1,1-1 0,-1-1 0,1 0 0,0-1-1,-4-3-81,10 4-15,9 4-14,-1 0 0,1-1 0,-1 0 1,1 0-1,-1 0 0,1 0 0,-1 0 1,1 0-1,0 0 0,0-1 0,-1 1 1,1-1-1,0 0 0,1 0 0,-1 1 1,0-1-1,0 0 0,1-1 0,-1 1 1,1 0-1,0 0 0,-1-1 0,1 1 0,0-1 1,1 1-1,-1-1 0,0 1 29,0-30-1475,1-9-2503</inkml:trace>
  <inkml:trace contextRef="#ctx0" brushRef="#br0" timeOffset="254.189">335 112 9604,'0'0'801,"0"0"-641,0 0-160,0 0 64,0 0-48,0 0 128,45 7-16,-24-1-80,6-2-48,3-4-48,1 0-720,4 0-4707</inkml:trace>
  <inkml:trace contextRef="#ctx0" brushRef="#br0" timeOffset="818.664">506 394 10421,'7'-16'-875,"-2"0"704,-2 5 123,1 1-1,0 0 1,1 0 0,0 0-1,0 1 1,1 0 0,0 0-1,1 0 1,2-2 48,-7 9-6,0-2 1,1 1-1,-1 0 0,1-1 0,0 1 0,0 0 0,1 1 0,-1-1 0,0 0 1,1 1-1,0 0 0,0 0 0,-1 0 0,1 0 0,0 1 0,0-1 0,1 1 0,-1 0 1,0 1-1,2-1 6,-4 1 8,0 1 1,-1 0-1,1 0 0,-1 1 1,1-1-1,-1 0 1,1 0-1,-1 1 0,0-1 1,1 1-1,-1-1 1,0 1-1,0-1 0,0 1 1,0 0-1,-1 0 1,1-1-1,0 1 0,-1 0 1,1 0-1,-1 0 1,0 0-1,1 0 0,-1-1 1,0 1-1,0 0 1,0 0-1,0 0 0,-1 0 1,1 1-9,0 2 60,2 21 15,-1 1 0,-1-1 1,-1 0-1,-1 1 0,-2-1 1,0 0-1,-2 0 0,-1-1 0,-5 10-75,8-20-28,-1-1-1,0 0 1,-1 0-1,-1-1 1,0 1-1,-1-2 1,0 1-1,-1-1 1,-1 0-1,0-1 1,0 0-1,-1 0 1,-3 0 28,14-10 5,-1 0 1,0-1 0,0 1-1,1 0 1,-1-1 0,0 1-1,0-1 1,0 1 0,1-1-1,-1 0 1,0 1 0,0-1-1,0 0 1,0 0-1,0 0 1,0 1 0,0-1-1,0 0 1,0 0 0,0 0-1,0-1 1,0 1 0,1 0-1,-1 0 1,0 0 0,0-1-1,0 1 1,0 0 0,0-1-1,0 1 1,1-1 0,-1 1-1,0-1 1,0 1 0,1-1-1,-1 0 1,0 1 0,1-1-1,-1 0 1,0 0 0,1 1-1,-1-1 1,1 0 0,-1 0-1,1 0 1,0 0-1,-1 1 1,1-1 0,0 0-1,0 0-5,-1-52-4802,27 55 3423,-22 4 1554,-1 0 0,-1 0 0,1 0 0,-1 1 0,0-1 0,-1 1 0,1-1 0,-1 1 0,0 0 0,-1 5-175,4 15 1315,-4-23-1259,0 0 0,0 0 0,1 1 0,0-1 0,0 0-1,0 0 1,0 0 0,1 0 0,-1 0 0,1 0 0,0 0-1,0 0 1,1-1 0,-1 1 0,1-1 0,0 0 0,0 1 0,0-1-1,0-1 1,0 1 0,1 0 0,-1-1 0,1 0 0,0 1-1,0-2 1,0 1 0,0 0 0,0-1 0,4 1-56,51-6-3975,-25-18-134</inkml:trace>
  <inkml:trace contextRef="#ctx0" brushRef="#br0" timeOffset="1242.014">950 392 7475,'-6'17'-170,"-38"108"1381,32-67-730,3 0 1,2 0 0,2 1-1,3 15-481,2-71 3,0 0-1,1 1 1,-1-1 0,1 0-1,-1 0 1,1 0 0,0 0-1,0 0 1,0 0 0,0 0-1,1 0 1,-1-1 0,1 1-1,0 0 1,0-1 0,0 1-1,0-1 1,0 0 0,0 1-1,0-1 1,1 0 0,0-1-1,-1 1 1,1 0 0,0-1-1,-1 1 1,1-1 0,0 0-1,0 0 1,0 0 0,0 0-1,1-1 1,-1 1-3,12 3 35,0-1 0,0-1 1,1 0-1,-1-1 0,0 0 0,13-2-35,-20-1-37,1 0 0,0 0-1,-1 0 1,0-1 0,0-1 0,0 1 0,0-1-1,0-1 1,-1 1 0,0-1 0,0-1 0,0 1 0,0-1-1,-1 0 1,0-1 0,0 1 0,-1-1 0,0 0 0,0-1-1,-1 1 1,0-1 0,0 0 0,0 0 0,-1 0-1,-1-1 1,1 1 0,-1-1 0,-1 1 0,0-1 0,0 0-1,0-7 38,1-4-31,-1-1 0,-1 0-1,-1 1 1,-1-1 0,0 1-1,-2 0 1,0-1 0,-2-1 31,-111-268-5224,107 270 6488,9 20-1208,1 0 0,-1 0-1,1 0 1,-1-1 0,1 1-1,-1 0 1,0 0-1,1 0 1,-1 0 0,1 0-1,-1 1 1,1-1 0,-1 0-1,0 0 1,1 0-1,-1 0 1,1 1 0,-1-1-1,1 0 1,-1 0-1,1 1 1,-1-1 0,1 0-1,0 1 1,-1-1 0,1 1-1,-1-1 1,1 0-1,0 1 1,-1-1 0,1 1-1,0-1 1,-1 1 0,1-1-1,0 1 1,0 0-1,0-1 1,0 1 0,-1-1-1,1 1 1,0-1-1,0 1 1,0 0 0,0-1-1,0 1 1,0-1-56,-118 299-1582,79-197-2084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2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10197,'0'0'1488,"0"0"-1488,0 0 112,0 0-128,0 0 96,0 0-80,33-20 0,-11 30 80,1 3-320,7 2 144,3-3-1200,4-2-1522,-4-1-3873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2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9636,'108'-173'-7898,"-23"66"8670,-82 104-860,-3 3 83,0 0 1,0 0-1,0 0 0,0 1 1,0-1-1,0 0 1,0 0-1,0 0 1,1 1-1,-1-1 0,0 0 1,0 0-1,0 0 1,0 1-1,0-1 1,0 0-1,0 0 0,1 0 1,-1 1-1,0-1 1,0 0-1,0 0 1,0 0-1,1 0 1,-1 0-1,0 0 0,0 1 1,0-1-1,1 0 1,-1 0-1,0 0 1,0 0-1,0 0 0,1 0 1,-1 0-1,0 0 1,0 0-1,0 0 1,1 0-1,-1 0 1,0 0-1,0 0 0,0 0 1,1 0-1,-1 0 1,0 0 4,-9 259 6600,-7-109-5091,7-52-4195,9-95-3748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19:14:5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6339,'0'0'2217,"0"0"-1254,0 0-312,0 0 35,7-4-118,3 4-549,18 1-93,1-1 0,-1-2 0,1 0 0,-1-2 1,0-2-1,14-4 74,59-29-3095,-92 38 1265,-7 1-2692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226 185 6771,'0'0'958,"0"0"-697,0-19 41,2-60 474,-2 76-729,1 0 0,-1 0 0,0 0-1,0 0 1,0 0 0,0 0 0,0 0 0,-1 1-1,0-1 1,1 0 0,-1 0 0,0 0 0,0 0-1,-1 1 1,1-1 0,0 0 0,-1 1 0,0-1-1,1 1 1,-1 0 0,0 0 0,0-1 0,-1 1-1,1 0 1,0 1 0,-1-1 0,-1-1-47,4 3 1,-4-2 8,-1 0 1,1 0 0,-1 0-1,0 1 1,0 0-1,1-1 1,-1 2 0,0-1-1,0 1 1,0-1-1,0 1 1,0 1 0,0-1-1,0 1 1,0-1-1,0 2 1,0-1 0,1 0-1,-1 1 1,0 0-1,1 0 1,-1 0 0,1 1-1,0 0 1,-1 0-10,-3 6 20,1-1-1,0 2 1,0-1 0,1 1-1,1 0 1,-1 0 0,2 1-1,-1-1 1,2 1 0,-1 0-1,1 0 1,1 1 0,0-1 0,1 0-1,0 1 1,0-1 0,2 1-1,-1-1 1,1 1 0,1-1-1,0 2-19,-1-8-75,-1 1 0,1-1 0,0 1-1,1-1 1,-1 0 0,1 0 0,0 1-1,0-1 1,1-1 0,0 1 0,-1 0-1,2-1 1,-1 1 0,0-1 0,1 0-1,0 0 1,0 0 0,0-1-1,0 1 1,1-1 0,-1 0 0,1 0-1,0-1 1,5 3 75,24-1-3273</inkml:trace>
  <inkml:trace contextRef="#ctx0" brushRef="#br0" timeOffset="732.829">435 15 5138,'0'0'473,"-4"17"41,-30 106 1469,-41 98 1317,71-205-3642,11-30-520,4-7 697,115-177-5925,-65 119 6025,1 16 1818,-60 63-1735,-1 0 0,1-1 0,-1 1 0,1 0 0,-1 0 0,1 0 0,-1 0 0,1 1 0,-1-1 0,1 0 0,-1 1-1,0-1 1,1 1 0,-1-1 0,1 1 0,-1-1 0,0 1 0,1 0 0,-1 0 0,0 0 0,0 0 0,0 0 0,0 0 0,0 0 0,0 0 0,0 0-1,0 0 1,0 1 0,0-1 0,-1 0 0,1 1 0,-1-1 0,1 1 0,-1-1 0,1 0 0,-1 1 0,0-1 0,1 1 0,-1-1 0,0 1 0,0-1-1,0 1 1,0-1 0,-1 1 0,1-1 0,0 1 0,-1-1 0,1 1 0,-1 0-18,1 1 87,9 273 1921,-9-198-2106,9-85-769,64-89-1184,17-18 3446,-89 114-1382,-1-1 0,0 0 0,1 1 0,-1-1 0,0 1 0,1-1 0,-1 1 0,1 0 0,-1-1 0,1 1 0,-1-1 0,1 1 0,0 0 0,-1-1 0,1 1 0,-1 0 0,1 0 0,0-1 0,-1 1 0,1 0 0,-1 0-1,1 0 1,0 0 0,-1 0 0,1 0 0,0 0 0,-1 0 0,1 0 0,0 0 0,-1 0 0,1 0 0,0 1 0,-1-1 0,1 0 0,-1 0 0,1 1 0,-1-1 0,1 0 0,0 1 0,-1-1 0,1 0 0,-1 1 0,1-1 0,-1 1 0,0-1 0,1 1 0,-1-1 0,1 1 0,-1 0 0,0-1 0,1 1-13,8 34-121,0 247 682,-7-268-2984,0-9-3150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4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2385,'0'0'2228,"0"0"-1511,0 0-530,0 0 264,0 0 723,0 0-304,-1-2-145,-2-11 1162,16 13-1962,21 0 82,0 1-1,0 2 1,0 2 0,6 1-7,69 8-1516,-88-14-1301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2161,'0'0'1953,"0"0"-544,0 0-65,0 0-125,0 0-53,16 6 216,24 6-1326,2-3-1,0-1 1,0-2 0,0-2-1,0-2 1,20-2-56,-58 0-195,15 1 479,-7 2-3031,-11-2-2554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4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10773,'0'0'1232,"0"0"-1071,0 0-145,0 0-16,0 0-593,0 0 305,-5-15-2353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4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8756,'0'0'1179,"0"0"-1133,16-23-126,108-144-393,-104 140 94,78-121-5210,-68 78 5741,-10 10 3119,-18 70-702,-2 310-2142,1-298-1886,3-12-2367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 7043,'-13'34'75,"2"1"1,1 0-1,2 1 0,1-1 0,2 2 0,1 3-75,4 107 1857,0-134-1797,2 0 0,-1 0 1,2-1-1,-1 1 0,2-1 0,0 0 0,0 0 0,2 2-60,-4-9 6,0 0 0,1-1-1,-1 1 1,1-1 0,0 0-1,0 0 1,1 0 0,-1 0-1,1-1 1,0 1 0,0-1-1,0 0 1,0 0 0,0 0-1,1-1 1,-1 0 0,1 0-1,0 0 1,-1 0 0,1 0-1,4 0-5,-3-2-11,1 1-1,0-1 1,0 0-1,0 0 1,0-1-1,0 0 1,-1 0-1,1-1 1,0 1-1,-1-2 0,1 1 1,-1-1-1,0 0 1,0 0-1,0 0 1,0-1-1,0 0 1,-1 0-1,0-1 1,0 1-1,0-1 1,3-4 11,3-2-228,0-1 0,0 0 0,-1 0 0,-1-1 0,0 0 0,-1 0 0,0-1 0,-1-1 0,-1 1 0,0-1 0,-1 0 1,-1 0-1,0 0 0,-1-1 0,-1 0 0,0-1 228,-1 3-133,-1 0 1,0 0-1,-1 0 1,-1 0 0,0 0-1,-1 0 1,0 1-1,-1-1 1,0 1 0,-2 0-1,0-1 133,-3-4 14,-1 1 0,0 0 0,-1 1-1,-1 0 1,0 0 0,-9-6-14,16 17 216,0 0 1,0 1-1,-1 0 0,1 0 0,-1 0 1,0 1-1,0 0 0,0 0 1,-1 1-1,1-1 0,0 1 0,-1 1 1,-2-1-217,6 1 37,0 1 0,0 0 1,1 0-1,-1 0 0,0 0 1,0 0-1,0 1 0,0-1 1,0 1-1,1 0 0,-1 0 1,0 0-1,1 0 0,-1 0 1,1 1-1,-1-1 0,1 1 1,-1-1-1,1 1 0,0 0 1,0 0-1,0 0 0,0 0 1,0 1-1,1-1 0,-1 0 1,0 2-38,-28 78 435,23-45-992,2 1 0,1-1 0,2 1 0,1 0 0,3 11 557,3 22-3874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39 273 7395,'0'0'411,"0"0"48,0 0 61,0 0 49,0 0-260,-6-16-42,-18-48-48,22 60-209,1 0 0,0 1 0,0-1-1,0 0 1,0 1 0,0-1 0,1 0 0,0 0 0,-1 0 0,2 0 0,-1 0 0,0 1 0,1-1 0,0 0 0,0-2-10,2 0-3,1 1 0,0 0 0,0 0 0,0 0 0,0 1 0,1-1 0,0 1 0,0 0 0,0 0 0,0 1 0,1-1 0,-1 1 0,1 1 0,0-1 0,0 1 0,0 0 0,3-1 3,3-1 13,0 1 0,1 0 0,-1 0 0,1 1 0,-1 1 0,1 0 0,8 1-13,-19 0-10,1 1-1,-1-1 1,1 1-1,-1 0 1,1-1-1,-1 1 1,1 0-1,-1 0 1,0 0 0,1 1-1,-1-1 1,0 1-1,0-1 1,0 1-1,0 0 1,0-1-1,-1 1 1,1 0-1,0 0 1,-1 1-1,0-1 1,1 0 0,-1 0-1,0 1 1,0-1-1,0 0 1,0 1-1,-1 0 11,13 76-206,-12-70 204,-1 1-1,0 0 1,-1 0-1,0-1 1,-1 1 0,0 0-1,0-1 1,-1 1-1,0-1 1,-1 0-1,-3 6 3,-4 7-112,-2-1-1,0-1 0,-1-1 1,-1 0-1,-1 0 0,-1-2 0,0 0 1,-6 3 112,21-18 7,-1 0 0,0 0 1,-1 0-1,1 0 0,0 0 0,-1-1 1,1 0-1,0 1 0,-1-1 1,0 0-1,1-1 0,-1 1 1,0-1-1,1 1 0,-4-1-7,-2-15-1713,9 15 1201,0 0-118,1 3-114,3 6 949,-1-2-81,-1-1 1,1 1-1,0-1 1,1 0-1,-1 0 1,1 0 0,0 0-1,1-1 1,0 1-1,-1-1 1,1 0-1,1-1 1,-1 1-1,1-1 1,0 0-1,0 0 1,0-1-1,0 0 1,1 0 0,0-1-1,4 2-124,7-4-32,-1 0-1,1-1 0,0-1 1,-1-1-1,0 0 1,1-2-1,-1 0 0,-1-1 1,1 0-1,-1-1 1,0-1-1,-1-1 0,0 0 1,5-4 32,12-8-3815</inkml:trace>
  <inkml:trace contextRef="#ctx0" brushRef="#br0" timeOffset="416.503">641 27 9893,'0'0'328,"0"0"-592,14 2 184,98 8 389,151-48-920,-263 38 572,1 0-1,-1 0 0,1 0 1,-1 1-1,1-1 1,-1 0-1,1 0 1,-1 1-1,1-1 1,-1 0-1,0 1 1,1-1-1,-1 1 1,0-1-1,1 0 1,-1 1-1,0-1 1,1 1-1,-1-1 0,0 1 1,0-1-1,0 1 1,1-1-1,-1 1 1,0-1-1,0 1 1,0-1-1,0 1 1,0-1-1,0 1 1,0-1-1,0 1 1,0-1-1,0 1 1,0 0-1,-1-1 1,1 1-1,0-1 0,0 1 1,0-1-1,-1 0 1,1 1 39,-1 3-175,-1 7 108,-1 0 0,0 0 0,-1-1 0,0 1 0,-1-1 1,0 0-1,-1 0 0,-6 7 67,-5 11-50,4-6 221,1 0 0,0 1 0,2 0 0,0 0 0,2 1 0,0 1 0,2-1 0,1 1 0,1 0 0,1 1 0,1 2-171,1-16-36,0-6-50,1 0 1,-1-1-1,1 1 1,0 0 0,0-1-1,1 1 1,0 0-1,0-1 1,0 1-1,1-1 1,-1 0 0,1 1-1,0-1 1,1 0-1,0 0 1,-1 0 0,1 0-1,1-1 1,-1 1-1,1-1 86,0-2-3177</inkml:trace>
  <inkml:trace contextRef="#ctx0" brushRef="#br0" timeOffset="669.993">713 323 10117,'0'0'544,"0"0"-192,0 0-336,0 0 448,0 0-416,0 0 80,11 0-128,17 0 0,7 0 16,3-5-16,1-5 0,4-5 0,1-2-464,1-1-448,-2 1-1842,-7 3-4177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68 2449,'0'0'1211,"0"0"-506,0 0 503,0 0 289,2-2-361,-1 2-1070,0-1-1,0 0 0,0 0 1,0 0-1,-1 0 0,1 0 1,0 0-1,-1 0 0,1 0 0,0 0 1,-1 0-1,1-1 0,-1 1 1,0 0-1,1 0 0,-1-1 0,0 1 1,0 0-1,0 0 0,0-1 1,0 1-1,0 0 0,0 0 1,0-1-1,0 1 0,-1 0 0,1 0 1,-1-2-66,1 2-72,-1-1-1,1 0 1,-1 0 0,0 1 0,0-1 0,0 1-1,0-1 1,0 0 0,0 1 0,0 0 0,0-1-1,-1 1 1,1 0 0,0-1 0,-1 1 0,1 0-1,-1 0 1,0 0 0,1 1 0,-1-1 0,-1 0 72,-78-1-582,74 4 609,0 1 0,0 0-1,0 0 1,0 1 0,1 0 0,0 0 0,-1 0-1,2 1 1,-1 0 0,0 0 0,1 0 0,0 1 0,0 0-1,1 0 1,-1 0 0,2 1 0,-1-1 0,0 1-1,1 0 1,-2 6-27,-5 14 0,0 1-1,2-1 0,1 2 1,2-1-1,0 1 0,2 0 1,1-1-1,2 28 1,0-51-19,0-1 0,0 0 0,1 1 0,0-1-1,0 1 1,0-1 0,1 0 0,-1 0 0,1 0 0,0 1 0,0-2 0,0 1 0,1 0 0,-1 0 0,1-1 0,0 1 0,0-1-1,0 0 1,1 0 0,-1 0 0,1-1 0,0 1 0,-1-1 0,1 0 0,0 0 0,0 0 0,0 0 0,1-1 0,-1 1-1,0-1 1,1 0 0,-1-1 0,1 1 19,-2-1-99,0 1-1,0-1 0,1 0 1,-1 0-1,0 0 0,0 0 1,0 0-1,0-1 1,1 1-1,-1-1 0,0 0 1,0 0-1,0 0 0,0-1 1,-1 1-1,1-1 1,0 1-1,0-1 0,-1 0 1,1 0-1,-1 0 0,0 0 1,1-1-1,-1 1 0,0-1 1,-1 1-1,1-1 1,0 0-1,0 0 100,1-5 3,-1-1 1,0 1 0,0 0-1,-1-1 1,0 1-1,0-1 1,-1 1-1,0-1 1,-1-7-4,0 12 25,0 0-1,-1 0 1,0 0-1,1 0 1,-2 1-1,1-1 1,0 1 0,-1-1-1,1 1 1,-1 0-1,0 0 1,0 0-1,0 0 1,-1 0-1,1 1 1,-1-1 0,1 1-1,-1 0 1,0 0-1,0 1 1,0-1-1,0 1 1,0 0 0,0 0-1,0 0 1,0 0-1,0 1 1,-1-1-1,1 1 1,0 0 0,0 1-1,-1-1 1,1 1-1,0 0 1,0 0-1,0 0 1,0 0 0,0 1-1,0 0 1,0-1-1,1 1 1,-1 1-1,0 0-24,-35 52-3350,29-25 663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10597,'0'0'0,"0"0"-3730,-75 89 2161,62-75 1569,8-9 1857,5-5-1857,8 0-800,13-24-2081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0T09:51:5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5410,'0'0'1329,"0"0"-870,0 0-355,0 0-3,10-11 113,63-75 610,-31 34-628,-2-1 0,-3-1-1,0-6-195,16-23-1539,-53 83 1527,0 1 0,0-1 0,0 0 0,0 0-1,0 1 1,1-1 0,-1 0 0,0 0 0,0 1 0,0-1 0,0 0 0,1 0 0,-1 0 0,0 1 0,0-1 0,0 0 0,1 0 0,-1 0 0,0 0 0,0 0-1,1 1 1,-1-1 0,0 0 0,0 0 0,1 0 0,-1 0 0,0 0 0,1 0 0,-1 0 0,0 0 0,0 0 0,1 0 0,-1 0 0,0 0 0,1 0 0,-1 0-1,0 0 1,0 0 0,1 0 12,-1 1 60,-15 191 843,0-29-3492,15-146 1143,-2-6-1796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1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20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94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05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99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6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3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1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85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7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50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F4D5-6E74-4064-A0D3-ABED4B6DC007}" type="datetimeFigureOut">
              <a:rPr lang="pl-PL" smtClean="0"/>
              <a:t>21.10.2023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15ED-D22F-44CE-BE85-5FC17B5B0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42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customXml" Target="../ink/ink303.xml"/><Relationship Id="rId3" Type="http://schemas.openxmlformats.org/officeDocument/2006/relationships/image" Target="../media/image2010.png"/><Relationship Id="rId7" Type="http://schemas.openxmlformats.org/officeDocument/2006/relationships/customXml" Target="../ink/ink300.xml"/><Relationship Id="rId12" Type="http://schemas.openxmlformats.org/officeDocument/2006/relationships/image" Target="../media/image246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3.png"/><Relationship Id="rId11" Type="http://schemas.openxmlformats.org/officeDocument/2006/relationships/customXml" Target="../ink/ink302.xml"/><Relationship Id="rId5" Type="http://schemas.openxmlformats.org/officeDocument/2006/relationships/customXml" Target="../ink/ink299.xml"/><Relationship Id="rId10" Type="http://schemas.openxmlformats.org/officeDocument/2006/relationships/image" Target="../media/image245.png"/><Relationship Id="rId4" Type="http://schemas.openxmlformats.org/officeDocument/2006/relationships/image" Target="../media/image2330.png"/><Relationship Id="rId9" Type="http://schemas.openxmlformats.org/officeDocument/2006/relationships/customXml" Target="../ink/ink301.xml"/><Relationship Id="rId14" Type="http://schemas.openxmlformats.org/officeDocument/2006/relationships/image" Target="../media/image2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6.png"/><Relationship Id="rId21" Type="http://schemas.openxmlformats.org/officeDocument/2006/relationships/image" Target="../media/image258.png"/><Relationship Id="rId42" Type="http://schemas.openxmlformats.org/officeDocument/2006/relationships/customXml" Target="../ink/ink324.xml"/><Relationship Id="rId63" Type="http://schemas.openxmlformats.org/officeDocument/2006/relationships/image" Target="../media/image279.png"/><Relationship Id="rId84" Type="http://schemas.openxmlformats.org/officeDocument/2006/relationships/customXml" Target="../ink/ink345.xml"/><Relationship Id="rId138" Type="http://schemas.openxmlformats.org/officeDocument/2006/relationships/customXml" Target="../ink/ink372.xml"/><Relationship Id="rId159" Type="http://schemas.openxmlformats.org/officeDocument/2006/relationships/customXml" Target="../ink/ink383.xml"/><Relationship Id="rId170" Type="http://schemas.openxmlformats.org/officeDocument/2006/relationships/image" Target="../media/image332.png"/><Relationship Id="rId191" Type="http://schemas.openxmlformats.org/officeDocument/2006/relationships/customXml" Target="../ink/ink399.xml"/><Relationship Id="rId205" Type="http://schemas.openxmlformats.org/officeDocument/2006/relationships/customXml" Target="../ink/ink406.xml"/><Relationship Id="rId226" Type="http://schemas.openxmlformats.org/officeDocument/2006/relationships/image" Target="../media/image360.png"/><Relationship Id="rId247" Type="http://schemas.openxmlformats.org/officeDocument/2006/relationships/image" Target="../media/image371.png"/><Relationship Id="rId107" Type="http://schemas.openxmlformats.org/officeDocument/2006/relationships/image" Target="../media/image301.png"/><Relationship Id="rId11" Type="http://schemas.openxmlformats.org/officeDocument/2006/relationships/image" Target="../media/image253.png"/><Relationship Id="rId32" Type="http://schemas.openxmlformats.org/officeDocument/2006/relationships/customXml" Target="../ink/ink319.xml"/><Relationship Id="rId53" Type="http://schemas.openxmlformats.org/officeDocument/2006/relationships/image" Target="../media/image274.png"/><Relationship Id="rId74" Type="http://schemas.openxmlformats.org/officeDocument/2006/relationships/customXml" Target="../ink/ink340.xml"/><Relationship Id="rId128" Type="http://schemas.openxmlformats.org/officeDocument/2006/relationships/customXml" Target="../ink/ink367.xml"/><Relationship Id="rId149" Type="http://schemas.openxmlformats.org/officeDocument/2006/relationships/image" Target="../media/image322.png"/><Relationship Id="rId5" Type="http://schemas.openxmlformats.org/officeDocument/2006/relationships/image" Target="../media/image250.png"/><Relationship Id="rId95" Type="http://schemas.openxmlformats.org/officeDocument/2006/relationships/image" Target="../media/image295.png"/><Relationship Id="rId160" Type="http://schemas.openxmlformats.org/officeDocument/2006/relationships/image" Target="../media/image327.png"/><Relationship Id="rId181" Type="http://schemas.openxmlformats.org/officeDocument/2006/relationships/customXml" Target="../ink/ink394.xml"/><Relationship Id="rId216" Type="http://schemas.openxmlformats.org/officeDocument/2006/relationships/image" Target="../media/image355.png"/><Relationship Id="rId237" Type="http://schemas.openxmlformats.org/officeDocument/2006/relationships/customXml" Target="../ink/ink422.xml"/><Relationship Id="rId22" Type="http://schemas.openxmlformats.org/officeDocument/2006/relationships/customXml" Target="../ink/ink314.xml"/><Relationship Id="rId43" Type="http://schemas.openxmlformats.org/officeDocument/2006/relationships/image" Target="../media/image269.png"/><Relationship Id="rId64" Type="http://schemas.openxmlformats.org/officeDocument/2006/relationships/customXml" Target="../ink/ink335.xml"/><Relationship Id="rId118" Type="http://schemas.openxmlformats.org/officeDocument/2006/relationships/customXml" Target="../ink/ink362.xml"/><Relationship Id="rId139" Type="http://schemas.openxmlformats.org/officeDocument/2006/relationships/image" Target="../media/image317.png"/><Relationship Id="rId85" Type="http://schemas.openxmlformats.org/officeDocument/2006/relationships/image" Target="../media/image290.png"/><Relationship Id="rId150" Type="http://schemas.openxmlformats.org/officeDocument/2006/relationships/customXml" Target="../ink/ink378.xml"/><Relationship Id="rId171" Type="http://schemas.openxmlformats.org/officeDocument/2006/relationships/customXml" Target="../ink/ink389.xml"/><Relationship Id="rId192" Type="http://schemas.openxmlformats.org/officeDocument/2006/relationships/image" Target="../media/image343.png"/><Relationship Id="rId206" Type="http://schemas.openxmlformats.org/officeDocument/2006/relationships/image" Target="../media/image350.png"/><Relationship Id="rId227" Type="http://schemas.openxmlformats.org/officeDocument/2006/relationships/customXml" Target="../ink/ink417.xml"/><Relationship Id="rId12" Type="http://schemas.openxmlformats.org/officeDocument/2006/relationships/customXml" Target="../ink/ink309.xml"/><Relationship Id="rId33" Type="http://schemas.openxmlformats.org/officeDocument/2006/relationships/image" Target="../media/image264.png"/><Relationship Id="rId108" Type="http://schemas.openxmlformats.org/officeDocument/2006/relationships/customXml" Target="../ink/ink357.xml"/><Relationship Id="rId129" Type="http://schemas.openxmlformats.org/officeDocument/2006/relationships/image" Target="../media/image312.png"/><Relationship Id="rId54" Type="http://schemas.openxmlformats.org/officeDocument/2006/relationships/customXml" Target="../ink/ink330.xml"/><Relationship Id="rId75" Type="http://schemas.openxmlformats.org/officeDocument/2006/relationships/image" Target="../media/image285.png"/><Relationship Id="rId96" Type="http://schemas.openxmlformats.org/officeDocument/2006/relationships/customXml" Target="../ink/ink351.xml"/><Relationship Id="rId140" Type="http://schemas.openxmlformats.org/officeDocument/2006/relationships/customXml" Target="../ink/ink373.xml"/><Relationship Id="rId161" Type="http://schemas.openxmlformats.org/officeDocument/2006/relationships/customXml" Target="../ink/ink384.xml"/><Relationship Id="rId182" Type="http://schemas.openxmlformats.org/officeDocument/2006/relationships/image" Target="../media/image338.png"/><Relationship Id="rId217" Type="http://schemas.openxmlformats.org/officeDocument/2006/relationships/customXml" Target="../ink/ink412.xml"/><Relationship Id="rId6" Type="http://schemas.openxmlformats.org/officeDocument/2006/relationships/customXml" Target="../ink/ink306.xml"/><Relationship Id="rId238" Type="http://schemas.openxmlformats.org/officeDocument/2006/relationships/image" Target="../media/image366.png"/><Relationship Id="rId23" Type="http://schemas.openxmlformats.org/officeDocument/2006/relationships/image" Target="../media/image259.png"/><Relationship Id="rId119" Type="http://schemas.openxmlformats.org/officeDocument/2006/relationships/image" Target="../media/image307.png"/><Relationship Id="rId44" Type="http://schemas.openxmlformats.org/officeDocument/2006/relationships/customXml" Target="../ink/ink325.xml"/><Relationship Id="rId65" Type="http://schemas.openxmlformats.org/officeDocument/2006/relationships/image" Target="../media/image280.png"/><Relationship Id="rId86" Type="http://schemas.openxmlformats.org/officeDocument/2006/relationships/customXml" Target="../ink/ink346.xml"/><Relationship Id="rId130" Type="http://schemas.openxmlformats.org/officeDocument/2006/relationships/customXml" Target="../ink/ink368.xml"/><Relationship Id="rId151" Type="http://schemas.openxmlformats.org/officeDocument/2006/relationships/image" Target="../media/image323.png"/><Relationship Id="rId172" Type="http://schemas.openxmlformats.org/officeDocument/2006/relationships/image" Target="../media/image333.png"/><Relationship Id="rId193" Type="http://schemas.openxmlformats.org/officeDocument/2006/relationships/customXml" Target="../ink/ink400.xml"/><Relationship Id="rId207" Type="http://schemas.openxmlformats.org/officeDocument/2006/relationships/customXml" Target="../ink/ink407.xml"/><Relationship Id="rId228" Type="http://schemas.openxmlformats.org/officeDocument/2006/relationships/image" Target="../media/image361.png"/><Relationship Id="rId13" Type="http://schemas.openxmlformats.org/officeDocument/2006/relationships/image" Target="../media/image254.png"/><Relationship Id="rId109" Type="http://schemas.openxmlformats.org/officeDocument/2006/relationships/image" Target="../media/image302.png"/><Relationship Id="rId34" Type="http://schemas.openxmlformats.org/officeDocument/2006/relationships/customXml" Target="../ink/ink320.xml"/><Relationship Id="rId55" Type="http://schemas.openxmlformats.org/officeDocument/2006/relationships/image" Target="../media/image275.png"/><Relationship Id="rId76" Type="http://schemas.openxmlformats.org/officeDocument/2006/relationships/customXml" Target="../ink/ink341.xml"/><Relationship Id="rId97" Type="http://schemas.openxmlformats.org/officeDocument/2006/relationships/image" Target="../media/image296.png"/><Relationship Id="rId120" Type="http://schemas.openxmlformats.org/officeDocument/2006/relationships/customXml" Target="../ink/ink363.xml"/><Relationship Id="rId141" Type="http://schemas.openxmlformats.org/officeDocument/2006/relationships/image" Target="../media/image318.png"/><Relationship Id="rId7" Type="http://schemas.openxmlformats.org/officeDocument/2006/relationships/image" Target="../media/image251.png"/><Relationship Id="rId162" Type="http://schemas.openxmlformats.org/officeDocument/2006/relationships/image" Target="../media/image328.png"/><Relationship Id="rId183" Type="http://schemas.openxmlformats.org/officeDocument/2006/relationships/customXml" Target="../ink/ink395.xml"/><Relationship Id="rId218" Type="http://schemas.openxmlformats.org/officeDocument/2006/relationships/image" Target="../media/image356.png"/><Relationship Id="rId239" Type="http://schemas.openxmlformats.org/officeDocument/2006/relationships/customXml" Target="../ink/ink423.xml"/><Relationship Id="rId24" Type="http://schemas.openxmlformats.org/officeDocument/2006/relationships/customXml" Target="../ink/ink315.xml"/><Relationship Id="rId45" Type="http://schemas.openxmlformats.org/officeDocument/2006/relationships/image" Target="../media/image270.png"/><Relationship Id="rId66" Type="http://schemas.openxmlformats.org/officeDocument/2006/relationships/customXml" Target="../ink/ink336.xml"/><Relationship Id="rId87" Type="http://schemas.openxmlformats.org/officeDocument/2006/relationships/image" Target="../media/image291.png"/><Relationship Id="rId110" Type="http://schemas.openxmlformats.org/officeDocument/2006/relationships/customXml" Target="../ink/ink358.xml"/><Relationship Id="rId131" Type="http://schemas.openxmlformats.org/officeDocument/2006/relationships/image" Target="../media/image313.png"/><Relationship Id="rId152" Type="http://schemas.openxmlformats.org/officeDocument/2006/relationships/customXml" Target="../ink/ink379.xml"/><Relationship Id="rId173" Type="http://schemas.openxmlformats.org/officeDocument/2006/relationships/customXml" Target="../ink/ink390.xml"/><Relationship Id="rId194" Type="http://schemas.openxmlformats.org/officeDocument/2006/relationships/image" Target="../media/image344.png"/><Relationship Id="rId208" Type="http://schemas.openxmlformats.org/officeDocument/2006/relationships/image" Target="../media/image351.png"/><Relationship Id="rId229" Type="http://schemas.openxmlformats.org/officeDocument/2006/relationships/customXml" Target="../ink/ink418.xml"/><Relationship Id="rId240" Type="http://schemas.openxmlformats.org/officeDocument/2006/relationships/image" Target="../media/image367.png"/><Relationship Id="rId14" Type="http://schemas.openxmlformats.org/officeDocument/2006/relationships/customXml" Target="../ink/ink310.xml"/><Relationship Id="rId35" Type="http://schemas.openxmlformats.org/officeDocument/2006/relationships/image" Target="../media/image265.png"/><Relationship Id="rId56" Type="http://schemas.openxmlformats.org/officeDocument/2006/relationships/customXml" Target="../ink/ink331.xml"/><Relationship Id="rId77" Type="http://schemas.openxmlformats.org/officeDocument/2006/relationships/image" Target="../media/image286.png"/><Relationship Id="rId100" Type="http://schemas.openxmlformats.org/officeDocument/2006/relationships/customXml" Target="../ink/ink353.xml"/><Relationship Id="rId8" Type="http://schemas.openxmlformats.org/officeDocument/2006/relationships/customXml" Target="../ink/ink307.xml"/><Relationship Id="rId98" Type="http://schemas.openxmlformats.org/officeDocument/2006/relationships/customXml" Target="../ink/ink352.xml"/><Relationship Id="rId121" Type="http://schemas.openxmlformats.org/officeDocument/2006/relationships/image" Target="../media/image308.png"/><Relationship Id="rId142" Type="http://schemas.openxmlformats.org/officeDocument/2006/relationships/customXml" Target="../ink/ink374.xml"/><Relationship Id="rId163" Type="http://schemas.openxmlformats.org/officeDocument/2006/relationships/customXml" Target="../ink/ink385.xml"/><Relationship Id="rId184" Type="http://schemas.openxmlformats.org/officeDocument/2006/relationships/image" Target="../media/image339.png"/><Relationship Id="rId219" Type="http://schemas.openxmlformats.org/officeDocument/2006/relationships/customXml" Target="../ink/ink413.xml"/><Relationship Id="rId230" Type="http://schemas.openxmlformats.org/officeDocument/2006/relationships/image" Target="../media/image362.png"/><Relationship Id="rId25" Type="http://schemas.openxmlformats.org/officeDocument/2006/relationships/image" Target="../media/image260.png"/><Relationship Id="rId46" Type="http://schemas.openxmlformats.org/officeDocument/2006/relationships/customXml" Target="../ink/ink326.xml"/><Relationship Id="rId67" Type="http://schemas.openxmlformats.org/officeDocument/2006/relationships/image" Target="../media/image281.png"/><Relationship Id="rId88" Type="http://schemas.openxmlformats.org/officeDocument/2006/relationships/customXml" Target="../ink/ink347.xml"/><Relationship Id="rId111" Type="http://schemas.openxmlformats.org/officeDocument/2006/relationships/image" Target="../media/image303.png"/><Relationship Id="rId132" Type="http://schemas.openxmlformats.org/officeDocument/2006/relationships/customXml" Target="../ink/ink369.xml"/><Relationship Id="rId153" Type="http://schemas.openxmlformats.org/officeDocument/2006/relationships/image" Target="../media/image324.png"/><Relationship Id="rId174" Type="http://schemas.openxmlformats.org/officeDocument/2006/relationships/image" Target="../media/image334.png"/><Relationship Id="rId195" Type="http://schemas.openxmlformats.org/officeDocument/2006/relationships/customXml" Target="../ink/ink401.xml"/><Relationship Id="rId209" Type="http://schemas.openxmlformats.org/officeDocument/2006/relationships/customXml" Target="../ink/ink408.xml"/><Relationship Id="rId220" Type="http://schemas.openxmlformats.org/officeDocument/2006/relationships/image" Target="../media/image357.png"/><Relationship Id="rId241" Type="http://schemas.openxmlformats.org/officeDocument/2006/relationships/customXml" Target="../ink/ink424.xml"/><Relationship Id="rId15" Type="http://schemas.openxmlformats.org/officeDocument/2006/relationships/image" Target="../media/image255.png"/><Relationship Id="rId36" Type="http://schemas.openxmlformats.org/officeDocument/2006/relationships/customXml" Target="../ink/ink321.xml"/><Relationship Id="rId57" Type="http://schemas.openxmlformats.org/officeDocument/2006/relationships/image" Target="../media/image276.png"/><Relationship Id="rId10" Type="http://schemas.openxmlformats.org/officeDocument/2006/relationships/customXml" Target="../ink/ink308.xml"/><Relationship Id="rId31" Type="http://schemas.openxmlformats.org/officeDocument/2006/relationships/image" Target="../media/image263.png"/><Relationship Id="rId52" Type="http://schemas.openxmlformats.org/officeDocument/2006/relationships/customXml" Target="../ink/ink329.xml"/><Relationship Id="rId73" Type="http://schemas.openxmlformats.org/officeDocument/2006/relationships/image" Target="../media/image284.png"/><Relationship Id="rId78" Type="http://schemas.openxmlformats.org/officeDocument/2006/relationships/customXml" Target="../ink/ink342.xml"/><Relationship Id="rId94" Type="http://schemas.openxmlformats.org/officeDocument/2006/relationships/customXml" Target="../ink/ink350.xml"/><Relationship Id="rId99" Type="http://schemas.openxmlformats.org/officeDocument/2006/relationships/image" Target="../media/image297.png"/><Relationship Id="rId101" Type="http://schemas.openxmlformats.org/officeDocument/2006/relationships/image" Target="../media/image298.png"/><Relationship Id="rId122" Type="http://schemas.openxmlformats.org/officeDocument/2006/relationships/customXml" Target="../ink/ink364.xml"/><Relationship Id="rId143" Type="http://schemas.openxmlformats.org/officeDocument/2006/relationships/image" Target="../media/image319.png"/><Relationship Id="rId148" Type="http://schemas.openxmlformats.org/officeDocument/2006/relationships/customXml" Target="../ink/ink377.xml"/><Relationship Id="rId164" Type="http://schemas.openxmlformats.org/officeDocument/2006/relationships/image" Target="../media/image329.png"/><Relationship Id="rId169" Type="http://schemas.openxmlformats.org/officeDocument/2006/relationships/customXml" Target="../ink/ink388.xml"/><Relationship Id="rId185" Type="http://schemas.openxmlformats.org/officeDocument/2006/relationships/customXml" Target="../ink/ink396.xml"/><Relationship Id="rId4" Type="http://schemas.openxmlformats.org/officeDocument/2006/relationships/customXml" Target="../ink/ink305.xml"/><Relationship Id="rId9" Type="http://schemas.openxmlformats.org/officeDocument/2006/relationships/image" Target="../media/image252.png"/><Relationship Id="rId180" Type="http://schemas.openxmlformats.org/officeDocument/2006/relationships/image" Target="../media/image337.png"/><Relationship Id="rId210" Type="http://schemas.openxmlformats.org/officeDocument/2006/relationships/image" Target="../media/image352.png"/><Relationship Id="rId215" Type="http://schemas.openxmlformats.org/officeDocument/2006/relationships/customXml" Target="../ink/ink411.xml"/><Relationship Id="rId236" Type="http://schemas.openxmlformats.org/officeDocument/2006/relationships/image" Target="../media/image365.png"/><Relationship Id="rId26" Type="http://schemas.openxmlformats.org/officeDocument/2006/relationships/customXml" Target="../ink/ink316.xml"/><Relationship Id="rId231" Type="http://schemas.openxmlformats.org/officeDocument/2006/relationships/customXml" Target="../ink/ink419.xml"/><Relationship Id="rId47" Type="http://schemas.openxmlformats.org/officeDocument/2006/relationships/image" Target="../media/image271.png"/><Relationship Id="rId68" Type="http://schemas.openxmlformats.org/officeDocument/2006/relationships/customXml" Target="../ink/ink337.xml"/><Relationship Id="rId89" Type="http://schemas.openxmlformats.org/officeDocument/2006/relationships/image" Target="../media/image292.png"/><Relationship Id="rId112" Type="http://schemas.openxmlformats.org/officeDocument/2006/relationships/customXml" Target="../ink/ink359.xml"/><Relationship Id="rId133" Type="http://schemas.openxmlformats.org/officeDocument/2006/relationships/image" Target="../media/image314.png"/><Relationship Id="rId154" Type="http://schemas.openxmlformats.org/officeDocument/2006/relationships/customXml" Target="../ink/ink380.xml"/><Relationship Id="rId175" Type="http://schemas.openxmlformats.org/officeDocument/2006/relationships/customXml" Target="../ink/ink391.xml"/><Relationship Id="rId196" Type="http://schemas.openxmlformats.org/officeDocument/2006/relationships/image" Target="../media/image345.png"/><Relationship Id="rId200" Type="http://schemas.openxmlformats.org/officeDocument/2006/relationships/image" Target="../media/image347.png"/><Relationship Id="rId16" Type="http://schemas.openxmlformats.org/officeDocument/2006/relationships/customXml" Target="../ink/ink311.xml"/><Relationship Id="rId221" Type="http://schemas.openxmlformats.org/officeDocument/2006/relationships/customXml" Target="../ink/ink414.xml"/><Relationship Id="rId242" Type="http://schemas.openxmlformats.org/officeDocument/2006/relationships/image" Target="../media/image368.png"/><Relationship Id="rId37" Type="http://schemas.openxmlformats.org/officeDocument/2006/relationships/image" Target="../media/image266.png"/><Relationship Id="rId58" Type="http://schemas.openxmlformats.org/officeDocument/2006/relationships/customXml" Target="../ink/ink332.xml"/><Relationship Id="rId79" Type="http://schemas.openxmlformats.org/officeDocument/2006/relationships/image" Target="../media/image287.png"/><Relationship Id="rId102" Type="http://schemas.openxmlformats.org/officeDocument/2006/relationships/customXml" Target="../ink/ink354.xml"/><Relationship Id="rId123" Type="http://schemas.openxmlformats.org/officeDocument/2006/relationships/image" Target="../media/image309.png"/><Relationship Id="rId144" Type="http://schemas.openxmlformats.org/officeDocument/2006/relationships/customXml" Target="../ink/ink375.xml"/><Relationship Id="rId90" Type="http://schemas.openxmlformats.org/officeDocument/2006/relationships/customXml" Target="../ink/ink348.xml"/><Relationship Id="rId165" Type="http://schemas.openxmlformats.org/officeDocument/2006/relationships/customXml" Target="../ink/ink386.xml"/><Relationship Id="rId186" Type="http://schemas.openxmlformats.org/officeDocument/2006/relationships/image" Target="../media/image340.png"/><Relationship Id="rId211" Type="http://schemas.openxmlformats.org/officeDocument/2006/relationships/customXml" Target="../ink/ink409.xml"/><Relationship Id="rId232" Type="http://schemas.openxmlformats.org/officeDocument/2006/relationships/image" Target="../media/image363.png"/><Relationship Id="rId27" Type="http://schemas.openxmlformats.org/officeDocument/2006/relationships/image" Target="../media/image261.png"/><Relationship Id="rId48" Type="http://schemas.openxmlformats.org/officeDocument/2006/relationships/customXml" Target="../ink/ink327.xml"/><Relationship Id="rId69" Type="http://schemas.openxmlformats.org/officeDocument/2006/relationships/image" Target="../media/image282.png"/><Relationship Id="rId113" Type="http://schemas.openxmlformats.org/officeDocument/2006/relationships/image" Target="../media/image304.png"/><Relationship Id="rId134" Type="http://schemas.openxmlformats.org/officeDocument/2006/relationships/customXml" Target="../ink/ink370.xml"/><Relationship Id="rId80" Type="http://schemas.openxmlformats.org/officeDocument/2006/relationships/customXml" Target="../ink/ink343.xml"/><Relationship Id="rId155" Type="http://schemas.openxmlformats.org/officeDocument/2006/relationships/customXml" Target="../ink/ink381.xml"/><Relationship Id="rId176" Type="http://schemas.openxmlformats.org/officeDocument/2006/relationships/image" Target="../media/image335.png"/><Relationship Id="rId197" Type="http://schemas.openxmlformats.org/officeDocument/2006/relationships/customXml" Target="../ink/ink402.xml"/><Relationship Id="rId201" Type="http://schemas.openxmlformats.org/officeDocument/2006/relationships/customXml" Target="../ink/ink404.xml"/><Relationship Id="rId222" Type="http://schemas.openxmlformats.org/officeDocument/2006/relationships/image" Target="../media/image358.png"/><Relationship Id="rId243" Type="http://schemas.openxmlformats.org/officeDocument/2006/relationships/customXml" Target="../ink/ink425.xml"/><Relationship Id="rId17" Type="http://schemas.openxmlformats.org/officeDocument/2006/relationships/image" Target="../media/image256.png"/><Relationship Id="rId38" Type="http://schemas.openxmlformats.org/officeDocument/2006/relationships/customXml" Target="../ink/ink322.xml"/><Relationship Id="rId59" Type="http://schemas.openxmlformats.org/officeDocument/2006/relationships/image" Target="../media/image277.png"/><Relationship Id="rId103" Type="http://schemas.openxmlformats.org/officeDocument/2006/relationships/image" Target="../media/image299.png"/><Relationship Id="rId124" Type="http://schemas.openxmlformats.org/officeDocument/2006/relationships/customXml" Target="../ink/ink365.xml"/><Relationship Id="rId70" Type="http://schemas.openxmlformats.org/officeDocument/2006/relationships/customXml" Target="../ink/ink338.xml"/><Relationship Id="rId91" Type="http://schemas.openxmlformats.org/officeDocument/2006/relationships/image" Target="../media/image293.png"/><Relationship Id="rId145" Type="http://schemas.openxmlformats.org/officeDocument/2006/relationships/image" Target="../media/image320.png"/><Relationship Id="rId166" Type="http://schemas.openxmlformats.org/officeDocument/2006/relationships/image" Target="../media/image330.png"/><Relationship Id="rId187" Type="http://schemas.openxmlformats.org/officeDocument/2006/relationships/customXml" Target="../ink/ink397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353.png"/><Relationship Id="rId233" Type="http://schemas.openxmlformats.org/officeDocument/2006/relationships/customXml" Target="../ink/ink420.xml"/><Relationship Id="rId28" Type="http://schemas.openxmlformats.org/officeDocument/2006/relationships/customXml" Target="../ink/ink317.xml"/><Relationship Id="rId49" Type="http://schemas.openxmlformats.org/officeDocument/2006/relationships/image" Target="../media/image272.png"/><Relationship Id="rId114" Type="http://schemas.openxmlformats.org/officeDocument/2006/relationships/customXml" Target="../ink/ink360.xml"/><Relationship Id="rId60" Type="http://schemas.openxmlformats.org/officeDocument/2006/relationships/customXml" Target="../ink/ink333.xml"/><Relationship Id="rId81" Type="http://schemas.openxmlformats.org/officeDocument/2006/relationships/image" Target="../media/image288.png"/><Relationship Id="rId135" Type="http://schemas.openxmlformats.org/officeDocument/2006/relationships/image" Target="../media/image315.png"/><Relationship Id="rId156" Type="http://schemas.openxmlformats.org/officeDocument/2006/relationships/image" Target="../media/image325.png"/><Relationship Id="rId177" Type="http://schemas.openxmlformats.org/officeDocument/2006/relationships/customXml" Target="../ink/ink392.xml"/><Relationship Id="rId198" Type="http://schemas.openxmlformats.org/officeDocument/2006/relationships/image" Target="../media/image346.png"/><Relationship Id="rId202" Type="http://schemas.openxmlformats.org/officeDocument/2006/relationships/image" Target="../media/image348.png"/><Relationship Id="rId223" Type="http://schemas.openxmlformats.org/officeDocument/2006/relationships/customXml" Target="../ink/ink415.xml"/><Relationship Id="rId244" Type="http://schemas.openxmlformats.org/officeDocument/2006/relationships/image" Target="../media/image369.png"/><Relationship Id="rId18" Type="http://schemas.openxmlformats.org/officeDocument/2006/relationships/customXml" Target="../ink/ink312.xml"/><Relationship Id="rId39" Type="http://schemas.openxmlformats.org/officeDocument/2006/relationships/image" Target="../media/image267.png"/><Relationship Id="rId50" Type="http://schemas.openxmlformats.org/officeDocument/2006/relationships/customXml" Target="../ink/ink328.xml"/><Relationship Id="rId104" Type="http://schemas.openxmlformats.org/officeDocument/2006/relationships/customXml" Target="../ink/ink355.xml"/><Relationship Id="rId125" Type="http://schemas.openxmlformats.org/officeDocument/2006/relationships/image" Target="../media/image310.png"/><Relationship Id="rId146" Type="http://schemas.openxmlformats.org/officeDocument/2006/relationships/customXml" Target="../ink/ink376.xml"/><Relationship Id="rId167" Type="http://schemas.openxmlformats.org/officeDocument/2006/relationships/customXml" Target="../ink/ink387.xml"/><Relationship Id="rId188" Type="http://schemas.openxmlformats.org/officeDocument/2006/relationships/image" Target="../media/image341.png"/><Relationship Id="rId71" Type="http://schemas.openxmlformats.org/officeDocument/2006/relationships/image" Target="../media/image283.png"/><Relationship Id="rId92" Type="http://schemas.openxmlformats.org/officeDocument/2006/relationships/customXml" Target="../ink/ink349.xml"/><Relationship Id="rId213" Type="http://schemas.openxmlformats.org/officeDocument/2006/relationships/customXml" Target="../ink/ink410.xml"/><Relationship Id="rId234" Type="http://schemas.openxmlformats.org/officeDocument/2006/relationships/image" Target="../media/image364.png"/><Relationship Id="rId2" Type="http://schemas.openxmlformats.org/officeDocument/2006/relationships/customXml" Target="../ink/ink304.xml"/><Relationship Id="rId29" Type="http://schemas.openxmlformats.org/officeDocument/2006/relationships/image" Target="../media/image262.png"/><Relationship Id="rId40" Type="http://schemas.openxmlformats.org/officeDocument/2006/relationships/customXml" Target="../ink/ink323.xml"/><Relationship Id="rId115" Type="http://schemas.openxmlformats.org/officeDocument/2006/relationships/image" Target="../media/image305.png"/><Relationship Id="rId136" Type="http://schemas.openxmlformats.org/officeDocument/2006/relationships/customXml" Target="../ink/ink371.xml"/><Relationship Id="rId157" Type="http://schemas.openxmlformats.org/officeDocument/2006/relationships/customXml" Target="../ink/ink382.xml"/><Relationship Id="rId178" Type="http://schemas.openxmlformats.org/officeDocument/2006/relationships/image" Target="../media/image336.png"/><Relationship Id="rId61" Type="http://schemas.openxmlformats.org/officeDocument/2006/relationships/image" Target="../media/image278.png"/><Relationship Id="rId82" Type="http://schemas.openxmlformats.org/officeDocument/2006/relationships/customXml" Target="../ink/ink344.xml"/><Relationship Id="rId199" Type="http://schemas.openxmlformats.org/officeDocument/2006/relationships/customXml" Target="../ink/ink403.xml"/><Relationship Id="rId203" Type="http://schemas.openxmlformats.org/officeDocument/2006/relationships/customXml" Target="../ink/ink405.xml"/><Relationship Id="rId19" Type="http://schemas.openxmlformats.org/officeDocument/2006/relationships/image" Target="../media/image257.png"/><Relationship Id="rId224" Type="http://schemas.openxmlformats.org/officeDocument/2006/relationships/image" Target="../media/image359.png"/><Relationship Id="rId245" Type="http://schemas.openxmlformats.org/officeDocument/2006/relationships/customXml" Target="../ink/ink426.xml"/><Relationship Id="rId30" Type="http://schemas.openxmlformats.org/officeDocument/2006/relationships/customXml" Target="../ink/ink318.xml"/><Relationship Id="rId105" Type="http://schemas.openxmlformats.org/officeDocument/2006/relationships/image" Target="../media/image300.png"/><Relationship Id="rId126" Type="http://schemas.openxmlformats.org/officeDocument/2006/relationships/customXml" Target="../ink/ink366.xml"/><Relationship Id="rId147" Type="http://schemas.openxmlformats.org/officeDocument/2006/relationships/image" Target="../media/image321.png"/><Relationship Id="rId168" Type="http://schemas.openxmlformats.org/officeDocument/2006/relationships/image" Target="../media/image331.png"/><Relationship Id="rId51" Type="http://schemas.openxmlformats.org/officeDocument/2006/relationships/image" Target="../media/image273.png"/><Relationship Id="rId72" Type="http://schemas.openxmlformats.org/officeDocument/2006/relationships/customXml" Target="../ink/ink339.xml"/><Relationship Id="rId93" Type="http://schemas.openxmlformats.org/officeDocument/2006/relationships/image" Target="../media/image294.png"/><Relationship Id="rId189" Type="http://schemas.openxmlformats.org/officeDocument/2006/relationships/customXml" Target="../ink/ink398.xml"/><Relationship Id="rId3" Type="http://schemas.openxmlformats.org/officeDocument/2006/relationships/image" Target="../media/image249.png"/><Relationship Id="rId214" Type="http://schemas.openxmlformats.org/officeDocument/2006/relationships/image" Target="../media/image354.png"/><Relationship Id="rId235" Type="http://schemas.openxmlformats.org/officeDocument/2006/relationships/customXml" Target="../ink/ink421.xml"/><Relationship Id="rId116" Type="http://schemas.openxmlformats.org/officeDocument/2006/relationships/customXml" Target="../ink/ink361.xml"/><Relationship Id="rId137" Type="http://schemas.openxmlformats.org/officeDocument/2006/relationships/image" Target="../media/image316.png"/><Relationship Id="rId158" Type="http://schemas.openxmlformats.org/officeDocument/2006/relationships/image" Target="../media/image326.png"/><Relationship Id="rId20" Type="http://schemas.openxmlformats.org/officeDocument/2006/relationships/customXml" Target="../ink/ink313.xml"/><Relationship Id="rId41" Type="http://schemas.openxmlformats.org/officeDocument/2006/relationships/image" Target="../media/image268.png"/><Relationship Id="rId62" Type="http://schemas.openxmlformats.org/officeDocument/2006/relationships/customXml" Target="../ink/ink334.xml"/><Relationship Id="rId83" Type="http://schemas.openxmlformats.org/officeDocument/2006/relationships/image" Target="../media/image289.png"/><Relationship Id="rId179" Type="http://schemas.openxmlformats.org/officeDocument/2006/relationships/customXml" Target="../ink/ink393.xml"/><Relationship Id="rId190" Type="http://schemas.openxmlformats.org/officeDocument/2006/relationships/image" Target="../media/image342.png"/><Relationship Id="rId204" Type="http://schemas.openxmlformats.org/officeDocument/2006/relationships/image" Target="../media/image349.png"/><Relationship Id="rId225" Type="http://schemas.openxmlformats.org/officeDocument/2006/relationships/customXml" Target="../ink/ink416.xml"/><Relationship Id="rId246" Type="http://schemas.openxmlformats.org/officeDocument/2006/relationships/image" Target="../media/image370.png"/><Relationship Id="rId106" Type="http://schemas.openxmlformats.org/officeDocument/2006/relationships/customXml" Target="../ink/ink356.xml"/><Relationship Id="rId127" Type="http://schemas.openxmlformats.org/officeDocument/2006/relationships/image" Target="../media/image31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0.png"/><Relationship Id="rId21" Type="http://schemas.openxmlformats.org/officeDocument/2006/relationships/image" Target="../media/image533.png"/><Relationship Id="rId42" Type="http://schemas.openxmlformats.org/officeDocument/2006/relationships/customXml" Target="../ink/ink447.xml"/><Relationship Id="rId63" Type="http://schemas.openxmlformats.org/officeDocument/2006/relationships/image" Target="../media/image554.png"/><Relationship Id="rId84" Type="http://schemas.openxmlformats.org/officeDocument/2006/relationships/customXml" Target="../ink/ink468.xml"/><Relationship Id="rId138" Type="http://schemas.openxmlformats.org/officeDocument/2006/relationships/customXml" Target="../ink/ink495.xml"/><Relationship Id="rId159" Type="http://schemas.openxmlformats.org/officeDocument/2006/relationships/image" Target="../media/image598.png"/><Relationship Id="rId170" Type="http://schemas.openxmlformats.org/officeDocument/2006/relationships/customXml" Target="../ink/ink511.xml"/><Relationship Id="rId191" Type="http://schemas.openxmlformats.org/officeDocument/2006/relationships/image" Target="../media/image614.png"/><Relationship Id="rId205" Type="http://schemas.openxmlformats.org/officeDocument/2006/relationships/image" Target="../media/image621.png"/><Relationship Id="rId107" Type="http://schemas.openxmlformats.org/officeDocument/2006/relationships/image" Target="../media/image575.png"/><Relationship Id="rId11" Type="http://schemas.openxmlformats.org/officeDocument/2006/relationships/image" Target="../media/image528.png"/><Relationship Id="rId32" Type="http://schemas.openxmlformats.org/officeDocument/2006/relationships/customXml" Target="../ink/ink442.xml"/><Relationship Id="rId53" Type="http://schemas.openxmlformats.org/officeDocument/2006/relationships/image" Target="../media/image549.png"/><Relationship Id="rId74" Type="http://schemas.openxmlformats.org/officeDocument/2006/relationships/customXml" Target="../ink/ink463.xml"/><Relationship Id="rId128" Type="http://schemas.openxmlformats.org/officeDocument/2006/relationships/customXml" Target="../ink/ink490.xml"/><Relationship Id="rId149" Type="http://schemas.openxmlformats.org/officeDocument/2006/relationships/image" Target="../media/image594.png"/><Relationship Id="rId5" Type="http://schemas.openxmlformats.org/officeDocument/2006/relationships/image" Target="../media/image525.png"/><Relationship Id="rId95" Type="http://schemas.openxmlformats.org/officeDocument/2006/relationships/image" Target="../media/image569.png"/><Relationship Id="rId160" Type="http://schemas.openxmlformats.org/officeDocument/2006/relationships/customXml" Target="../ink/ink506.xml"/><Relationship Id="rId181" Type="http://schemas.openxmlformats.org/officeDocument/2006/relationships/image" Target="../media/image609.png"/><Relationship Id="rId22" Type="http://schemas.openxmlformats.org/officeDocument/2006/relationships/customXml" Target="../ink/ink437.xml"/><Relationship Id="rId43" Type="http://schemas.openxmlformats.org/officeDocument/2006/relationships/image" Target="../media/image544.png"/><Relationship Id="rId64" Type="http://schemas.openxmlformats.org/officeDocument/2006/relationships/customXml" Target="../ink/ink458.xml"/><Relationship Id="rId118" Type="http://schemas.openxmlformats.org/officeDocument/2006/relationships/customXml" Target="../ink/ink485.xml"/><Relationship Id="rId139" Type="http://schemas.openxmlformats.org/officeDocument/2006/relationships/image" Target="../media/image589.png"/><Relationship Id="rId85" Type="http://schemas.openxmlformats.org/officeDocument/2006/relationships/image" Target="../media/image565.png"/><Relationship Id="rId150" Type="http://schemas.openxmlformats.org/officeDocument/2006/relationships/customXml" Target="../ink/ink501.xml"/><Relationship Id="rId171" Type="http://schemas.openxmlformats.org/officeDocument/2006/relationships/image" Target="../media/image604.png"/><Relationship Id="rId192" Type="http://schemas.openxmlformats.org/officeDocument/2006/relationships/customXml" Target="../ink/ink522.xml"/><Relationship Id="rId206" Type="http://schemas.openxmlformats.org/officeDocument/2006/relationships/customXml" Target="../ink/ink529.xml"/><Relationship Id="rId12" Type="http://schemas.openxmlformats.org/officeDocument/2006/relationships/customXml" Target="../ink/ink432.xml"/><Relationship Id="rId33" Type="http://schemas.openxmlformats.org/officeDocument/2006/relationships/image" Target="../media/image539.png"/><Relationship Id="rId108" Type="http://schemas.openxmlformats.org/officeDocument/2006/relationships/customXml" Target="../ink/ink480.xml"/><Relationship Id="rId129" Type="http://schemas.openxmlformats.org/officeDocument/2006/relationships/image" Target="../media/image3120.png"/><Relationship Id="rId54" Type="http://schemas.openxmlformats.org/officeDocument/2006/relationships/customXml" Target="../ink/ink453.xml"/><Relationship Id="rId75" Type="http://schemas.openxmlformats.org/officeDocument/2006/relationships/image" Target="../media/image560.png"/><Relationship Id="rId96" Type="http://schemas.openxmlformats.org/officeDocument/2006/relationships/customXml" Target="../ink/ink474.xml"/><Relationship Id="rId140" Type="http://schemas.openxmlformats.org/officeDocument/2006/relationships/customXml" Target="../ink/ink496.xml"/><Relationship Id="rId161" Type="http://schemas.openxmlformats.org/officeDocument/2006/relationships/image" Target="../media/image599.png"/><Relationship Id="rId182" Type="http://schemas.openxmlformats.org/officeDocument/2006/relationships/customXml" Target="../ink/ink517.xml"/><Relationship Id="rId6" Type="http://schemas.openxmlformats.org/officeDocument/2006/relationships/customXml" Target="../ink/ink429.xml"/><Relationship Id="rId23" Type="http://schemas.openxmlformats.org/officeDocument/2006/relationships/image" Target="../media/image534.png"/><Relationship Id="rId119" Type="http://schemas.openxmlformats.org/officeDocument/2006/relationships/image" Target="../media/image581.png"/><Relationship Id="rId44" Type="http://schemas.openxmlformats.org/officeDocument/2006/relationships/customXml" Target="../ink/ink448.xml"/><Relationship Id="rId65" Type="http://schemas.openxmlformats.org/officeDocument/2006/relationships/image" Target="../media/image555.png"/><Relationship Id="rId86" Type="http://schemas.openxmlformats.org/officeDocument/2006/relationships/customXml" Target="../ink/ink469.xml"/><Relationship Id="rId130" Type="http://schemas.openxmlformats.org/officeDocument/2006/relationships/customXml" Target="../ink/ink491.xml"/><Relationship Id="rId151" Type="http://schemas.openxmlformats.org/officeDocument/2006/relationships/image" Target="../media/image595.png"/><Relationship Id="rId172" Type="http://schemas.openxmlformats.org/officeDocument/2006/relationships/customXml" Target="../ink/ink512.xml"/><Relationship Id="rId193" Type="http://schemas.openxmlformats.org/officeDocument/2006/relationships/image" Target="../media/image615.png"/><Relationship Id="rId207" Type="http://schemas.openxmlformats.org/officeDocument/2006/relationships/image" Target="../media/image622.png"/><Relationship Id="rId13" Type="http://schemas.openxmlformats.org/officeDocument/2006/relationships/image" Target="../media/image529.png"/><Relationship Id="rId109" Type="http://schemas.openxmlformats.org/officeDocument/2006/relationships/image" Target="../media/image576.png"/><Relationship Id="rId34" Type="http://schemas.openxmlformats.org/officeDocument/2006/relationships/customXml" Target="../ink/ink443.xml"/><Relationship Id="rId55" Type="http://schemas.openxmlformats.org/officeDocument/2006/relationships/image" Target="../media/image550.png"/><Relationship Id="rId76" Type="http://schemas.openxmlformats.org/officeDocument/2006/relationships/customXml" Target="../ink/ink464.xml"/><Relationship Id="rId97" Type="http://schemas.openxmlformats.org/officeDocument/2006/relationships/image" Target="../media/image570.png"/><Relationship Id="rId120" Type="http://schemas.openxmlformats.org/officeDocument/2006/relationships/customXml" Target="../ink/ink486.xml"/><Relationship Id="rId141" Type="http://schemas.openxmlformats.org/officeDocument/2006/relationships/image" Target="../media/image590.png"/><Relationship Id="rId7" Type="http://schemas.openxmlformats.org/officeDocument/2006/relationships/image" Target="../media/image526.png"/><Relationship Id="rId162" Type="http://schemas.openxmlformats.org/officeDocument/2006/relationships/customXml" Target="../ink/ink507.xml"/><Relationship Id="rId183" Type="http://schemas.openxmlformats.org/officeDocument/2006/relationships/image" Target="../media/image610.png"/><Relationship Id="rId24" Type="http://schemas.openxmlformats.org/officeDocument/2006/relationships/customXml" Target="../ink/ink438.xml"/><Relationship Id="rId40" Type="http://schemas.openxmlformats.org/officeDocument/2006/relationships/customXml" Target="../ink/ink446.xml"/><Relationship Id="rId45" Type="http://schemas.openxmlformats.org/officeDocument/2006/relationships/image" Target="../media/image545.png"/><Relationship Id="rId66" Type="http://schemas.openxmlformats.org/officeDocument/2006/relationships/customXml" Target="../ink/ink459.xml"/><Relationship Id="rId87" Type="http://schemas.openxmlformats.org/officeDocument/2006/relationships/image" Target="../media/image566.png"/><Relationship Id="rId110" Type="http://schemas.openxmlformats.org/officeDocument/2006/relationships/customXml" Target="../ink/ink481.xml"/><Relationship Id="rId115" Type="http://schemas.openxmlformats.org/officeDocument/2006/relationships/image" Target="../media/image579.png"/><Relationship Id="rId131" Type="http://schemas.openxmlformats.org/officeDocument/2006/relationships/image" Target="../media/image585.png"/><Relationship Id="rId136" Type="http://schemas.openxmlformats.org/officeDocument/2006/relationships/customXml" Target="../ink/ink494.xml"/><Relationship Id="rId157" Type="http://schemas.openxmlformats.org/officeDocument/2006/relationships/image" Target="../media/image1410.png"/><Relationship Id="rId178" Type="http://schemas.openxmlformats.org/officeDocument/2006/relationships/customXml" Target="../ink/ink515.xml"/><Relationship Id="rId61" Type="http://schemas.openxmlformats.org/officeDocument/2006/relationships/image" Target="../media/image553.png"/><Relationship Id="rId82" Type="http://schemas.openxmlformats.org/officeDocument/2006/relationships/customXml" Target="../ink/ink467.xml"/><Relationship Id="rId152" Type="http://schemas.openxmlformats.org/officeDocument/2006/relationships/customXml" Target="../ink/ink502.xml"/><Relationship Id="rId173" Type="http://schemas.openxmlformats.org/officeDocument/2006/relationships/image" Target="../media/image605.png"/><Relationship Id="rId194" Type="http://schemas.openxmlformats.org/officeDocument/2006/relationships/customXml" Target="../ink/ink523.xml"/><Relationship Id="rId199" Type="http://schemas.openxmlformats.org/officeDocument/2006/relationships/image" Target="../media/image618.png"/><Relationship Id="rId203" Type="http://schemas.openxmlformats.org/officeDocument/2006/relationships/image" Target="../media/image620.png"/><Relationship Id="rId208" Type="http://schemas.openxmlformats.org/officeDocument/2006/relationships/image" Target="../media/image372.png"/><Relationship Id="rId19" Type="http://schemas.openxmlformats.org/officeDocument/2006/relationships/image" Target="../media/image532.png"/><Relationship Id="rId14" Type="http://schemas.openxmlformats.org/officeDocument/2006/relationships/customXml" Target="../ink/ink433.xml"/><Relationship Id="rId30" Type="http://schemas.openxmlformats.org/officeDocument/2006/relationships/customXml" Target="../ink/ink441.xml"/><Relationship Id="rId35" Type="http://schemas.openxmlformats.org/officeDocument/2006/relationships/image" Target="../media/image540.png"/><Relationship Id="rId56" Type="http://schemas.openxmlformats.org/officeDocument/2006/relationships/customXml" Target="../ink/ink454.xml"/><Relationship Id="rId77" Type="http://schemas.openxmlformats.org/officeDocument/2006/relationships/image" Target="../media/image561.png"/><Relationship Id="rId100" Type="http://schemas.openxmlformats.org/officeDocument/2006/relationships/customXml" Target="../ink/ink476.xml"/><Relationship Id="rId105" Type="http://schemas.openxmlformats.org/officeDocument/2006/relationships/image" Target="../media/image574.png"/><Relationship Id="rId126" Type="http://schemas.openxmlformats.org/officeDocument/2006/relationships/customXml" Target="../ink/ink489.xml"/><Relationship Id="rId147" Type="http://schemas.openxmlformats.org/officeDocument/2006/relationships/image" Target="../media/image593.png"/><Relationship Id="rId168" Type="http://schemas.openxmlformats.org/officeDocument/2006/relationships/customXml" Target="../ink/ink510.xml"/><Relationship Id="rId8" Type="http://schemas.openxmlformats.org/officeDocument/2006/relationships/customXml" Target="../ink/ink430.xml"/><Relationship Id="rId51" Type="http://schemas.openxmlformats.org/officeDocument/2006/relationships/image" Target="../media/image548.png"/><Relationship Id="rId72" Type="http://schemas.openxmlformats.org/officeDocument/2006/relationships/customXml" Target="../ink/ink462.xml"/><Relationship Id="rId93" Type="http://schemas.openxmlformats.org/officeDocument/2006/relationships/image" Target="../media/image568.png"/><Relationship Id="rId98" Type="http://schemas.openxmlformats.org/officeDocument/2006/relationships/customXml" Target="../ink/ink475.xml"/><Relationship Id="rId121" Type="http://schemas.openxmlformats.org/officeDocument/2006/relationships/image" Target="../media/image485.png"/><Relationship Id="rId142" Type="http://schemas.openxmlformats.org/officeDocument/2006/relationships/customXml" Target="../ink/ink497.xml"/><Relationship Id="rId163" Type="http://schemas.openxmlformats.org/officeDocument/2006/relationships/image" Target="../media/image600.png"/><Relationship Id="rId184" Type="http://schemas.openxmlformats.org/officeDocument/2006/relationships/customXml" Target="../ink/ink518.xml"/><Relationship Id="rId189" Type="http://schemas.openxmlformats.org/officeDocument/2006/relationships/image" Target="../media/image613.png"/><Relationship Id="rId3" Type="http://schemas.openxmlformats.org/officeDocument/2006/relationships/image" Target="../media/image524.png"/><Relationship Id="rId25" Type="http://schemas.openxmlformats.org/officeDocument/2006/relationships/image" Target="../media/image535.png"/><Relationship Id="rId46" Type="http://schemas.openxmlformats.org/officeDocument/2006/relationships/customXml" Target="../ink/ink449.xml"/><Relationship Id="rId67" Type="http://schemas.openxmlformats.org/officeDocument/2006/relationships/image" Target="../media/image556.png"/><Relationship Id="rId116" Type="http://schemas.openxmlformats.org/officeDocument/2006/relationships/customXml" Target="../ink/ink484.xml"/><Relationship Id="rId137" Type="http://schemas.openxmlformats.org/officeDocument/2006/relationships/image" Target="../media/image588.png"/><Relationship Id="rId158" Type="http://schemas.openxmlformats.org/officeDocument/2006/relationships/customXml" Target="../ink/ink505.xml"/><Relationship Id="rId20" Type="http://schemas.openxmlformats.org/officeDocument/2006/relationships/customXml" Target="../ink/ink436.xml"/><Relationship Id="rId41" Type="http://schemas.openxmlformats.org/officeDocument/2006/relationships/image" Target="../media/image543.png"/><Relationship Id="rId62" Type="http://schemas.openxmlformats.org/officeDocument/2006/relationships/customXml" Target="../ink/ink457.xml"/><Relationship Id="rId83" Type="http://schemas.openxmlformats.org/officeDocument/2006/relationships/image" Target="../media/image564.png"/><Relationship Id="rId88" Type="http://schemas.openxmlformats.org/officeDocument/2006/relationships/customXml" Target="../ink/ink470.xml"/><Relationship Id="rId111" Type="http://schemas.openxmlformats.org/officeDocument/2006/relationships/image" Target="../media/image577.png"/><Relationship Id="rId132" Type="http://schemas.openxmlformats.org/officeDocument/2006/relationships/customXml" Target="../ink/ink492.xml"/><Relationship Id="rId153" Type="http://schemas.openxmlformats.org/officeDocument/2006/relationships/image" Target="../media/image596.png"/><Relationship Id="rId174" Type="http://schemas.openxmlformats.org/officeDocument/2006/relationships/customXml" Target="../ink/ink513.xml"/><Relationship Id="rId179" Type="http://schemas.openxmlformats.org/officeDocument/2006/relationships/image" Target="../media/image608.png"/><Relationship Id="rId195" Type="http://schemas.openxmlformats.org/officeDocument/2006/relationships/image" Target="../media/image616.png"/><Relationship Id="rId190" Type="http://schemas.openxmlformats.org/officeDocument/2006/relationships/customXml" Target="../ink/ink521.xml"/><Relationship Id="rId204" Type="http://schemas.openxmlformats.org/officeDocument/2006/relationships/customXml" Target="../ink/ink528.xml"/><Relationship Id="rId15" Type="http://schemas.openxmlformats.org/officeDocument/2006/relationships/image" Target="../media/image530.png"/><Relationship Id="rId36" Type="http://schemas.openxmlformats.org/officeDocument/2006/relationships/customXml" Target="../ink/ink444.xml"/><Relationship Id="rId57" Type="http://schemas.openxmlformats.org/officeDocument/2006/relationships/image" Target="../media/image551.png"/><Relationship Id="rId106" Type="http://schemas.openxmlformats.org/officeDocument/2006/relationships/customXml" Target="../ink/ink479.xml"/><Relationship Id="rId127" Type="http://schemas.openxmlformats.org/officeDocument/2006/relationships/image" Target="../media/image584.png"/><Relationship Id="rId10" Type="http://schemas.openxmlformats.org/officeDocument/2006/relationships/customXml" Target="../ink/ink431.xml"/><Relationship Id="rId31" Type="http://schemas.openxmlformats.org/officeDocument/2006/relationships/image" Target="../media/image538.png"/><Relationship Id="rId52" Type="http://schemas.openxmlformats.org/officeDocument/2006/relationships/customXml" Target="../ink/ink452.xml"/><Relationship Id="rId73" Type="http://schemas.openxmlformats.org/officeDocument/2006/relationships/image" Target="../media/image559.png"/><Relationship Id="rId78" Type="http://schemas.openxmlformats.org/officeDocument/2006/relationships/customXml" Target="../ink/ink465.xml"/><Relationship Id="rId94" Type="http://schemas.openxmlformats.org/officeDocument/2006/relationships/customXml" Target="../ink/ink473.xml"/><Relationship Id="rId99" Type="http://schemas.openxmlformats.org/officeDocument/2006/relationships/image" Target="../media/image571.png"/><Relationship Id="rId101" Type="http://schemas.openxmlformats.org/officeDocument/2006/relationships/image" Target="../media/image572.png"/><Relationship Id="rId122" Type="http://schemas.openxmlformats.org/officeDocument/2006/relationships/customXml" Target="../ink/ink487.xml"/><Relationship Id="rId143" Type="http://schemas.openxmlformats.org/officeDocument/2006/relationships/image" Target="../media/image591.png"/><Relationship Id="rId148" Type="http://schemas.openxmlformats.org/officeDocument/2006/relationships/customXml" Target="../ink/ink500.xml"/><Relationship Id="rId164" Type="http://schemas.openxmlformats.org/officeDocument/2006/relationships/customXml" Target="../ink/ink508.xml"/><Relationship Id="rId169" Type="http://schemas.openxmlformats.org/officeDocument/2006/relationships/image" Target="../media/image603.png"/><Relationship Id="rId185" Type="http://schemas.openxmlformats.org/officeDocument/2006/relationships/image" Target="../media/image611.png"/><Relationship Id="rId4" Type="http://schemas.openxmlformats.org/officeDocument/2006/relationships/customXml" Target="../ink/ink428.xml"/><Relationship Id="rId9" Type="http://schemas.openxmlformats.org/officeDocument/2006/relationships/image" Target="../media/image527.png"/><Relationship Id="rId180" Type="http://schemas.openxmlformats.org/officeDocument/2006/relationships/customXml" Target="../ink/ink516.xml"/><Relationship Id="rId26" Type="http://schemas.openxmlformats.org/officeDocument/2006/relationships/customXml" Target="../ink/ink439.xml"/><Relationship Id="rId47" Type="http://schemas.openxmlformats.org/officeDocument/2006/relationships/image" Target="../media/image546.png"/><Relationship Id="rId68" Type="http://schemas.openxmlformats.org/officeDocument/2006/relationships/customXml" Target="../ink/ink460.xml"/><Relationship Id="rId89" Type="http://schemas.openxmlformats.org/officeDocument/2006/relationships/image" Target="../media/image567.png"/><Relationship Id="rId112" Type="http://schemas.openxmlformats.org/officeDocument/2006/relationships/customXml" Target="../ink/ink482.xml"/><Relationship Id="rId133" Type="http://schemas.openxmlformats.org/officeDocument/2006/relationships/image" Target="../media/image586.png"/><Relationship Id="rId154" Type="http://schemas.openxmlformats.org/officeDocument/2006/relationships/customXml" Target="../ink/ink503.xml"/><Relationship Id="rId175" Type="http://schemas.openxmlformats.org/officeDocument/2006/relationships/image" Target="../media/image606.png"/><Relationship Id="rId196" Type="http://schemas.openxmlformats.org/officeDocument/2006/relationships/customXml" Target="../ink/ink524.xml"/><Relationship Id="rId200" Type="http://schemas.openxmlformats.org/officeDocument/2006/relationships/customXml" Target="../ink/ink526.xml"/><Relationship Id="rId16" Type="http://schemas.openxmlformats.org/officeDocument/2006/relationships/customXml" Target="../ink/ink434.xml"/><Relationship Id="rId37" Type="http://schemas.openxmlformats.org/officeDocument/2006/relationships/image" Target="../media/image541.png"/><Relationship Id="rId58" Type="http://schemas.openxmlformats.org/officeDocument/2006/relationships/customXml" Target="../ink/ink455.xml"/><Relationship Id="rId79" Type="http://schemas.openxmlformats.org/officeDocument/2006/relationships/image" Target="../media/image562.png"/><Relationship Id="rId102" Type="http://schemas.openxmlformats.org/officeDocument/2006/relationships/customXml" Target="../ink/ink477.xml"/><Relationship Id="rId123" Type="http://schemas.openxmlformats.org/officeDocument/2006/relationships/image" Target="../media/image582.png"/><Relationship Id="rId144" Type="http://schemas.openxmlformats.org/officeDocument/2006/relationships/customXml" Target="../ink/ink498.xml"/><Relationship Id="rId90" Type="http://schemas.openxmlformats.org/officeDocument/2006/relationships/customXml" Target="../ink/ink471.xml"/><Relationship Id="rId165" Type="http://schemas.openxmlformats.org/officeDocument/2006/relationships/image" Target="../media/image601.png"/><Relationship Id="rId186" Type="http://schemas.openxmlformats.org/officeDocument/2006/relationships/customXml" Target="../ink/ink519.xml"/><Relationship Id="rId27" Type="http://schemas.openxmlformats.org/officeDocument/2006/relationships/image" Target="../media/image536.png"/><Relationship Id="rId48" Type="http://schemas.openxmlformats.org/officeDocument/2006/relationships/customXml" Target="../ink/ink450.xml"/><Relationship Id="rId69" Type="http://schemas.openxmlformats.org/officeDocument/2006/relationships/image" Target="../media/image557.png"/><Relationship Id="rId113" Type="http://schemas.openxmlformats.org/officeDocument/2006/relationships/image" Target="../media/image578.png"/><Relationship Id="rId134" Type="http://schemas.openxmlformats.org/officeDocument/2006/relationships/customXml" Target="../ink/ink493.xml"/><Relationship Id="rId80" Type="http://schemas.openxmlformats.org/officeDocument/2006/relationships/customXml" Target="../ink/ink466.xml"/><Relationship Id="rId155" Type="http://schemas.openxmlformats.org/officeDocument/2006/relationships/image" Target="../media/image597.png"/><Relationship Id="rId176" Type="http://schemas.openxmlformats.org/officeDocument/2006/relationships/customXml" Target="../ink/ink514.xml"/><Relationship Id="rId197" Type="http://schemas.openxmlformats.org/officeDocument/2006/relationships/image" Target="../media/image617.png"/><Relationship Id="rId201" Type="http://schemas.openxmlformats.org/officeDocument/2006/relationships/image" Target="../media/image619.png"/><Relationship Id="rId17" Type="http://schemas.openxmlformats.org/officeDocument/2006/relationships/image" Target="../media/image531.png"/><Relationship Id="rId38" Type="http://schemas.openxmlformats.org/officeDocument/2006/relationships/customXml" Target="../ink/ink445.xml"/><Relationship Id="rId59" Type="http://schemas.openxmlformats.org/officeDocument/2006/relationships/image" Target="../media/image552.png"/><Relationship Id="rId103" Type="http://schemas.openxmlformats.org/officeDocument/2006/relationships/image" Target="../media/image573.png"/><Relationship Id="rId124" Type="http://schemas.openxmlformats.org/officeDocument/2006/relationships/customXml" Target="../ink/ink488.xml"/><Relationship Id="rId70" Type="http://schemas.openxmlformats.org/officeDocument/2006/relationships/customXml" Target="../ink/ink461.xml"/><Relationship Id="rId91" Type="http://schemas.openxmlformats.org/officeDocument/2006/relationships/image" Target="../media/image3000.png"/><Relationship Id="rId145" Type="http://schemas.openxmlformats.org/officeDocument/2006/relationships/image" Target="../media/image592.png"/><Relationship Id="rId166" Type="http://schemas.openxmlformats.org/officeDocument/2006/relationships/customXml" Target="../ink/ink509.xml"/><Relationship Id="rId187" Type="http://schemas.openxmlformats.org/officeDocument/2006/relationships/image" Target="../media/image612.png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440.xml"/><Relationship Id="rId49" Type="http://schemas.openxmlformats.org/officeDocument/2006/relationships/image" Target="../media/image547.png"/><Relationship Id="rId114" Type="http://schemas.openxmlformats.org/officeDocument/2006/relationships/customXml" Target="../ink/ink483.xml"/><Relationship Id="rId60" Type="http://schemas.openxmlformats.org/officeDocument/2006/relationships/customXml" Target="../ink/ink456.xml"/><Relationship Id="rId81" Type="http://schemas.openxmlformats.org/officeDocument/2006/relationships/image" Target="../media/image563.png"/><Relationship Id="rId135" Type="http://schemas.openxmlformats.org/officeDocument/2006/relationships/image" Target="../media/image587.png"/><Relationship Id="rId156" Type="http://schemas.openxmlformats.org/officeDocument/2006/relationships/customXml" Target="../ink/ink504.xml"/><Relationship Id="rId177" Type="http://schemas.openxmlformats.org/officeDocument/2006/relationships/image" Target="../media/image607.png"/><Relationship Id="rId198" Type="http://schemas.openxmlformats.org/officeDocument/2006/relationships/customXml" Target="../ink/ink525.xml"/><Relationship Id="rId202" Type="http://schemas.openxmlformats.org/officeDocument/2006/relationships/customXml" Target="../ink/ink527.xml"/><Relationship Id="rId18" Type="http://schemas.openxmlformats.org/officeDocument/2006/relationships/customXml" Target="../ink/ink435.xml"/><Relationship Id="rId39" Type="http://schemas.openxmlformats.org/officeDocument/2006/relationships/image" Target="../media/image542.png"/><Relationship Id="rId50" Type="http://schemas.openxmlformats.org/officeDocument/2006/relationships/customXml" Target="../ink/ink451.xml"/><Relationship Id="rId104" Type="http://schemas.openxmlformats.org/officeDocument/2006/relationships/customXml" Target="../ink/ink478.xml"/><Relationship Id="rId125" Type="http://schemas.openxmlformats.org/officeDocument/2006/relationships/image" Target="../media/image583.png"/><Relationship Id="rId146" Type="http://schemas.openxmlformats.org/officeDocument/2006/relationships/customXml" Target="../ink/ink499.xml"/><Relationship Id="rId167" Type="http://schemas.openxmlformats.org/officeDocument/2006/relationships/image" Target="../media/image602.png"/><Relationship Id="rId188" Type="http://schemas.openxmlformats.org/officeDocument/2006/relationships/customXml" Target="../ink/ink520.xml"/><Relationship Id="rId71" Type="http://schemas.openxmlformats.org/officeDocument/2006/relationships/image" Target="../media/image558.png"/><Relationship Id="rId92" Type="http://schemas.openxmlformats.org/officeDocument/2006/relationships/customXml" Target="../ink/ink472.xml"/><Relationship Id="rId2" Type="http://schemas.openxmlformats.org/officeDocument/2006/relationships/customXml" Target="../ink/ink427.xml"/><Relationship Id="rId29" Type="http://schemas.openxmlformats.org/officeDocument/2006/relationships/image" Target="../media/image53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4.png"/><Relationship Id="rId21" Type="http://schemas.openxmlformats.org/officeDocument/2006/relationships/image" Target="../media/image3560.png"/><Relationship Id="rId42" Type="http://schemas.openxmlformats.org/officeDocument/2006/relationships/customXml" Target="../ink/ink549.xml"/><Relationship Id="rId84" Type="http://schemas.openxmlformats.org/officeDocument/2006/relationships/customXml" Target="../ink/ink562.xml"/><Relationship Id="rId138" Type="http://schemas.openxmlformats.org/officeDocument/2006/relationships/customXml" Target="../ink/ink589.xml"/><Relationship Id="rId159" Type="http://schemas.openxmlformats.org/officeDocument/2006/relationships/image" Target="../media/image420.png"/><Relationship Id="rId170" Type="http://schemas.openxmlformats.org/officeDocument/2006/relationships/customXml" Target="../ink/ink605.xml"/><Relationship Id="rId191" Type="http://schemas.openxmlformats.org/officeDocument/2006/relationships/customXml" Target="../ink/ink615.xml"/><Relationship Id="rId107" Type="http://schemas.openxmlformats.org/officeDocument/2006/relationships/image" Target="../media/image399.png"/><Relationship Id="rId11" Type="http://schemas.openxmlformats.org/officeDocument/2006/relationships/image" Target="../media/image3511.png"/><Relationship Id="rId32" Type="http://schemas.openxmlformats.org/officeDocument/2006/relationships/customXml" Target="../ink/ink544.xml"/><Relationship Id="rId74" Type="http://schemas.openxmlformats.org/officeDocument/2006/relationships/customXml" Target="../ink/ink557.xml"/><Relationship Id="rId128" Type="http://schemas.openxmlformats.org/officeDocument/2006/relationships/customXml" Target="../ink/ink584.xml"/><Relationship Id="rId149" Type="http://schemas.openxmlformats.org/officeDocument/2006/relationships/image" Target="../media/image415.png"/><Relationship Id="rId95" Type="http://schemas.openxmlformats.org/officeDocument/2006/relationships/image" Target="../media/image393.png"/><Relationship Id="rId160" Type="http://schemas.openxmlformats.org/officeDocument/2006/relationships/customXml" Target="../ink/ink600.xml"/><Relationship Id="rId181" Type="http://schemas.openxmlformats.org/officeDocument/2006/relationships/image" Target="../media/image431.png"/><Relationship Id="rId22" Type="http://schemas.openxmlformats.org/officeDocument/2006/relationships/customXml" Target="../ink/ink539.xml"/><Relationship Id="rId43" Type="http://schemas.openxmlformats.org/officeDocument/2006/relationships/image" Target="../media/image3670.png"/><Relationship Id="rId118" Type="http://schemas.openxmlformats.org/officeDocument/2006/relationships/customXml" Target="../ink/ink579.xml"/><Relationship Id="rId139" Type="http://schemas.openxmlformats.org/officeDocument/2006/relationships/image" Target="../media/image375.png"/><Relationship Id="rId85" Type="http://schemas.openxmlformats.org/officeDocument/2006/relationships/image" Target="../media/image388.png"/><Relationship Id="rId150" Type="http://schemas.openxmlformats.org/officeDocument/2006/relationships/customXml" Target="../ink/ink595.xml"/><Relationship Id="rId171" Type="http://schemas.openxmlformats.org/officeDocument/2006/relationships/image" Target="../media/image426.png"/><Relationship Id="rId192" Type="http://schemas.openxmlformats.org/officeDocument/2006/relationships/image" Target="../media/image437.png"/><Relationship Id="rId12" Type="http://schemas.openxmlformats.org/officeDocument/2006/relationships/customXml" Target="../ink/ink534.xml"/><Relationship Id="rId33" Type="http://schemas.openxmlformats.org/officeDocument/2006/relationships/image" Target="../media/image3620.png"/><Relationship Id="rId108" Type="http://schemas.openxmlformats.org/officeDocument/2006/relationships/customXml" Target="../ink/ink574.xml"/><Relationship Id="rId129" Type="http://schemas.openxmlformats.org/officeDocument/2006/relationships/image" Target="../media/image409.png"/><Relationship Id="rId75" Type="http://schemas.openxmlformats.org/officeDocument/2006/relationships/image" Target="../media/image383.png"/><Relationship Id="rId96" Type="http://schemas.openxmlformats.org/officeDocument/2006/relationships/customXml" Target="../ink/ink568.xml"/><Relationship Id="rId140" Type="http://schemas.openxmlformats.org/officeDocument/2006/relationships/customXml" Target="../ink/ink590.xml"/><Relationship Id="rId161" Type="http://schemas.openxmlformats.org/officeDocument/2006/relationships/image" Target="../media/image421.png"/><Relationship Id="rId182" Type="http://schemas.openxmlformats.org/officeDocument/2006/relationships/customXml" Target="../ink/ink611.xml"/><Relationship Id="rId1" Type="http://schemas.openxmlformats.org/officeDocument/2006/relationships/slideLayout" Target="../slideLayouts/slideLayout6.xml"/><Relationship Id="rId23" Type="http://schemas.openxmlformats.org/officeDocument/2006/relationships/image" Target="../media/image3570.png"/><Relationship Id="rId28" Type="http://schemas.openxmlformats.org/officeDocument/2006/relationships/customXml" Target="../ink/ink542.xml"/><Relationship Id="rId114" Type="http://schemas.openxmlformats.org/officeDocument/2006/relationships/customXml" Target="../ink/ink577.xml"/><Relationship Id="rId119" Type="http://schemas.openxmlformats.org/officeDocument/2006/relationships/image" Target="../media/image405.png"/><Relationship Id="rId44" Type="http://schemas.openxmlformats.org/officeDocument/2006/relationships/customXml" Target="../ink/ink550.xml"/><Relationship Id="rId65" Type="http://schemas.openxmlformats.org/officeDocument/2006/relationships/image" Target="../media/image378.png"/><Relationship Id="rId81" Type="http://schemas.openxmlformats.org/officeDocument/2006/relationships/image" Target="../media/image386.png"/><Relationship Id="rId86" Type="http://schemas.openxmlformats.org/officeDocument/2006/relationships/customXml" Target="../ink/ink563.xml"/><Relationship Id="rId130" Type="http://schemas.openxmlformats.org/officeDocument/2006/relationships/customXml" Target="../ink/ink585.xml"/><Relationship Id="rId135" Type="http://schemas.openxmlformats.org/officeDocument/2006/relationships/image" Target="../media/image373.png"/><Relationship Id="rId151" Type="http://schemas.openxmlformats.org/officeDocument/2006/relationships/image" Target="../media/image416.png"/><Relationship Id="rId156" Type="http://schemas.openxmlformats.org/officeDocument/2006/relationships/customXml" Target="../ink/ink598.xml"/><Relationship Id="rId177" Type="http://schemas.openxmlformats.org/officeDocument/2006/relationships/image" Target="../media/image429.png"/><Relationship Id="rId172" Type="http://schemas.openxmlformats.org/officeDocument/2006/relationships/customXml" Target="../ink/ink606.xml"/><Relationship Id="rId13" Type="http://schemas.openxmlformats.org/officeDocument/2006/relationships/image" Target="../media/image3520.png"/><Relationship Id="rId18" Type="http://schemas.openxmlformats.org/officeDocument/2006/relationships/customXml" Target="../ink/ink537.xml"/><Relationship Id="rId39" Type="http://schemas.openxmlformats.org/officeDocument/2006/relationships/image" Target="../media/image3650.png"/><Relationship Id="rId109" Type="http://schemas.openxmlformats.org/officeDocument/2006/relationships/image" Target="../media/image400.png"/><Relationship Id="rId34" Type="http://schemas.openxmlformats.org/officeDocument/2006/relationships/customXml" Target="../ink/ink545.xml"/><Relationship Id="rId76" Type="http://schemas.openxmlformats.org/officeDocument/2006/relationships/customXml" Target="../ink/ink558.xml"/><Relationship Id="rId97" Type="http://schemas.openxmlformats.org/officeDocument/2006/relationships/image" Target="../media/image394.png"/><Relationship Id="rId104" Type="http://schemas.openxmlformats.org/officeDocument/2006/relationships/customXml" Target="../ink/ink572.xml"/><Relationship Id="rId120" Type="http://schemas.openxmlformats.org/officeDocument/2006/relationships/customXml" Target="../ink/ink580.xml"/><Relationship Id="rId125" Type="http://schemas.openxmlformats.org/officeDocument/2006/relationships/image" Target="../media/image407.png"/><Relationship Id="rId141" Type="http://schemas.openxmlformats.org/officeDocument/2006/relationships/image" Target="../media/image377.png"/><Relationship Id="rId146" Type="http://schemas.openxmlformats.org/officeDocument/2006/relationships/customXml" Target="../ink/ink593.xml"/><Relationship Id="rId167" Type="http://schemas.openxmlformats.org/officeDocument/2006/relationships/image" Target="../media/image424.png"/><Relationship Id="rId188" Type="http://schemas.openxmlformats.org/officeDocument/2006/relationships/customXml" Target="../ink/ink614.xml"/><Relationship Id="rId7" Type="http://schemas.openxmlformats.org/officeDocument/2006/relationships/image" Target="../media/image4210.png"/><Relationship Id="rId71" Type="http://schemas.openxmlformats.org/officeDocument/2006/relationships/image" Target="../media/image381.png"/><Relationship Id="rId92" Type="http://schemas.openxmlformats.org/officeDocument/2006/relationships/customXml" Target="../ink/ink566.xml"/><Relationship Id="rId162" Type="http://schemas.openxmlformats.org/officeDocument/2006/relationships/customXml" Target="../ink/ink601.xml"/><Relationship Id="rId183" Type="http://schemas.openxmlformats.org/officeDocument/2006/relationships/image" Target="../media/image432.png"/><Relationship Id="rId2" Type="http://schemas.openxmlformats.org/officeDocument/2006/relationships/customXml" Target="../ink/ink530.xml"/><Relationship Id="rId29" Type="http://schemas.openxmlformats.org/officeDocument/2006/relationships/image" Target="../media/image3600.png"/><Relationship Id="rId24" Type="http://schemas.openxmlformats.org/officeDocument/2006/relationships/customXml" Target="../ink/ink540.xml"/><Relationship Id="rId40" Type="http://schemas.openxmlformats.org/officeDocument/2006/relationships/customXml" Target="../ink/ink548.xml"/><Relationship Id="rId45" Type="http://schemas.openxmlformats.org/officeDocument/2006/relationships/image" Target="../media/image3680.png"/><Relationship Id="rId66" Type="http://schemas.openxmlformats.org/officeDocument/2006/relationships/customXml" Target="../ink/ink553.xml"/><Relationship Id="rId87" Type="http://schemas.openxmlformats.org/officeDocument/2006/relationships/image" Target="../media/image389.png"/><Relationship Id="rId110" Type="http://schemas.openxmlformats.org/officeDocument/2006/relationships/customXml" Target="../ink/ink575.xml"/><Relationship Id="rId115" Type="http://schemas.openxmlformats.org/officeDocument/2006/relationships/image" Target="../media/image403.png"/><Relationship Id="rId131" Type="http://schemas.openxmlformats.org/officeDocument/2006/relationships/image" Target="../media/image410.png"/><Relationship Id="rId136" Type="http://schemas.openxmlformats.org/officeDocument/2006/relationships/customXml" Target="../ink/ink588.xml"/><Relationship Id="rId157" Type="http://schemas.openxmlformats.org/officeDocument/2006/relationships/image" Target="../media/image419.png"/><Relationship Id="rId178" Type="http://schemas.openxmlformats.org/officeDocument/2006/relationships/customXml" Target="../ink/ink609.xml"/><Relationship Id="rId61" Type="http://schemas.openxmlformats.org/officeDocument/2006/relationships/image" Target="../media/image376.png"/><Relationship Id="rId82" Type="http://schemas.openxmlformats.org/officeDocument/2006/relationships/customXml" Target="../ink/ink561.xml"/><Relationship Id="rId152" Type="http://schemas.openxmlformats.org/officeDocument/2006/relationships/customXml" Target="../ink/ink596.xml"/><Relationship Id="rId173" Type="http://schemas.openxmlformats.org/officeDocument/2006/relationships/image" Target="../media/image427.png"/><Relationship Id="rId19" Type="http://schemas.openxmlformats.org/officeDocument/2006/relationships/image" Target="../media/image3550.png"/><Relationship Id="rId14" Type="http://schemas.openxmlformats.org/officeDocument/2006/relationships/customXml" Target="../ink/ink535.xml"/><Relationship Id="rId30" Type="http://schemas.openxmlformats.org/officeDocument/2006/relationships/customXml" Target="../ink/ink543.xml"/><Relationship Id="rId35" Type="http://schemas.openxmlformats.org/officeDocument/2006/relationships/image" Target="../media/image3630.png"/><Relationship Id="rId77" Type="http://schemas.openxmlformats.org/officeDocument/2006/relationships/image" Target="../media/image384.png"/><Relationship Id="rId100" Type="http://schemas.openxmlformats.org/officeDocument/2006/relationships/customXml" Target="../ink/ink570.xml"/><Relationship Id="rId105" Type="http://schemas.openxmlformats.org/officeDocument/2006/relationships/image" Target="../media/image398.png"/><Relationship Id="rId126" Type="http://schemas.openxmlformats.org/officeDocument/2006/relationships/customXml" Target="../ink/ink583.xml"/><Relationship Id="rId147" Type="http://schemas.openxmlformats.org/officeDocument/2006/relationships/image" Target="../media/image414.png"/><Relationship Id="rId168" Type="http://schemas.openxmlformats.org/officeDocument/2006/relationships/customXml" Target="../ink/ink604.xml"/><Relationship Id="rId8" Type="http://schemas.openxmlformats.org/officeDocument/2006/relationships/customXml" Target="../ink/ink532.xml"/><Relationship Id="rId72" Type="http://schemas.openxmlformats.org/officeDocument/2006/relationships/customXml" Target="../ink/ink556.xml"/><Relationship Id="rId93" Type="http://schemas.openxmlformats.org/officeDocument/2006/relationships/image" Target="../media/image392.png"/><Relationship Id="rId98" Type="http://schemas.openxmlformats.org/officeDocument/2006/relationships/customXml" Target="../ink/ink569.xml"/><Relationship Id="rId121" Type="http://schemas.openxmlformats.org/officeDocument/2006/relationships/image" Target="../media/image3000.png"/><Relationship Id="rId142" Type="http://schemas.openxmlformats.org/officeDocument/2006/relationships/customXml" Target="../ink/ink591.xml"/><Relationship Id="rId163" Type="http://schemas.openxmlformats.org/officeDocument/2006/relationships/image" Target="../media/image422.png"/><Relationship Id="rId184" Type="http://schemas.openxmlformats.org/officeDocument/2006/relationships/customXml" Target="../ink/ink612.xml"/><Relationship Id="rId189" Type="http://schemas.openxmlformats.org/officeDocument/2006/relationships/image" Target="../media/image435.png"/><Relationship Id="rId3" Type="http://schemas.openxmlformats.org/officeDocument/2006/relationships/image" Target="../media/image3480.png"/><Relationship Id="rId25" Type="http://schemas.openxmlformats.org/officeDocument/2006/relationships/image" Target="../media/image3580.png"/><Relationship Id="rId46" Type="http://schemas.openxmlformats.org/officeDocument/2006/relationships/customXml" Target="../ink/ink551.xml"/><Relationship Id="rId67" Type="http://schemas.openxmlformats.org/officeDocument/2006/relationships/image" Target="../media/image379.png"/><Relationship Id="rId116" Type="http://schemas.openxmlformats.org/officeDocument/2006/relationships/customXml" Target="../ink/ink578.xml"/><Relationship Id="rId137" Type="http://schemas.openxmlformats.org/officeDocument/2006/relationships/image" Target="../media/image374.png"/><Relationship Id="rId158" Type="http://schemas.openxmlformats.org/officeDocument/2006/relationships/customXml" Target="../ink/ink599.xml"/><Relationship Id="rId20" Type="http://schemas.openxmlformats.org/officeDocument/2006/relationships/customXml" Target="../ink/ink538.xml"/><Relationship Id="rId41" Type="http://schemas.openxmlformats.org/officeDocument/2006/relationships/image" Target="../media/image3660.png"/><Relationship Id="rId62" Type="http://schemas.openxmlformats.org/officeDocument/2006/relationships/customXml" Target="../ink/ink552.xml"/><Relationship Id="rId83" Type="http://schemas.openxmlformats.org/officeDocument/2006/relationships/image" Target="../media/image387.png"/><Relationship Id="rId88" Type="http://schemas.openxmlformats.org/officeDocument/2006/relationships/customXml" Target="../ink/ink564.xml"/><Relationship Id="rId111" Type="http://schemas.openxmlformats.org/officeDocument/2006/relationships/image" Target="../media/image401.png"/><Relationship Id="rId132" Type="http://schemas.openxmlformats.org/officeDocument/2006/relationships/customXml" Target="../ink/ink586.xml"/><Relationship Id="rId153" Type="http://schemas.openxmlformats.org/officeDocument/2006/relationships/image" Target="../media/image417.png"/><Relationship Id="rId174" Type="http://schemas.openxmlformats.org/officeDocument/2006/relationships/customXml" Target="../ink/ink607.xml"/><Relationship Id="rId179" Type="http://schemas.openxmlformats.org/officeDocument/2006/relationships/image" Target="../media/image430.png"/><Relationship Id="rId190" Type="http://schemas.openxmlformats.org/officeDocument/2006/relationships/image" Target="../media/image436.png"/><Relationship Id="rId15" Type="http://schemas.openxmlformats.org/officeDocument/2006/relationships/image" Target="../media/image3530.png"/><Relationship Id="rId36" Type="http://schemas.openxmlformats.org/officeDocument/2006/relationships/customXml" Target="../ink/ink546.xml"/><Relationship Id="rId106" Type="http://schemas.openxmlformats.org/officeDocument/2006/relationships/customXml" Target="../ink/ink573.xml"/><Relationship Id="rId127" Type="http://schemas.openxmlformats.org/officeDocument/2006/relationships/image" Target="../media/image408.png"/><Relationship Id="rId10" Type="http://schemas.openxmlformats.org/officeDocument/2006/relationships/customXml" Target="../ink/ink533.xml"/><Relationship Id="rId31" Type="http://schemas.openxmlformats.org/officeDocument/2006/relationships/image" Target="../media/image3611.png"/><Relationship Id="rId73" Type="http://schemas.openxmlformats.org/officeDocument/2006/relationships/image" Target="../media/image382.png"/><Relationship Id="rId78" Type="http://schemas.openxmlformats.org/officeDocument/2006/relationships/customXml" Target="../ink/ink559.xml"/><Relationship Id="rId94" Type="http://schemas.openxmlformats.org/officeDocument/2006/relationships/customXml" Target="../ink/ink567.xml"/><Relationship Id="rId99" Type="http://schemas.openxmlformats.org/officeDocument/2006/relationships/image" Target="../media/image395.png"/><Relationship Id="rId101" Type="http://schemas.openxmlformats.org/officeDocument/2006/relationships/image" Target="../media/image396.png"/><Relationship Id="rId122" Type="http://schemas.openxmlformats.org/officeDocument/2006/relationships/customXml" Target="../ink/ink581.xml"/><Relationship Id="rId143" Type="http://schemas.openxmlformats.org/officeDocument/2006/relationships/image" Target="../media/image412.png"/><Relationship Id="rId148" Type="http://schemas.openxmlformats.org/officeDocument/2006/relationships/customXml" Target="../ink/ink594.xml"/><Relationship Id="rId164" Type="http://schemas.openxmlformats.org/officeDocument/2006/relationships/customXml" Target="../ink/ink602.xml"/><Relationship Id="rId169" Type="http://schemas.openxmlformats.org/officeDocument/2006/relationships/image" Target="../media/image425.png"/><Relationship Id="rId185" Type="http://schemas.openxmlformats.org/officeDocument/2006/relationships/image" Target="../media/image433.png"/><Relationship Id="rId4" Type="http://schemas.openxmlformats.org/officeDocument/2006/relationships/customXml" Target="../ink/ink531.xml"/><Relationship Id="rId9" Type="http://schemas.openxmlformats.org/officeDocument/2006/relationships/image" Target="../media/image3500.png"/><Relationship Id="rId180" Type="http://schemas.openxmlformats.org/officeDocument/2006/relationships/customXml" Target="../ink/ink610.xml"/><Relationship Id="rId26" Type="http://schemas.openxmlformats.org/officeDocument/2006/relationships/customXml" Target="../ink/ink541.xml"/><Relationship Id="rId68" Type="http://schemas.openxmlformats.org/officeDocument/2006/relationships/customXml" Target="../ink/ink554.xml"/><Relationship Id="rId89" Type="http://schemas.openxmlformats.org/officeDocument/2006/relationships/image" Target="../media/image390.png"/><Relationship Id="rId112" Type="http://schemas.openxmlformats.org/officeDocument/2006/relationships/customXml" Target="../ink/ink576.xml"/><Relationship Id="rId133" Type="http://schemas.openxmlformats.org/officeDocument/2006/relationships/image" Target="../media/image411.png"/><Relationship Id="rId154" Type="http://schemas.openxmlformats.org/officeDocument/2006/relationships/customXml" Target="../ink/ink597.xml"/><Relationship Id="rId175" Type="http://schemas.openxmlformats.org/officeDocument/2006/relationships/image" Target="../media/image428.png"/><Relationship Id="rId16" Type="http://schemas.openxmlformats.org/officeDocument/2006/relationships/customXml" Target="../ink/ink536.xml"/><Relationship Id="rId37" Type="http://schemas.openxmlformats.org/officeDocument/2006/relationships/image" Target="../media/image3640.png"/><Relationship Id="rId79" Type="http://schemas.openxmlformats.org/officeDocument/2006/relationships/image" Target="../media/image385.png"/><Relationship Id="rId102" Type="http://schemas.openxmlformats.org/officeDocument/2006/relationships/customXml" Target="../ink/ink571.xml"/><Relationship Id="rId123" Type="http://schemas.openxmlformats.org/officeDocument/2006/relationships/image" Target="../media/image406.png"/><Relationship Id="rId144" Type="http://schemas.openxmlformats.org/officeDocument/2006/relationships/customXml" Target="../ink/ink592.xml"/><Relationship Id="rId90" Type="http://schemas.openxmlformats.org/officeDocument/2006/relationships/customXml" Target="../ink/ink565.xml"/><Relationship Id="rId165" Type="http://schemas.openxmlformats.org/officeDocument/2006/relationships/image" Target="../media/image423.png"/><Relationship Id="rId186" Type="http://schemas.openxmlformats.org/officeDocument/2006/relationships/customXml" Target="../ink/ink613.xml"/><Relationship Id="rId27" Type="http://schemas.openxmlformats.org/officeDocument/2006/relationships/image" Target="../media/image3590.png"/><Relationship Id="rId69" Type="http://schemas.openxmlformats.org/officeDocument/2006/relationships/image" Target="../media/image380.png"/><Relationship Id="rId113" Type="http://schemas.openxmlformats.org/officeDocument/2006/relationships/image" Target="../media/image402.png"/><Relationship Id="rId134" Type="http://schemas.openxmlformats.org/officeDocument/2006/relationships/customXml" Target="../ink/ink587.xml"/><Relationship Id="rId80" Type="http://schemas.openxmlformats.org/officeDocument/2006/relationships/customXml" Target="../ink/ink560.xml"/><Relationship Id="rId155" Type="http://schemas.openxmlformats.org/officeDocument/2006/relationships/image" Target="../media/image418.png"/><Relationship Id="rId176" Type="http://schemas.openxmlformats.org/officeDocument/2006/relationships/customXml" Target="../ink/ink608.xml"/><Relationship Id="rId17" Type="http://schemas.openxmlformats.org/officeDocument/2006/relationships/image" Target="../media/image3540.png"/><Relationship Id="rId38" Type="http://schemas.openxmlformats.org/officeDocument/2006/relationships/customXml" Target="../ink/ink547.xml"/><Relationship Id="rId103" Type="http://schemas.openxmlformats.org/officeDocument/2006/relationships/image" Target="../media/image397.png"/><Relationship Id="rId124" Type="http://schemas.openxmlformats.org/officeDocument/2006/relationships/customXml" Target="../ink/ink582.xml"/><Relationship Id="rId70" Type="http://schemas.openxmlformats.org/officeDocument/2006/relationships/customXml" Target="../ink/ink555.xml"/><Relationship Id="rId91" Type="http://schemas.openxmlformats.org/officeDocument/2006/relationships/image" Target="../media/image391.png"/><Relationship Id="rId145" Type="http://schemas.openxmlformats.org/officeDocument/2006/relationships/image" Target="../media/image413.png"/><Relationship Id="rId166" Type="http://schemas.openxmlformats.org/officeDocument/2006/relationships/customXml" Target="../ink/ink603.xml"/><Relationship Id="rId187" Type="http://schemas.openxmlformats.org/officeDocument/2006/relationships/image" Target="../media/image43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8.png"/><Relationship Id="rId21" Type="http://schemas.openxmlformats.org/officeDocument/2006/relationships/image" Target="../media/image4211.png"/><Relationship Id="rId42" Type="http://schemas.openxmlformats.org/officeDocument/2006/relationships/customXml" Target="../ink/ink636.xml"/><Relationship Id="rId63" Type="http://schemas.openxmlformats.org/officeDocument/2006/relationships/image" Target="../media/image441.png"/><Relationship Id="rId84" Type="http://schemas.openxmlformats.org/officeDocument/2006/relationships/customXml" Target="../ink/ink657.xml"/><Relationship Id="rId138" Type="http://schemas.openxmlformats.org/officeDocument/2006/relationships/customXml" Target="../ink/ink684.xml"/><Relationship Id="rId159" Type="http://schemas.openxmlformats.org/officeDocument/2006/relationships/image" Target="../media/image486.png"/><Relationship Id="rId170" Type="http://schemas.openxmlformats.org/officeDocument/2006/relationships/customXml" Target="../ink/ink700.xml"/><Relationship Id="rId191" Type="http://schemas.openxmlformats.org/officeDocument/2006/relationships/image" Target="../media/image502.png"/><Relationship Id="rId205" Type="http://schemas.openxmlformats.org/officeDocument/2006/relationships/image" Target="../media/image509.png"/><Relationship Id="rId226" Type="http://schemas.openxmlformats.org/officeDocument/2006/relationships/image" Target="../media/image519.png"/><Relationship Id="rId107" Type="http://schemas.openxmlformats.org/officeDocument/2006/relationships/image" Target="../media/image463.png"/><Relationship Id="rId11" Type="http://schemas.openxmlformats.org/officeDocument/2006/relationships/image" Target="../media/image4160.png"/><Relationship Id="rId32" Type="http://schemas.openxmlformats.org/officeDocument/2006/relationships/customXml" Target="../ink/ink631.xml"/><Relationship Id="rId53" Type="http://schemas.openxmlformats.org/officeDocument/2006/relationships/image" Target="../media/image4370.png"/><Relationship Id="rId74" Type="http://schemas.openxmlformats.org/officeDocument/2006/relationships/customXml" Target="../ink/ink652.xml"/><Relationship Id="rId128" Type="http://schemas.openxmlformats.org/officeDocument/2006/relationships/customXml" Target="../ink/ink679.xml"/><Relationship Id="rId149" Type="http://schemas.openxmlformats.org/officeDocument/2006/relationships/image" Target="../media/image481.png"/><Relationship Id="rId5" Type="http://schemas.openxmlformats.org/officeDocument/2006/relationships/image" Target="../media/image4130.png"/><Relationship Id="rId95" Type="http://schemas.openxmlformats.org/officeDocument/2006/relationships/image" Target="../media/image457.png"/><Relationship Id="rId160" Type="http://schemas.openxmlformats.org/officeDocument/2006/relationships/customXml" Target="../ink/ink695.xml"/><Relationship Id="rId181" Type="http://schemas.openxmlformats.org/officeDocument/2006/relationships/image" Target="../media/image497.png"/><Relationship Id="rId216" Type="http://schemas.openxmlformats.org/officeDocument/2006/relationships/image" Target="../media/image514.png"/><Relationship Id="rId237" Type="http://schemas.openxmlformats.org/officeDocument/2006/relationships/customXml" Target="../ink/ink734.xml"/><Relationship Id="rId22" Type="http://schemas.openxmlformats.org/officeDocument/2006/relationships/customXml" Target="../ink/ink626.xml"/><Relationship Id="rId43" Type="http://schemas.openxmlformats.org/officeDocument/2006/relationships/image" Target="../media/image4320.png"/><Relationship Id="rId64" Type="http://schemas.openxmlformats.org/officeDocument/2006/relationships/customXml" Target="../ink/ink647.xml"/><Relationship Id="rId118" Type="http://schemas.openxmlformats.org/officeDocument/2006/relationships/customXml" Target="../ink/ink674.xml"/><Relationship Id="rId139" Type="http://schemas.openxmlformats.org/officeDocument/2006/relationships/image" Target="../media/image478.png"/><Relationship Id="rId85" Type="http://schemas.openxmlformats.org/officeDocument/2006/relationships/image" Target="../media/image452.png"/><Relationship Id="rId150" Type="http://schemas.openxmlformats.org/officeDocument/2006/relationships/customXml" Target="../ink/ink690.xml"/><Relationship Id="rId171" Type="http://schemas.openxmlformats.org/officeDocument/2006/relationships/image" Target="../media/image492.png"/><Relationship Id="rId192" Type="http://schemas.openxmlformats.org/officeDocument/2006/relationships/customXml" Target="../ink/ink711.xml"/><Relationship Id="rId206" Type="http://schemas.openxmlformats.org/officeDocument/2006/relationships/customXml" Target="../ink/ink718.xml"/><Relationship Id="rId227" Type="http://schemas.openxmlformats.org/officeDocument/2006/relationships/customXml" Target="../ink/ink729.xml"/><Relationship Id="rId12" Type="http://schemas.openxmlformats.org/officeDocument/2006/relationships/customXml" Target="../ink/ink621.xml"/><Relationship Id="rId33" Type="http://schemas.openxmlformats.org/officeDocument/2006/relationships/image" Target="../media/image4270.png"/><Relationship Id="rId108" Type="http://schemas.openxmlformats.org/officeDocument/2006/relationships/customXml" Target="../ink/ink669.xml"/><Relationship Id="rId129" Type="http://schemas.openxmlformats.org/officeDocument/2006/relationships/image" Target="../media/image474.png"/><Relationship Id="rId54" Type="http://schemas.openxmlformats.org/officeDocument/2006/relationships/customXml" Target="../ink/ink642.xml"/><Relationship Id="rId75" Type="http://schemas.openxmlformats.org/officeDocument/2006/relationships/image" Target="../media/image447.png"/><Relationship Id="rId96" Type="http://schemas.openxmlformats.org/officeDocument/2006/relationships/customXml" Target="../ink/ink663.xml"/><Relationship Id="rId140" Type="http://schemas.openxmlformats.org/officeDocument/2006/relationships/customXml" Target="../ink/ink685.xml"/><Relationship Id="rId161" Type="http://schemas.openxmlformats.org/officeDocument/2006/relationships/image" Target="../media/image487.png"/><Relationship Id="rId182" Type="http://schemas.openxmlformats.org/officeDocument/2006/relationships/customXml" Target="../ink/ink706.xml"/><Relationship Id="rId217" Type="http://schemas.openxmlformats.org/officeDocument/2006/relationships/customXml" Target="../ink/ink724.xml"/><Relationship Id="rId6" Type="http://schemas.openxmlformats.org/officeDocument/2006/relationships/customXml" Target="../ink/ink618.xml"/><Relationship Id="rId238" Type="http://schemas.openxmlformats.org/officeDocument/2006/relationships/image" Target="../media/image624.png"/><Relationship Id="rId23" Type="http://schemas.openxmlformats.org/officeDocument/2006/relationships/image" Target="../media/image4220.png"/><Relationship Id="rId119" Type="http://schemas.openxmlformats.org/officeDocument/2006/relationships/image" Target="../media/image469.png"/><Relationship Id="rId44" Type="http://schemas.openxmlformats.org/officeDocument/2006/relationships/customXml" Target="../ink/ink637.xml"/><Relationship Id="rId65" Type="http://schemas.openxmlformats.org/officeDocument/2006/relationships/image" Target="../media/image442.png"/><Relationship Id="rId86" Type="http://schemas.openxmlformats.org/officeDocument/2006/relationships/customXml" Target="../ink/ink658.xml"/><Relationship Id="rId130" Type="http://schemas.openxmlformats.org/officeDocument/2006/relationships/customXml" Target="../ink/ink680.xml"/><Relationship Id="rId151" Type="http://schemas.openxmlformats.org/officeDocument/2006/relationships/image" Target="../media/image482.png"/><Relationship Id="rId172" Type="http://schemas.openxmlformats.org/officeDocument/2006/relationships/customXml" Target="../ink/ink701.xml"/><Relationship Id="rId193" Type="http://schemas.openxmlformats.org/officeDocument/2006/relationships/image" Target="../media/image503.png"/><Relationship Id="rId207" Type="http://schemas.openxmlformats.org/officeDocument/2006/relationships/image" Target="../media/image510.png"/><Relationship Id="rId228" Type="http://schemas.openxmlformats.org/officeDocument/2006/relationships/image" Target="../media/image520.png"/><Relationship Id="rId13" Type="http://schemas.openxmlformats.org/officeDocument/2006/relationships/image" Target="../media/image4170.png"/><Relationship Id="rId109" Type="http://schemas.openxmlformats.org/officeDocument/2006/relationships/image" Target="../media/image464.png"/><Relationship Id="rId34" Type="http://schemas.openxmlformats.org/officeDocument/2006/relationships/customXml" Target="../ink/ink632.xml"/><Relationship Id="rId55" Type="http://schemas.openxmlformats.org/officeDocument/2006/relationships/image" Target="../media/image438.png"/><Relationship Id="rId76" Type="http://schemas.openxmlformats.org/officeDocument/2006/relationships/customXml" Target="../ink/ink653.xml"/><Relationship Id="rId97" Type="http://schemas.openxmlformats.org/officeDocument/2006/relationships/image" Target="../media/image458.png"/><Relationship Id="rId120" Type="http://schemas.openxmlformats.org/officeDocument/2006/relationships/customXml" Target="../ink/ink675.xml"/><Relationship Id="rId141" Type="http://schemas.openxmlformats.org/officeDocument/2006/relationships/image" Target="../media/image1410.png"/><Relationship Id="rId7" Type="http://schemas.openxmlformats.org/officeDocument/2006/relationships/image" Target="../media/image4140.png"/><Relationship Id="rId162" Type="http://schemas.openxmlformats.org/officeDocument/2006/relationships/customXml" Target="../ink/ink696.xml"/><Relationship Id="rId183" Type="http://schemas.openxmlformats.org/officeDocument/2006/relationships/image" Target="../media/image498.png"/><Relationship Id="rId218" Type="http://schemas.openxmlformats.org/officeDocument/2006/relationships/image" Target="../media/image515.png"/><Relationship Id="rId24" Type="http://schemas.openxmlformats.org/officeDocument/2006/relationships/customXml" Target="../ink/ink627.xml"/><Relationship Id="rId45" Type="http://schemas.openxmlformats.org/officeDocument/2006/relationships/image" Target="../media/image4330.png"/><Relationship Id="rId66" Type="http://schemas.openxmlformats.org/officeDocument/2006/relationships/customXml" Target="../ink/ink648.xml"/><Relationship Id="rId87" Type="http://schemas.openxmlformats.org/officeDocument/2006/relationships/image" Target="../media/image453.png"/><Relationship Id="rId110" Type="http://schemas.openxmlformats.org/officeDocument/2006/relationships/customXml" Target="../ink/ink670.xml"/><Relationship Id="rId131" Type="http://schemas.openxmlformats.org/officeDocument/2006/relationships/image" Target="../media/image3000.png"/><Relationship Id="rId152" Type="http://schemas.openxmlformats.org/officeDocument/2006/relationships/customXml" Target="../ink/ink691.xml"/><Relationship Id="rId173" Type="http://schemas.openxmlformats.org/officeDocument/2006/relationships/image" Target="../media/image493.png"/><Relationship Id="rId194" Type="http://schemas.openxmlformats.org/officeDocument/2006/relationships/customXml" Target="../ink/ink712.xml"/><Relationship Id="rId208" Type="http://schemas.openxmlformats.org/officeDocument/2006/relationships/customXml" Target="../ink/ink719.xml"/><Relationship Id="rId229" Type="http://schemas.openxmlformats.org/officeDocument/2006/relationships/customXml" Target="../ink/ink730.xml"/><Relationship Id="rId14" Type="http://schemas.openxmlformats.org/officeDocument/2006/relationships/customXml" Target="../ink/ink622.xml"/><Relationship Id="rId35" Type="http://schemas.openxmlformats.org/officeDocument/2006/relationships/image" Target="../media/image4280.png"/><Relationship Id="rId56" Type="http://schemas.openxmlformats.org/officeDocument/2006/relationships/customXml" Target="../ink/ink643.xml"/><Relationship Id="rId77" Type="http://schemas.openxmlformats.org/officeDocument/2006/relationships/image" Target="../media/image448.png"/><Relationship Id="rId100" Type="http://schemas.openxmlformats.org/officeDocument/2006/relationships/customXml" Target="../ink/ink665.xml"/><Relationship Id="rId8" Type="http://schemas.openxmlformats.org/officeDocument/2006/relationships/customXml" Target="../ink/ink619.xml"/><Relationship Id="rId98" Type="http://schemas.openxmlformats.org/officeDocument/2006/relationships/customXml" Target="../ink/ink664.xml"/><Relationship Id="rId121" Type="http://schemas.openxmlformats.org/officeDocument/2006/relationships/image" Target="../media/image470.png"/><Relationship Id="rId142" Type="http://schemas.openxmlformats.org/officeDocument/2006/relationships/customXml" Target="../ink/ink686.xml"/><Relationship Id="rId163" Type="http://schemas.openxmlformats.org/officeDocument/2006/relationships/image" Target="../media/image488.png"/><Relationship Id="rId184" Type="http://schemas.openxmlformats.org/officeDocument/2006/relationships/customXml" Target="../ink/ink707.xml"/><Relationship Id="rId219" Type="http://schemas.openxmlformats.org/officeDocument/2006/relationships/customXml" Target="../ink/ink725.xml"/><Relationship Id="rId230" Type="http://schemas.openxmlformats.org/officeDocument/2006/relationships/image" Target="../media/image521.png"/><Relationship Id="rId25" Type="http://schemas.openxmlformats.org/officeDocument/2006/relationships/image" Target="../media/image4230.png"/><Relationship Id="rId46" Type="http://schemas.openxmlformats.org/officeDocument/2006/relationships/customXml" Target="../ink/ink638.xml"/><Relationship Id="rId67" Type="http://schemas.openxmlformats.org/officeDocument/2006/relationships/image" Target="../media/image443.png"/><Relationship Id="rId88" Type="http://schemas.openxmlformats.org/officeDocument/2006/relationships/customXml" Target="../ink/ink659.xml"/><Relationship Id="rId111" Type="http://schemas.openxmlformats.org/officeDocument/2006/relationships/image" Target="../media/image465.png"/><Relationship Id="rId132" Type="http://schemas.openxmlformats.org/officeDocument/2006/relationships/customXml" Target="../ink/ink681.xml"/><Relationship Id="rId153" Type="http://schemas.openxmlformats.org/officeDocument/2006/relationships/image" Target="../media/image483.png"/><Relationship Id="rId174" Type="http://schemas.openxmlformats.org/officeDocument/2006/relationships/customXml" Target="../ink/ink702.xml"/><Relationship Id="rId195" Type="http://schemas.openxmlformats.org/officeDocument/2006/relationships/image" Target="../media/image504.png"/><Relationship Id="rId209" Type="http://schemas.openxmlformats.org/officeDocument/2006/relationships/customXml" Target="../ink/ink720.xml"/><Relationship Id="rId190" Type="http://schemas.openxmlformats.org/officeDocument/2006/relationships/customXml" Target="../ink/ink710.xml"/><Relationship Id="rId204" Type="http://schemas.openxmlformats.org/officeDocument/2006/relationships/customXml" Target="../ink/ink717.xml"/><Relationship Id="rId220" Type="http://schemas.openxmlformats.org/officeDocument/2006/relationships/image" Target="../media/image516.png"/><Relationship Id="rId225" Type="http://schemas.openxmlformats.org/officeDocument/2006/relationships/customXml" Target="../ink/ink728.xml"/><Relationship Id="rId15" Type="http://schemas.openxmlformats.org/officeDocument/2006/relationships/image" Target="../media/image4180.png"/><Relationship Id="rId36" Type="http://schemas.openxmlformats.org/officeDocument/2006/relationships/customXml" Target="../ink/ink633.xml"/><Relationship Id="rId57" Type="http://schemas.openxmlformats.org/officeDocument/2006/relationships/image" Target="../media/image439.png"/><Relationship Id="rId106" Type="http://schemas.openxmlformats.org/officeDocument/2006/relationships/customXml" Target="../ink/ink668.xml"/><Relationship Id="rId127" Type="http://schemas.openxmlformats.org/officeDocument/2006/relationships/image" Target="../media/image473.png"/><Relationship Id="rId10" Type="http://schemas.openxmlformats.org/officeDocument/2006/relationships/customXml" Target="../ink/ink620.xml"/><Relationship Id="rId31" Type="http://schemas.openxmlformats.org/officeDocument/2006/relationships/image" Target="../media/image4260.png"/><Relationship Id="rId52" Type="http://schemas.openxmlformats.org/officeDocument/2006/relationships/customXml" Target="../ink/ink641.xml"/><Relationship Id="rId73" Type="http://schemas.openxmlformats.org/officeDocument/2006/relationships/image" Target="../media/image446.png"/><Relationship Id="rId78" Type="http://schemas.openxmlformats.org/officeDocument/2006/relationships/customXml" Target="../ink/ink654.xml"/><Relationship Id="rId94" Type="http://schemas.openxmlformats.org/officeDocument/2006/relationships/customXml" Target="../ink/ink662.xml"/><Relationship Id="rId99" Type="http://schemas.openxmlformats.org/officeDocument/2006/relationships/image" Target="../media/image459.png"/><Relationship Id="rId101" Type="http://schemas.openxmlformats.org/officeDocument/2006/relationships/image" Target="../media/image460.png"/><Relationship Id="rId122" Type="http://schemas.openxmlformats.org/officeDocument/2006/relationships/customXml" Target="../ink/ink676.xml"/><Relationship Id="rId143" Type="http://schemas.openxmlformats.org/officeDocument/2006/relationships/image" Target="../media/image479.png"/><Relationship Id="rId148" Type="http://schemas.openxmlformats.org/officeDocument/2006/relationships/customXml" Target="../ink/ink689.xml"/><Relationship Id="rId164" Type="http://schemas.openxmlformats.org/officeDocument/2006/relationships/customXml" Target="../ink/ink697.xml"/><Relationship Id="rId169" Type="http://schemas.openxmlformats.org/officeDocument/2006/relationships/image" Target="../media/image491.png"/><Relationship Id="rId185" Type="http://schemas.openxmlformats.org/officeDocument/2006/relationships/image" Target="../media/image499.png"/><Relationship Id="rId4" Type="http://schemas.openxmlformats.org/officeDocument/2006/relationships/customXml" Target="../ink/ink617.xml"/><Relationship Id="rId9" Type="http://schemas.openxmlformats.org/officeDocument/2006/relationships/image" Target="../media/image4150.png"/><Relationship Id="rId180" Type="http://schemas.openxmlformats.org/officeDocument/2006/relationships/customXml" Target="../ink/ink705.xml"/><Relationship Id="rId210" Type="http://schemas.openxmlformats.org/officeDocument/2006/relationships/image" Target="../media/image511.png"/><Relationship Id="rId215" Type="http://schemas.openxmlformats.org/officeDocument/2006/relationships/customXml" Target="../ink/ink723.xml"/><Relationship Id="rId236" Type="http://schemas.openxmlformats.org/officeDocument/2006/relationships/image" Target="../media/image623.png"/><Relationship Id="rId26" Type="http://schemas.openxmlformats.org/officeDocument/2006/relationships/customXml" Target="../ink/ink628.xml"/><Relationship Id="rId231" Type="http://schemas.openxmlformats.org/officeDocument/2006/relationships/customXml" Target="../ink/ink731.xml"/><Relationship Id="rId47" Type="http://schemas.openxmlformats.org/officeDocument/2006/relationships/image" Target="../media/image4340.png"/><Relationship Id="rId68" Type="http://schemas.openxmlformats.org/officeDocument/2006/relationships/customXml" Target="../ink/ink649.xml"/><Relationship Id="rId89" Type="http://schemas.openxmlformats.org/officeDocument/2006/relationships/image" Target="../media/image454.png"/><Relationship Id="rId112" Type="http://schemas.openxmlformats.org/officeDocument/2006/relationships/customXml" Target="../ink/ink671.xml"/><Relationship Id="rId133" Type="http://schemas.openxmlformats.org/officeDocument/2006/relationships/image" Target="../media/image475.png"/><Relationship Id="rId154" Type="http://schemas.openxmlformats.org/officeDocument/2006/relationships/customXml" Target="../ink/ink692.xml"/><Relationship Id="rId175" Type="http://schemas.openxmlformats.org/officeDocument/2006/relationships/image" Target="../media/image494.png"/><Relationship Id="rId196" Type="http://schemas.openxmlformats.org/officeDocument/2006/relationships/customXml" Target="../ink/ink713.xml"/><Relationship Id="rId200" Type="http://schemas.openxmlformats.org/officeDocument/2006/relationships/customXml" Target="../ink/ink715.xml"/><Relationship Id="rId16" Type="http://schemas.openxmlformats.org/officeDocument/2006/relationships/customXml" Target="../ink/ink623.xml"/><Relationship Id="rId221" Type="http://schemas.openxmlformats.org/officeDocument/2006/relationships/customXml" Target="../ink/ink726.xml"/><Relationship Id="rId37" Type="http://schemas.openxmlformats.org/officeDocument/2006/relationships/image" Target="../media/image4290.png"/><Relationship Id="rId58" Type="http://schemas.openxmlformats.org/officeDocument/2006/relationships/customXml" Target="../ink/ink644.xml"/><Relationship Id="rId79" Type="http://schemas.openxmlformats.org/officeDocument/2006/relationships/image" Target="../media/image449.png"/><Relationship Id="rId102" Type="http://schemas.openxmlformats.org/officeDocument/2006/relationships/customXml" Target="../ink/ink666.xml"/><Relationship Id="rId123" Type="http://schemas.openxmlformats.org/officeDocument/2006/relationships/image" Target="../media/image471.png"/><Relationship Id="rId144" Type="http://schemas.openxmlformats.org/officeDocument/2006/relationships/customXml" Target="../ink/ink687.xml"/><Relationship Id="rId90" Type="http://schemas.openxmlformats.org/officeDocument/2006/relationships/customXml" Target="../ink/ink660.xml"/><Relationship Id="rId165" Type="http://schemas.openxmlformats.org/officeDocument/2006/relationships/image" Target="../media/image489.png"/><Relationship Id="rId186" Type="http://schemas.openxmlformats.org/officeDocument/2006/relationships/customXml" Target="../ink/ink708.xml"/><Relationship Id="rId211" Type="http://schemas.openxmlformats.org/officeDocument/2006/relationships/customXml" Target="../ink/ink721.xml"/><Relationship Id="rId232" Type="http://schemas.openxmlformats.org/officeDocument/2006/relationships/image" Target="../media/image522.png"/><Relationship Id="rId27" Type="http://schemas.openxmlformats.org/officeDocument/2006/relationships/image" Target="../media/image4240.png"/><Relationship Id="rId48" Type="http://schemas.openxmlformats.org/officeDocument/2006/relationships/customXml" Target="../ink/ink639.xml"/><Relationship Id="rId69" Type="http://schemas.openxmlformats.org/officeDocument/2006/relationships/image" Target="../media/image444.png"/><Relationship Id="rId113" Type="http://schemas.openxmlformats.org/officeDocument/2006/relationships/image" Target="../media/image466.png"/><Relationship Id="rId134" Type="http://schemas.openxmlformats.org/officeDocument/2006/relationships/customXml" Target="../ink/ink682.xml"/><Relationship Id="rId80" Type="http://schemas.openxmlformats.org/officeDocument/2006/relationships/customXml" Target="../ink/ink655.xml"/><Relationship Id="rId155" Type="http://schemas.openxmlformats.org/officeDocument/2006/relationships/image" Target="../media/image484.png"/><Relationship Id="rId176" Type="http://schemas.openxmlformats.org/officeDocument/2006/relationships/customXml" Target="../ink/ink703.xml"/><Relationship Id="rId197" Type="http://schemas.openxmlformats.org/officeDocument/2006/relationships/image" Target="../media/image505.png"/><Relationship Id="rId201" Type="http://schemas.openxmlformats.org/officeDocument/2006/relationships/image" Target="../media/image507.png"/><Relationship Id="rId222" Type="http://schemas.openxmlformats.org/officeDocument/2006/relationships/image" Target="../media/image517.png"/><Relationship Id="rId17" Type="http://schemas.openxmlformats.org/officeDocument/2006/relationships/image" Target="../media/image4190.png"/><Relationship Id="rId38" Type="http://schemas.openxmlformats.org/officeDocument/2006/relationships/customXml" Target="../ink/ink634.xml"/><Relationship Id="rId59" Type="http://schemas.openxmlformats.org/officeDocument/2006/relationships/image" Target="../media/image3680.png"/><Relationship Id="rId103" Type="http://schemas.openxmlformats.org/officeDocument/2006/relationships/image" Target="../media/image461.png"/><Relationship Id="rId124" Type="http://schemas.openxmlformats.org/officeDocument/2006/relationships/customXml" Target="../ink/ink677.xml"/><Relationship Id="rId70" Type="http://schemas.openxmlformats.org/officeDocument/2006/relationships/customXml" Target="../ink/ink650.xml"/><Relationship Id="rId91" Type="http://schemas.openxmlformats.org/officeDocument/2006/relationships/image" Target="../media/image455.png"/><Relationship Id="rId145" Type="http://schemas.openxmlformats.org/officeDocument/2006/relationships/image" Target="../media/image480.png"/><Relationship Id="rId166" Type="http://schemas.openxmlformats.org/officeDocument/2006/relationships/customXml" Target="../ink/ink698.xml"/><Relationship Id="rId187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512.png"/><Relationship Id="rId233" Type="http://schemas.openxmlformats.org/officeDocument/2006/relationships/customXml" Target="../ink/ink732.xml"/><Relationship Id="rId28" Type="http://schemas.openxmlformats.org/officeDocument/2006/relationships/customXml" Target="../ink/ink629.xml"/><Relationship Id="rId49" Type="http://schemas.openxmlformats.org/officeDocument/2006/relationships/image" Target="../media/image4350.png"/><Relationship Id="rId114" Type="http://schemas.openxmlformats.org/officeDocument/2006/relationships/customXml" Target="../ink/ink672.xml"/><Relationship Id="rId60" Type="http://schemas.openxmlformats.org/officeDocument/2006/relationships/customXml" Target="../ink/ink645.xml"/><Relationship Id="rId81" Type="http://schemas.openxmlformats.org/officeDocument/2006/relationships/image" Target="../media/image450.png"/><Relationship Id="rId135" Type="http://schemas.openxmlformats.org/officeDocument/2006/relationships/image" Target="../media/image476.png"/><Relationship Id="rId156" Type="http://schemas.openxmlformats.org/officeDocument/2006/relationships/customXml" Target="../ink/ink693.xml"/><Relationship Id="rId177" Type="http://schemas.openxmlformats.org/officeDocument/2006/relationships/image" Target="../media/image495.png"/><Relationship Id="rId198" Type="http://schemas.openxmlformats.org/officeDocument/2006/relationships/customXml" Target="../ink/ink714.xml"/><Relationship Id="rId202" Type="http://schemas.openxmlformats.org/officeDocument/2006/relationships/customXml" Target="../ink/ink716.xml"/><Relationship Id="rId223" Type="http://schemas.openxmlformats.org/officeDocument/2006/relationships/customXml" Target="../ink/ink727.xml"/><Relationship Id="rId18" Type="http://schemas.openxmlformats.org/officeDocument/2006/relationships/customXml" Target="../ink/ink624.xml"/><Relationship Id="rId39" Type="http://schemas.openxmlformats.org/officeDocument/2006/relationships/image" Target="../media/image4300.png"/><Relationship Id="rId50" Type="http://schemas.openxmlformats.org/officeDocument/2006/relationships/customXml" Target="../ink/ink640.xml"/><Relationship Id="rId104" Type="http://schemas.openxmlformats.org/officeDocument/2006/relationships/customXml" Target="../ink/ink667.xml"/><Relationship Id="rId125" Type="http://schemas.openxmlformats.org/officeDocument/2006/relationships/image" Target="../media/image472.png"/><Relationship Id="rId146" Type="http://schemas.openxmlformats.org/officeDocument/2006/relationships/customXml" Target="../ink/ink688.xml"/><Relationship Id="rId167" Type="http://schemas.openxmlformats.org/officeDocument/2006/relationships/image" Target="../media/image490.png"/><Relationship Id="rId188" Type="http://schemas.openxmlformats.org/officeDocument/2006/relationships/customXml" Target="../ink/ink709.xml"/><Relationship Id="rId71" Type="http://schemas.openxmlformats.org/officeDocument/2006/relationships/image" Target="../media/image445.png"/><Relationship Id="rId92" Type="http://schemas.openxmlformats.org/officeDocument/2006/relationships/customXml" Target="../ink/ink661.xml"/><Relationship Id="rId213" Type="http://schemas.openxmlformats.org/officeDocument/2006/relationships/customXml" Target="../ink/ink722.xml"/><Relationship Id="rId234" Type="http://schemas.openxmlformats.org/officeDocument/2006/relationships/image" Target="../media/image523.png"/><Relationship Id="rId2" Type="http://schemas.openxmlformats.org/officeDocument/2006/relationships/customXml" Target="../ink/ink616.xml"/><Relationship Id="rId29" Type="http://schemas.openxmlformats.org/officeDocument/2006/relationships/image" Target="../media/image4250.png"/><Relationship Id="rId40" Type="http://schemas.openxmlformats.org/officeDocument/2006/relationships/customXml" Target="../ink/ink635.xml"/><Relationship Id="rId115" Type="http://schemas.openxmlformats.org/officeDocument/2006/relationships/image" Target="../media/image467.png"/><Relationship Id="rId136" Type="http://schemas.openxmlformats.org/officeDocument/2006/relationships/customXml" Target="../ink/ink683.xml"/><Relationship Id="rId157" Type="http://schemas.openxmlformats.org/officeDocument/2006/relationships/image" Target="../media/image485.png"/><Relationship Id="rId178" Type="http://schemas.openxmlformats.org/officeDocument/2006/relationships/customXml" Target="../ink/ink704.xml"/><Relationship Id="rId61" Type="http://schemas.openxmlformats.org/officeDocument/2006/relationships/image" Target="../media/image440.png"/><Relationship Id="rId82" Type="http://schemas.openxmlformats.org/officeDocument/2006/relationships/customXml" Target="../ink/ink656.xml"/><Relationship Id="rId199" Type="http://schemas.openxmlformats.org/officeDocument/2006/relationships/image" Target="../media/image506.png"/><Relationship Id="rId203" Type="http://schemas.openxmlformats.org/officeDocument/2006/relationships/image" Target="../media/image508.png"/><Relationship Id="rId19" Type="http://schemas.openxmlformats.org/officeDocument/2006/relationships/image" Target="../media/image4200.png"/><Relationship Id="rId224" Type="http://schemas.openxmlformats.org/officeDocument/2006/relationships/image" Target="../media/image518.png"/><Relationship Id="rId30" Type="http://schemas.openxmlformats.org/officeDocument/2006/relationships/customXml" Target="../ink/ink630.xml"/><Relationship Id="rId105" Type="http://schemas.openxmlformats.org/officeDocument/2006/relationships/image" Target="../media/image462.png"/><Relationship Id="rId126" Type="http://schemas.openxmlformats.org/officeDocument/2006/relationships/customXml" Target="../ink/ink678.xml"/><Relationship Id="rId147" Type="http://schemas.openxmlformats.org/officeDocument/2006/relationships/image" Target="../media/image3120.png"/><Relationship Id="rId168" Type="http://schemas.openxmlformats.org/officeDocument/2006/relationships/customXml" Target="../ink/ink699.xml"/><Relationship Id="rId51" Type="http://schemas.openxmlformats.org/officeDocument/2006/relationships/image" Target="../media/image4360.png"/><Relationship Id="rId72" Type="http://schemas.openxmlformats.org/officeDocument/2006/relationships/customXml" Target="../ink/ink651.xml"/><Relationship Id="rId93" Type="http://schemas.openxmlformats.org/officeDocument/2006/relationships/image" Target="../media/image456.png"/><Relationship Id="rId189" Type="http://schemas.openxmlformats.org/officeDocument/2006/relationships/image" Target="../media/image501.png"/><Relationship Id="rId3" Type="http://schemas.openxmlformats.org/officeDocument/2006/relationships/image" Target="../media/image4120.png"/><Relationship Id="rId214" Type="http://schemas.openxmlformats.org/officeDocument/2006/relationships/image" Target="../media/image513.png"/><Relationship Id="rId235" Type="http://schemas.openxmlformats.org/officeDocument/2006/relationships/customXml" Target="../ink/ink733.xml"/><Relationship Id="rId116" Type="http://schemas.openxmlformats.org/officeDocument/2006/relationships/customXml" Target="../ink/ink673.xml"/><Relationship Id="rId137" Type="http://schemas.openxmlformats.org/officeDocument/2006/relationships/image" Target="../media/image477.png"/><Relationship Id="rId158" Type="http://schemas.openxmlformats.org/officeDocument/2006/relationships/customXml" Target="../ink/ink694.xml"/><Relationship Id="rId20" Type="http://schemas.openxmlformats.org/officeDocument/2006/relationships/customXml" Target="../ink/ink625.xml"/><Relationship Id="rId41" Type="http://schemas.openxmlformats.org/officeDocument/2006/relationships/image" Target="../media/image4311.png"/><Relationship Id="rId62" Type="http://schemas.openxmlformats.org/officeDocument/2006/relationships/customXml" Target="../ink/ink646.xml"/><Relationship Id="rId83" Type="http://schemas.openxmlformats.org/officeDocument/2006/relationships/image" Target="../media/image451.png"/><Relationship Id="rId179" Type="http://schemas.openxmlformats.org/officeDocument/2006/relationships/image" Target="../media/image49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3.xml"/><Relationship Id="rId21" Type="http://schemas.openxmlformats.org/officeDocument/2006/relationships/image" Target="../media/image632.png"/><Relationship Id="rId42" Type="http://schemas.openxmlformats.org/officeDocument/2006/relationships/image" Target="../media/image641.png"/><Relationship Id="rId63" Type="http://schemas.openxmlformats.org/officeDocument/2006/relationships/customXml" Target="../ink/ink766.xml"/><Relationship Id="rId84" Type="http://schemas.openxmlformats.org/officeDocument/2006/relationships/image" Target="../media/image661.png"/><Relationship Id="rId138" Type="http://schemas.openxmlformats.org/officeDocument/2006/relationships/image" Target="../media/image688.png"/><Relationship Id="rId159" Type="http://schemas.openxmlformats.org/officeDocument/2006/relationships/customXml" Target="../ink/ink814.xml"/><Relationship Id="rId170" Type="http://schemas.openxmlformats.org/officeDocument/2006/relationships/image" Target="../media/image704.png"/><Relationship Id="rId107" Type="http://schemas.openxmlformats.org/officeDocument/2006/relationships/customXml" Target="../ink/ink788.xml"/><Relationship Id="rId11" Type="http://schemas.openxmlformats.org/officeDocument/2006/relationships/image" Target="../media/image627.png"/><Relationship Id="rId32" Type="http://schemas.openxmlformats.org/officeDocument/2006/relationships/image" Target="../media/image636.png"/><Relationship Id="rId53" Type="http://schemas.openxmlformats.org/officeDocument/2006/relationships/customXml" Target="../ink/ink761.xml"/><Relationship Id="rId74" Type="http://schemas.openxmlformats.org/officeDocument/2006/relationships/image" Target="../media/image6810.png"/><Relationship Id="rId128" Type="http://schemas.openxmlformats.org/officeDocument/2006/relationships/image" Target="../media/image683.png"/><Relationship Id="rId149" Type="http://schemas.openxmlformats.org/officeDocument/2006/relationships/customXml" Target="../ink/ink809.xml"/><Relationship Id="rId5" Type="http://schemas.openxmlformats.org/officeDocument/2006/relationships/image" Target="../media/image6240.png"/><Relationship Id="rId95" Type="http://schemas.openxmlformats.org/officeDocument/2006/relationships/customXml" Target="../ink/ink782.xml"/><Relationship Id="rId160" Type="http://schemas.openxmlformats.org/officeDocument/2006/relationships/image" Target="../media/image699.png"/><Relationship Id="rId181" Type="http://schemas.openxmlformats.org/officeDocument/2006/relationships/customXml" Target="../ink/ink825.xml"/><Relationship Id="rId22" Type="http://schemas.openxmlformats.org/officeDocument/2006/relationships/customXml" Target="../ink/ink745.xml"/><Relationship Id="rId43" Type="http://schemas.openxmlformats.org/officeDocument/2006/relationships/customXml" Target="../ink/ink756.xml"/><Relationship Id="rId64" Type="http://schemas.openxmlformats.org/officeDocument/2006/relationships/image" Target="../media/image652.png"/><Relationship Id="rId118" Type="http://schemas.openxmlformats.org/officeDocument/2006/relationships/image" Target="../media/image678.png"/><Relationship Id="rId139" Type="http://schemas.openxmlformats.org/officeDocument/2006/relationships/customXml" Target="../ink/ink804.xml"/><Relationship Id="rId85" Type="http://schemas.openxmlformats.org/officeDocument/2006/relationships/customXml" Target="../ink/ink777.xml"/><Relationship Id="rId150" Type="http://schemas.openxmlformats.org/officeDocument/2006/relationships/image" Target="../media/image694.png"/><Relationship Id="rId171" Type="http://schemas.openxmlformats.org/officeDocument/2006/relationships/customXml" Target="../ink/ink820.xml"/><Relationship Id="rId12" Type="http://schemas.openxmlformats.org/officeDocument/2006/relationships/customXml" Target="../ink/ink740.xml"/><Relationship Id="rId33" Type="http://schemas.openxmlformats.org/officeDocument/2006/relationships/customXml" Target="../ink/ink751.xml"/><Relationship Id="rId108" Type="http://schemas.openxmlformats.org/officeDocument/2006/relationships/image" Target="../media/image673.png"/><Relationship Id="rId129" Type="http://schemas.openxmlformats.org/officeDocument/2006/relationships/customXml" Target="../ink/ink799.xml"/><Relationship Id="rId54" Type="http://schemas.openxmlformats.org/officeDocument/2006/relationships/image" Target="../media/image647.png"/><Relationship Id="rId75" Type="http://schemas.openxmlformats.org/officeDocument/2006/relationships/customXml" Target="../ink/ink772.xml"/><Relationship Id="rId96" Type="http://schemas.openxmlformats.org/officeDocument/2006/relationships/image" Target="../media/image667.png"/><Relationship Id="rId140" Type="http://schemas.openxmlformats.org/officeDocument/2006/relationships/image" Target="../media/image689.png"/><Relationship Id="rId161" Type="http://schemas.openxmlformats.org/officeDocument/2006/relationships/customXml" Target="../ink/ink815.xml"/><Relationship Id="rId182" Type="http://schemas.openxmlformats.org/officeDocument/2006/relationships/image" Target="../media/image710.png"/><Relationship Id="rId6" Type="http://schemas.openxmlformats.org/officeDocument/2006/relationships/customXml" Target="../ink/ink737.xml"/><Relationship Id="rId23" Type="http://schemas.openxmlformats.org/officeDocument/2006/relationships/image" Target="../media/image633.png"/><Relationship Id="rId119" Type="http://schemas.openxmlformats.org/officeDocument/2006/relationships/customXml" Target="../ink/ink794.xml"/><Relationship Id="rId44" Type="http://schemas.openxmlformats.org/officeDocument/2006/relationships/image" Target="../media/image642.png"/><Relationship Id="rId65" Type="http://schemas.openxmlformats.org/officeDocument/2006/relationships/customXml" Target="../ink/ink767.xml"/><Relationship Id="rId86" Type="http://schemas.openxmlformats.org/officeDocument/2006/relationships/image" Target="../media/image662.png"/><Relationship Id="rId130" Type="http://schemas.openxmlformats.org/officeDocument/2006/relationships/image" Target="../media/image684.png"/><Relationship Id="rId151" Type="http://schemas.openxmlformats.org/officeDocument/2006/relationships/customXml" Target="../ink/ink810.xml"/><Relationship Id="rId172" Type="http://schemas.openxmlformats.org/officeDocument/2006/relationships/image" Target="../media/image705.png"/><Relationship Id="rId13" Type="http://schemas.openxmlformats.org/officeDocument/2006/relationships/image" Target="../media/image628.png"/><Relationship Id="rId18" Type="http://schemas.openxmlformats.org/officeDocument/2006/relationships/customXml" Target="../ink/ink743.xml"/><Relationship Id="rId39" Type="http://schemas.openxmlformats.org/officeDocument/2006/relationships/customXml" Target="../ink/ink754.xml"/><Relationship Id="rId109" Type="http://schemas.openxmlformats.org/officeDocument/2006/relationships/customXml" Target="../ink/ink789.xml"/><Relationship Id="rId34" Type="http://schemas.openxmlformats.org/officeDocument/2006/relationships/image" Target="../media/image637.png"/><Relationship Id="rId50" Type="http://schemas.openxmlformats.org/officeDocument/2006/relationships/image" Target="../media/image645.png"/><Relationship Id="rId55" Type="http://schemas.openxmlformats.org/officeDocument/2006/relationships/customXml" Target="../ink/ink762.xml"/><Relationship Id="rId76" Type="http://schemas.openxmlformats.org/officeDocument/2006/relationships/image" Target="../media/image657.png"/><Relationship Id="rId97" Type="http://schemas.openxmlformats.org/officeDocument/2006/relationships/customXml" Target="../ink/ink783.xml"/><Relationship Id="rId104" Type="http://schemas.openxmlformats.org/officeDocument/2006/relationships/image" Target="../media/image671.png"/><Relationship Id="rId120" Type="http://schemas.openxmlformats.org/officeDocument/2006/relationships/image" Target="../media/image679.png"/><Relationship Id="rId125" Type="http://schemas.openxmlformats.org/officeDocument/2006/relationships/customXml" Target="../ink/ink797.xml"/><Relationship Id="rId141" Type="http://schemas.openxmlformats.org/officeDocument/2006/relationships/customXml" Target="../ink/ink805.xml"/><Relationship Id="rId146" Type="http://schemas.openxmlformats.org/officeDocument/2006/relationships/image" Target="../media/image692.png"/><Relationship Id="rId167" Type="http://schemas.openxmlformats.org/officeDocument/2006/relationships/customXml" Target="../ink/ink818.xml"/><Relationship Id="rId188" Type="http://schemas.openxmlformats.org/officeDocument/2006/relationships/image" Target="../media/image713.png"/><Relationship Id="rId7" Type="http://schemas.openxmlformats.org/officeDocument/2006/relationships/image" Target="../media/image625.png"/><Relationship Id="rId71" Type="http://schemas.openxmlformats.org/officeDocument/2006/relationships/customXml" Target="../ink/ink770.xml"/><Relationship Id="rId92" Type="http://schemas.openxmlformats.org/officeDocument/2006/relationships/image" Target="../media/image665.png"/><Relationship Id="rId162" Type="http://schemas.openxmlformats.org/officeDocument/2006/relationships/image" Target="../media/image700.png"/><Relationship Id="rId183" Type="http://schemas.openxmlformats.org/officeDocument/2006/relationships/customXml" Target="../ink/ink826.xml"/><Relationship Id="rId2" Type="http://schemas.openxmlformats.org/officeDocument/2006/relationships/customXml" Target="../ink/ink735.xml"/><Relationship Id="rId29" Type="http://schemas.openxmlformats.org/officeDocument/2006/relationships/image" Target="../media/image3000.png"/><Relationship Id="rId24" Type="http://schemas.openxmlformats.org/officeDocument/2006/relationships/customXml" Target="../ink/ink746.xml"/><Relationship Id="rId40" Type="http://schemas.openxmlformats.org/officeDocument/2006/relationships/image" Target="../media/image640.png"/><Relationship Id="rId45" Type="http://schemas.openxmlformats.org/officeDocument/2006/relationships/customXml" Target="../ink/ink757.xml"/><Relationship Id="rId66" Type="http://schemas.openxmlformats.org/officeDocument/2006/relationships/image" Target="../media/image653.png"/><Relationship Id="rId87" Type="http://schemas.openxmlformats.org/officeDocument/2006/relationships/customXml" Target="../ink/ink778.xml"/><Relationship Id="rId110" Type="http://schemas.openxmlformats.org/officeDocument/2006/relationships/image" Target="../media/image674.png"/><Relationship Id="rId115" Type="http://schemas.openxmlformats.org/officeDocument/2006/relationships/customXml" Target="../ink/ink792.xml"/><Relationship Id="rId131" Type="http://schemas.openxmlformats.org/officeDocument/2006/relationships/customXml" Target="../ink/ink800.xml"/><Relationship Id="rId136" Type="http://schemas.openxmlformats.org/officeDocument/2006/relationships/image" Target="../media/image687.png"/><Relationship Id="rId157" Type="http://schemas.openxmlformats.org/officeDocument/2006/relationships/customXml" Target="../ink/ink813.xml"/><Relationship Id="rId178" Type="http://schemas.openxmlformats.org/officeDocument/2006/relationships/image" Target="../media/image708.png"/><Relationship Id="rId61" Type="http://schemas.openxmlformats.org/officeDocument/2006/relationships/customXml" Target="../ink/ink765.xml"/><Relationship Id="rId82" Type="http://schemas.openxmlformats.org/officeDocument/2006/relationships/image" Target="../media/image660.png"/><Relationship Id="rId152" Type="http://schemas.openxmlformats.org/officeDocument/2006/relationships/image" Target="../media/image695.png"/><Relationship Id="rId173" Type="http://schemas.openxmlformats.org/officeDocument/2006/relationships/customXml" Target="../ink/ink821.xml"/><Relationship Id="rId19" Type="http://schemas.openxmlformats.org/officeDocument/2006/relationships/image" Target="../media/image631.png"/><Relationship Id="rId14" Type="http://schemas.openxmlformats.org/officeDocument/2006/relationships/customXml" Target="../ink/ink741.xml"/><Relationship Id="rId30" Type="http://schemas.openxmlformats.org/officeDocument/2006/relationships/customXml" Target="../ink/ink749.xml"/><Relationship Id="rId35" Type="http://schemas.openxmlformats.org/officeDocument/2006/relationships/customXml" Target="../ink/ink752.xml"/><Relationship Id="rId56" Type="http://schemas.openxmlformats.org/officeDocument/2006/relationships/image" Target="../media/image648.png"/><Relationship Id="rId77" Type="http://schemas.openxmlformats.org/officeDocument/2006/relationships/customXml" Target="../ink/ink773.xml"/><Relationship Id="rId100" Type="http://schemas.openxmlformats.org/officeDocument/2006/relationships/image" Target="../media/image669.png"/><Relationship Id="rId105" Type="http://schemas.openxmlformats.org/officeDocument/2006/relationships/customXml" Target="../ink/ink787.xml"/><Relationship Id="rId126" Type="http://schemas.openxmlformats.org/officeDocument/2006/relationships/image" Target="../media/image682.png"/><Relationship Id="rId147" Type="http://schemas.openxmlformats.org/officeDocument/2006/relationships/customXml" Target="../ink/ink808.xml"/><Relationship Id="rId168" Type="http://schemas.openxmlformats.org/officeDocument/2006/relationships/image" Target="../media/image703.png"/><Relationship Id="rId8" Type="http://schemas.openxmlformats.org/officeDocument/2006/relationships/customXml" Target="../ink/ink738.xml"/><Relationship Id="rId51" Type="http://schemas.openxmlformats.org/officeDocument/2006/relationships/customXml" Target="../ink/ink760.xml"/><Relationship Id="rId72" Type="http://schemas.openxmlformats.org/officeDocument/2006/relationships/image" Target="../media/image656.png"/><Relationship Id="rId93" Type="http://schemas.openxmlformats.org/officeDocument/2006/relationships/customXml" Target="../ink/ink781.xml"/><Relationship Id="rId98" Type="http://schemas.openxmlformats.org/officeDocument/2006/relationships/image" Target="../media/image668.png"/><Relationship Id="rId121" Type="http://schemas.openxmlformats.org/officeDocument/2006/relationships/customXml" Target="../ink/ink795.xml"/><Relationship Id="rId142" Type="http://schemas.openxmlformats.org/officeDocument/2006/relationships/image" Target="../media/image690.png"/><Relationship Id="rId163" Type="http://schemas.openxmlformats.org/officeDocument/2006/relationships/customXml" Target="../ink/ink816.xml"/><Relationship Id="rId184" Type="http://schemas.openxmlformats.org/officeDocument/2006/relationships/image" Target="../media/image711.png"/><Relationship Id="rId189" Type="http://schemas.openxmlformats.org/officeDocument/2006/relationships/image" Target="../media/image714.png"/><Relationship Id="rId3" Type="http://schemas.openxmlformats.org/officeDocument/2006/relationships/image" Target="../media/image6230.png"/><Relationship Id="rId25" Type="http://schemas.openxmlformats.org/officeDocument/2006/relationships/image" Target="../media/image634.png"/><Relationship Id="rId46" Type="http://schemas.openxmlformats.org/officeDocument/2006/relationships/image" Target="../media/image643.png"/><Relationship Id="rId67" Type="http://schemas.openxmlformats.org/officeDocument/2006/relationships/customXml" Target="../ink/ink768.xml"/><Relationship Id="rId116" Type="http://schemas.openxmlformats.org/officeDocument/2006/relationships/image" Target="../media/image677.png"/><Relationship Id="rId137" Type="http://schemas.openxmlformats.org/officeDocument/2006/relationships/customXml" Target="../ink/ink803.xml"/><Relationship Id="rId158" Type="http://schemas.openxmlformats.org/officeDocument/2006/relationships/image" Target="../media/image698.png"/><Relationship Id="rId20" Type="http://schemas.openxmlformats.org/officeDocument/2006/relationships/customXml" Target="../ink/ink744.xml"/><Relationship Id="rId41" Type="http://schemas.openxmlformats.org/officeDocument/2006/relationships/customXml" Target="../ink/ink755.xml"/><Relationship Id="rId62" Type="http://schemas.openxmlformats.org/officeDocument/2006/relationships/image" Target="../media/image651.png"/><Relationship Id="rId83" Type="http://schemas.openxmlformats.org/officeDocument/2006/relationships/customXml" Target="../ink/ink776.xml"/><Relationship Id="rId88" Type="http://schemas.openxmlformats.org/officeDocument/2006/relationships/image" Target="../media/image663.png"/><Relationship Id="rId111" Type="http://schemas.openxmlformats.org/officeDocument/2006/relationships/customXml" Target="../ink/ink790.xml"/><Relationship Id="rId132" Type="http://schemas.openxmlformats.org/officeDocument/2006/relationships/image" Target="../media/image685.png"/><Relationship Id="rId153" Type="http://schemas.openxmlformats.org/officeDocument/2006/relationships/customXml" Target="../ink/ink811.xml"/><Relationship Id="rId174" Type="http://schemas.openxmlformats.org/officeDocument/2006/relationships/image" Target="../media/image706.png"/><Relationship Id="rId179" Type="http://schemas.openxmlformats.org/officeDocument/2006/relationships/customXml" Target="../ink/ink824.xml"/><Relationship Id="rId15" Type="http://schemas.openxmlformats.org/officeDocument/2006/relationships/image" Target="../media/image629.png"/><Relationship Id="rId36" Type="http://schemas.openxmlformats.org/officeDocument/2006/relationships/image" Target="../media/image638.png"/><Relationship Id="rId57" Type="http://schemas.openxmlformats.org/officeDocument/2006/relationships/customXml" Target="../ink/ink763.xml"/><Relationship Id="rId106" Type="http://schemas.openxmlformats.org/officeDocument/2006/relationships/image" Target="../media/image672.png"/><Relationship Id="rId127" Type="http://schemas.openxmlformats.org/officeDocument/2006/relationships/customXml" Target="../ink/ink798.xml"/><Relationship Id="rId10" Type="http://schemas.openxmlformats.org/officeDocument/2006/relationships/customXml" Target="../ink/ink739.xml"/><Relationship Id="rId31" Type="http://schemas.openxmlformats.org/officeDocument/2006/relationships/customXml" Target="../ink/ink750.xml"/><Relationship Id="rId52" Type="http://schemas.openxmlformats.org/officeDocument/2006/relationships/image" Target="../media/image646.png"/><Relationship Id="rId73" Type="http://schemas.openxmlformats.org/officeDocument/2006/relationships/customXml" Target="../ink/ink771.xml"/><Relationship Id="rId78" Type="http://schemas.openxmlformats.org/officeDocument/2006/relationships/image" Target="../media/image658.png"/><Relationship Id="rId94" Type="http://schemas.openxmlformats.org/officeDocument/2006/relationships/image" Target="../media/image666.png"/><Relationship Id="rId99" Type="http://schemas.openxmlformats.org/officeDocument/2006/relationships/customXml" Target="../ink/ink784.xml"/><Relationship Id="rId101" Type="http://schemas.openxmlformats.org/officeDocument/2006/relationships/customXml" Target="../ink/ink785.xml"/><Relationship Id="rId122" Type="http://schemas.openxmlformats.org/officeDocument/2006/relationships/image" Target="../media/image680.png"/><Relationship Id="rId143" Type="http://schemas.openxmlformats.org/officeDocument/2006/relationships/customXml" Target="../ink/ink806.xml"/><Relationship Id="rId148" Type="http://schemas.openxmlformats.org/officeDocument/2006/relationships/image" Target="../media/image693.png"/><Relationship Id="rId164" Type="http://schemas.openxmlformats.org/officeDocument/2006/relationships/image" Target="../media/image701.png"/><Relationship Id="rId169" Type="http://schemas.openxmlformats.org/officeDocument/2006/relationships/customXml" Target="../ink/ink819.xml"/><Relationship Id="rId185" Type="http://schemas.openxmlformats.org/officeDocument/2006/relationships/customXml" Target="../ink/ink827.xml"/><Relationship Id="rId4" Type="http://schemas.openxmlformats.org/officeDocument/2006/relationships/customXml" Target="../ink/ink736.xml"/><Relationship Id="rId9" Type="http://schemas.openxmlformats.org/officeDocument/2006/relationships/image" Target="../media/image626.png"/><Relationship Id="rId180" Type="http://schemas.openxmlformats.org/officeDocument/2006/relationships/image" Target="../media/image709.png"/><Relationship Id="rId26" Type="http://schemas.openxmlformats.org/officeDocument/2006/relationships/customXml" Target="../ink/ink747.xml"/><Relationship Id="rId47" Type="http://schemas.openxmlformats.org/officeDocument/2006/relationships/customXml" Target="../ink/ink758.xml"/><Relationship Id="rId68" Type="http://schemas.openxmlformats.org/officeDocument/2006/relationships/image" Target="../media/image654.png"/><Relationship Id="rId89" Type="http://schemas.openxmlformats.org/officeDocument/2006/relationships/customXml" Target="../ink/ink779.xml"/><Relationship Id="rId112" Type="http://schemas.openxmlformats.org/officeDocument/2006/relationships/image" Target="../media/image675.png"/><Relationship Id="rId133" Type="http://schemas.openxmlformats.org/officeDocument/2006/relationships/customXml" Target="../ink/ink801.xml"/><Relationship Id="rId154" Type="http://schemas.openxmlformats.org/officeDocument/2006/relationships/image" Target="../media/image696.png"/><Relationship Id="rId175" Type="http://schemas.openxmlformats.org/officeDocument/2006/relationships/customXml" Target="../ink/ink822.xml"/><Relationship Id="rId16" Type="http://schemas.openxmlformats.org/officeDocument/2006/relationships/customXml" Target="../ink/ink742.xml"/><Relationship Id="rId37" Type="http://schemas.openxmlformats.org/officeDocument/2006/relationships/customXml" Target="../ink/ink753.xml"/><Relationship Id="rId58" Type="http://schemas.openxmlformats.org/officeDocument/2006/relationships/image" Target="../media/image649.png"/><Relationship Id="rId79" Type="http://schemas.openxmlformats.org/officeDocument/2006/relationships/customXml" Target="../ink/ink774.xml"/><Relationship Id="rId102" Type="http://schemas.openxmlformats.org/officeDocument/2006/relationships/image" Target="../media/image670.png"/><Relationship Id="rId123" Type="http://schemas.openxmlformats.org/officeDocument/2006/relationships/customXml" Target="../ink/ink796.xml"/><Relationship Id="rId144" Type="http://schemas.openxmlformats.org/officeDocument/2006/relationships/image" Target="../media/image691.png"/><Relationship Id="rId90" Type="http://schemas.openxmlformats.org/officeDocument/2006/relationships/image" Target="../media/image664.png"/><Relationship Id="rId165" Type="http://schemas.openxmlformats.org/officeDocument/2006/relationships/customXml" Target="../ink/ink817.xml"/><Relationship Id="rId186" Type="http://schemas.openxmlformats.org/officeDocument/2006/relationships/image" Target="../media/image712.png"/><Relationship Id="rId27" Type="http://schemas.openxmlformats.org/officeDocument/2006/relationships/image" Target="../media/image635.png"/><Relationship Id="rId48" Type="http://schemas.openxmlformats.org/officeDocument/2006/relationships/image" Target="../media/image644.png"/><Relationship Id="rId69" Type="http://schemas.openxmlformats.org/officeDocument/2006/relationships/customXml" Target="../ink/ink769.xml"/><Relationship Id="rId113" Type="http://schemas.openxmlformats.org/officeDocument/2006/relationships/customXml" Target="../ink/ink791.xml"/><Relationship Id="rId134" Type="http://schemas.openxmlformats.org/officeDocument/2006/relationships/image" Target="../media/image686.png"/><Relationship Id="rId80" Type="http://schemas.openxmlformats.org/officeDocument/2006/relationships/image" Target="../media/image659.png"/><Relationship Id="rId155" Type="http://schemas.openxmlformats.org/officeDocument/2006/relationships/customXml" Target="../ink/ink812.xml"/><Relationship Id="rId176" Type="http://schemas.openxmlformats.org/officeDocument/2006/relationships/image" Target="../media/image707.png"/><Relationship Id="rId17" Type="http://schemas.openxmlformats.org/officeDocument/2006/relationships/image" Target="../media/image630.png"/><Relationship Id="rId38" Type="http://schemas.openxmlformats.org/officeDocument/2006/relationships/image" Target="../media/image639.png"/><Relationship Id="rId59" Type="http://schemas.openxmlformats.org/officeDocument/2006/relationships/customXml" Target="../ink/ink764.xml"/><Relationship Id="rId103" Type="http://schemas.openxmlformats.org/officeDocument/2006/relationships/customXml" Target="../ink/ink786.xml"/><Relationship Id="rId124" Type="http://schemas.openxmlformats.org/officeDocument/2006/relationships/image" Target="../media/image681.png"/><Relationship Id="rId70" Type="http://schemas.openxmlformats.org/officeDocument/2006/relationships/image" Target="../media/image655.png"/><Relationship Id="rId91" Type="http://schemas.openxmlformats.org/officeDocument/2006/relationships/customXml" Target="../ink/ink780.xml"/><Relationship Id="rId145" Type="http://schemas.openxmlformats.org/officeDocument/2006/relationships/customXml" Target="../ink/ink807.xml"/><Relationship Id="rId166" Type="http://schemas.openxmlformats.org/officeDocument/2006/relationships/image" Target="../media/image702.png"/><Relationship Id="rId187" Type="http://schemas.openxmlformats.org/officeDocument/2006/relationships/customXml" Target="../ink/ink828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748.xml"/><Relationship Id="rId49" Type="http://schemas.openxmlformats.org/officeDocument/2006/relationships/customXml" Target="../ink/ink759.xml"/><Relationship Id="rId114" Type="http://schemas.openxmlformats.org/officeDocument/2006/relationships/image" Target="../media/image676.png"/><Relationship Id="rId60" Type="http://schemas.openxmlformats.org/officeDocument/2006/relationships/image" Target="../media/image650.png"/><Relationship Id="rId81" Type="http://schemas.openxmlformats.org/officeDocument/2006/relationships/customXml" Target="../ink/ink775.xml"/><Relationship Id="rId135" Type="http://schemas.openxmlformats.org/officeDocument/2006/relationships/customXml" Target="../ink/ink802.xml"/><Relationship Id="rId156" Type="http://schemas.openxmlformats.org/officeDocument/2006/relationships/image" Target="../media/image697.png"/><Relationship Id="rId177" Type="http://schemas.openxmlformats.org/officeDocument/2006/relationships/customXml" Target="../ink/ink82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8.png"/><Relationship Id="rId21" Type="http://schemas.openxmlformats.org/officeDocument/2006/relationships/image" Target="../media/image723.png"/><Relationship Id="rId42" Type="http://schemas.openxmlformats.org/officeDocument/2006/relationships/customXml" Target="../ink/ink849.xml"/><Relationship Id="rId63" Type="http://schemas.openxmlformats.org/officeDocument/2006/relationships/image" Target="../media/image742.png"/><Relationship Id="rId84" Type="http://schemas.openxmlformats.org/officeDocument/2006/relationships/customXml" Target="../ink/ink870.xml"/><Relationship Id="rId138" Type="http://schemas.openxmlformats.org/officeDocument/2006/relationships/customXml" Target="../ink/ink897.xml"/><Relationship Id="rId159" Type="http://schemas.openxmlformats.org/officeDocument/2006/relationships/image" Target="../media/image788.png"/><Relationship Id="rId170" Type="http://schemas.openxmlformats.org/officeDocument/2006/relationships/customXml" Target="../ink/ink913.xml"/><Relationship Id="rId191" Type="http://schemas.openxmlformats.org/officeDocument/2006/relationships/customXml" Target="../ink/ink924.xml"/><Relationship Id="rId205" Type="http://schemas.openxmlformats.org/officeDocument/2006/relationships/image" Target="../media/image810.png"/><Relationship Id="rId226" Type="http://schemas.openxmlformats.org/officeDocument/2006/relationships/customXml" Target="../ink/ink942.xml"/><Relationship Id="rId107" Type="http://schemas.openxmlformats.org/officeDocument/2006/relationships/image" Target="../media/image763.png"/><Relationship Id="rId11" Type="http://schemas.openxmlformats.org/officeDocument/2006/relationships/image" Target="../media/image718.png"/><Relationship Id="rId32" Type="http://schemas.openxmlformats.org/officeDocument/2006/relationships/customXml" Target="../ink/ink844.xml"/><Relationship Id="rId53" Type="http://schemas.openxmlformats.org/officeDocument/2006/relationships/image" Target="../media/image737.png"/><Relationship Id="rId74" Type="http://schemas.openxmlformats.org/officeDocument/2006/relationships/customXml" Target="../ink/ink865.xml"/><Relationship Id="rId128" Type="http://schemas.openxmlformats.org/officeDocument/2006/relationships/customXml" Target="../ink/ink892.xml"/><Relationship Id="rId149" Type="http://schemas.openxmlformats.org/officeDocument/2006/relationships/image" Target="../media/image783.png"/><Relationship Id="rId5" Type="http://schemas.openxmlformats.org/officeDocument/2006/relationships/image" Target="../media/image715.png"/><Relationship Id="rId95" Type="http://schemas.openxmlformats.org/officeDocument/2006/relationships/image" Target="../media/image757.png"/><Relationship Id="rId160" Type="http://schemas.openxmlformats.org/officeDocument/2006/relationships/customXml" Target="../ink/ink908.xml"/><Relationship Id="rId181" Type="http://schemas.openxmlformats.org/officeDocument/2006/relationships/customXml" Target="../ink/ink919.xml"/><Relationship Id="rId216" Type="http://schemas.openxmlformats.org/officeDocument/2006/relationships/customXml" Target="../ink/ink937.xml"/><Relationship Id="rId237" Type="http://schemas.openxmlformats.org/officeDocument/2006/relationships/image" Target="../media/image826.png"/><Relationship Id="rId22" Type="http://schemas.openxmlformats.org/officeDocument/2006/relationships/customXml" Target="../ink/ink839.xml"/><Relationship Id="rId43" Type="http://schemas.openxmlformats.org/officeDocument/2006/relationships/image" Target="../media/image732.png"/><Relationship Id="rId64" Type="http://schemas.openxmlformats.org/officeDocument/2006/relationships/customXml" Target="../ink/ink860.xml"/><Relationship Id="rId118" Type="http://schemas.openxmlformats.org/officeDocument/2006/relationships/customXml" Target="../ink/ink887.xml"/><Relationship Id="rId139" Type="http://schemas.openxmlformats.org/officeDocument/2006/relationships/image" Target="../media/image779.png"/><Relationship Id="rId85" Type="http://schemas.openxmlformats.org/officeDocument/2006/relationships/image" Target="../media/image752.png"/><Relationship Id="rId150" Type="http://schemas.openxmlformats.org/officeDocument/2006/relationships/customXml" Target="../ink/ink903.xml"/><Relationship Id="rId171" Type="http://schemas.openxmlformats.org/officeDocument/2006/relationships/image" Target="../media/image794.png"/><Relationship Id="rId192" Type="http://schemas.openxmlformats.org/officeDocument/2006/relationships/image" Target="../media/image804.png"/><Relationship Id="rId206" Type="http://schemas.openxmlformats.org/officeDocument/2006/relationships/customXml" Target="../ink/ink932.xml"/><Relationship Id="rId227" Type="http://schemas.openxmlformats.org/officeDocument/2006/relationships/image" Target="../media/image821.png"/><Relationship Id="rId12" Type="http://schemas.openxmlformats.org/officeDocument/2006/relationships/customXml" Target="../ink/ink834.xml"/><Relationship Id="rId33" Type="http://schemas.openxmlformats.org/officeDocument/2006/relationships/image" Target="../media/image728.png"/><Relationship Id="rId108" Type="http://schemas.openxmlformats.org/officeDocument/2006/relationships/customXml" Target="../ink/ink882.xml"/><Relationship Id="rId129" Type="http://schemas.openxmlformats.org/officeDocument/2006/relationships/image" Target="../media/image774.png"/><Relationship Id="rId54" Type="http://schemas.openxmlformats.org/officeDocument/2006/relationships/customXml" Target="../ink/ink855.xml"/><Relationship Id="rId75" Type="http://schemas.openxmlformats.org/officeDocument/2006/relationships/image" Target="../media/image747.png"/><Relationship Id="rId96" Type="http://schemas.openxmlformats.org/officeDocument/2006/relationships/customXml" Target="../ink/ink876.xml"/><Relationship Id="rId140" Type="http://schemas.openxmlformats.org/officeDocument/2006/relationships/customXml" Target="../ink/ink898.xml"/><Relationship Id="rId161" Type="http://schemas.openxmlformats.org/officeDocument/2006/relationships/image" Target="../media/image789.png"/><Relationship Id="rId182" Type="http://schemas.openxmlformats.org/officeDocument/2006/relationships/image" Target="../media/image799.png"/><Relationship Id="rId217" Type="http://schemas.openxmlformats.org/officeDocument/2006/relationships/image" Target="../media/image816.png"/><Relationship Id="rId6" Type="http://schemas.openxmlformats.org/officeDocument/2006/relationships/customXml" Target="../ink/ink831.xml"/><Relationship Id="rId238" Type="http://schemas.openxmlformats.org/officeDocument/2006/relationships/image" Target="../media/image827.png"/><Relationship Id="rId23" Type="http://schemas.openxmlformats.org/officeDocument/2006/relationships/image" Target="../media/image724.png"/><Relationship Id="rId119" Type="http://schemas.openxmlformats.org/officeDocument/2006/relationships/image" Target="../media/image769.png"/><Relationship Id="rId44" Type="http://schemas.openxmlformats.org/officeDocument/2006/relationships/customXml" Target="../ink/ink850.xml"/><Relationship Id="rId65" Type="http://schemas.openxmlformats.org/officeDocument/2006/relationships/image" Target="../media/image743.png"/><Relationship Id="rId86" Type="http://schemas.openxmlformats.org/officeDocument/2006/relationships/customXml" Target="../ink/ink871.xml"/><Relationship Id="rId130" Type="http://schemas.openxmlformats.org/officeDocument/2006/relationships/customXml" Target="../ink/ink893.xml"/><Relationship Id="rId151" Type="http://schemas.openxmlformats.org/officeDocument/2006/relationships/image" Target="../media/image784.png"/><Relationship Id="rId172" Type="http://schemas.openxmlformats.org/officeDocument/2006/relationships/customXml" Target="../ink/ink914.xml"/><Relationship Id="rId193" Type="http://schemas.openxmlformats.org/officeDocument/2006/relationships/customXml" Target="../ink/ink925.xml"/><Relationship Id="rId207" Type="http://schemas.openxmlformats.org/officeDocument/2006/relationships/image" Target="../media/image811.png"/><Relationship Id="rId228" Type="http://schemas.openxmlformats.org/officeDocument/2006/relationships/customXml" Target="../ink/ink943.xml"/><Relationship Id="rId13" Type="http://schemas.openxmlformats.org/officeDocument/2006/relationships/image" Target="../media/image719.png"/><Relationship Id="rId109" Type="http://schemas.openxmlformats.org/officeDocument/2006/relationships/image" Target="../media/image764.png"/><Relationship Id="rId34" Type="http://schemas.openxmlformats.org/officeDocument/2006/relationships/customXml" Target="../ink/ink845.xml"/><Relationship Id="rId55" Type="http://schemas.openxmlformats.org/officeDocument/2006/relationships/image" Target="../media/image738.png"/><Relationship Id="rId76" Type="http://schemas.openxmlformats.org/officeDocument/2006/relationships/customXml" Target="../ink/ink866.xml"/><Relationship Id="rId97" Type="http://schemas.openxmlformats.org/officeDocument/2006/relationships/image" Target="../media/image758.png"/><Relationship Id="rId120" Type="http://schemas.openxmlformats.org/officeDocument/2006/relationships/customXml" Target="../ink/ink888.xml"/><Relationship Id="rId141" Type="http://schemas.openxmlformats.org/officeDocument/2006/relationships/image" Target="../media/image780.png"/><Relationship Id="rId7" Type="http://schemas.openxmlformats.org/officeDocument/2006/relationships/image" Target="../media/image716.png"/><Relationship Id="rId162" Type="http://schemas.openxmlformats.org/officeDocument/2006/relationships/customXml" Target="../ink/ink909.xml"/><Relationship Id="rId183" Type="http://schemas.openxmlformats.org/officeDocument/2006/relationships/customXml" Target="../ink/ink920.xml"/><Relationship Id="rId218" Type="http://schemas.openxmlformats.org/officeDocument/2006/relationships/customXml" Target="../ink/ink938.xml"/><Relationship Id="rId239" Type="http://schemas.openxmlformats.org/officeDocument/2006/relationships/image" Target="../media/image828.png"/><Relationship Id="rId24" Type="http://schemas.openxmlformats.org/officeDocument/2006/relationships/customXml" Target="../ink/ink840.xml"/><Relationship Id="rId45" Type="http://schemas.openxmlformats.org/officeDocument/2006/relationships/image" Target="../media/image733.png"/><Relationship Id="rId66" Type="http://schemas.openxmlformats.org/officeDocument/2006/relationships/customXml" Target="../ink/ink861.xml"/><Relationship Id="rId87" Type="http://schemas.openxmlformats.org/officeDocument/2006/relationships/image" Target="../media/image753.png"/><Relationship Id="rId110" Type="http://schemas.openxmlformats.org/officeDocument/2006/relationships/customXml" Target="../ink/ink883.xml"/><Relationship Id="rId131" Type="http://schemas.openxmlformats.org/officeDocument/2006/relationships/image" Target="../media/image775.png"/><Relationship Id="rId152" Type="http://schemas.openxmlformats.org/officeDocument/2006/relationships/customXml" Target="../ink/ink904.xml"/><Relationship Id="rId173" Type="http://schemas.openxmlformats.org/officeDocument/2006/relationships/image" Target="../media/image795.png"/><Relationship Id="rId194" Type="http://schemas.openxmlformats.org/officeDocument/2006/relationships/image" Target="../media/image805.png"/><Relationship Id="rId208" Type="http://schemas.openxmlformats.org/officeDocument/2006/relationships/customXml" Target="../ink/ink933.xml"/><Relationship Id="rId229" Type="http://schemas.openxmlformats.org/officeDocument/2006/relationships/image" Target="../media/image822.png"/><Relationship Id="rId14" Type="http://schemas.openxmlformats.org/officeDocument/2006/relationships/customXml" Target="../ink/ink835.xml"/><Relationship Id="rId35" Type="http://schemas.openxmlformats.org/officeDocument/2006/relationships/image" Target="../media/image729.png"/><Relationship Id="rId56" Type="http://schemas.openxmlformats.org/officeDocument/2006/relationships/customXml" Target="../ink/ink856.xml"/><Relationship Id="rId77" Type="http://schemas.openxmlformats.org/officeDocument/2006/relationships/image" Target="../media/image748.png"/><Relationship Id="rId100" Type="http://schemas.openxmlformats.org/officeDocument/2006/relationships/customXml" Target="../ink/ink878.xml"/><Relationship Id="rId8" Type="http://schemas.openxmlformats.org/officeDocument/2006/relationships/customXml" Target="../ink/ink832.xml"/><Relationship Id="rId98" Type="http://schemas.openxmlformats.org/officeDocument/2006/relationships/customXml" Target="../ink/ink877.xml"/><Relationship Id="rId121" Type="http://schemas.openxmlformats.org/officeDocument/2006/relationships/image" Target="../media/image770.png"/><Relationship Id="rId142" Type="http://schemas.openxmlformats.org/officeDocument/2006/relationships/customXml" Target="../ink/ink899.xml"/><Relationship Id="rId163" Type="http://schemas.openxmlformats.org/officeDocument/2006/relationships/image" Target="../media/image790.png"/><Relationship Id="rId184" Type="http://schemas.openxmlformats.org/officeDocument/2006/relationships/image" Target="../media/image800.png"/><Relationship Id="rId219" Type="http://schemas.openxmlformats.org/officeDocument/2006/relationships/image" Target="../media/image817.png"/><Relationship Id="rId230" Type="http://schemas.openxmlformats.org/officeDocument/2006/relationships/customXml" Target="../ink/ink944.xml"/><Relationship Id="rId25" Type="http://schemas.openxmlformats.org/officeDocument/2006/relationships/image" Target="../media/image725.png"/><Relationship Id="rId46" Type="http://schemas.openxmlformats.org/officeDocument/2006/relationships/customXml" Target="../ink/ink851.xml"/><Relationship Id="rId67" Type="http://schemas.openxmlformats.org/officeDocument/2006/relationships/image" Target="../media/image501.png"/><Relationship Id="rId88" Type="http://schemas.openxmlformats.org/officeDocument/2006/relationships/customXml" Target="../ink/ink872.xml"/><Relationship Id="rId111" Type="http://schemas.openxmlformats.org/officeDocument/2006/relationships/image" Target="../media/image765.png"/><Relationship Id="rId132" Type="http://schemas.openxmlformats.org/officeDocument/2006/relationships/customXml" Target="../ink/ink894.xml"/><Relationship Id="rId153" Type="http://schemas.openxmlformats.org/officeDocument/2006/relationships/image" Target="../media/image785.png"/><Relationship Id="rId174" Type="http://schemas.openxmlformats.org/officeDocument/2006/relationships/customXml" Target="../ink/ink915.xml"/><Relationship Id="rId195" Type="http://schemas.openxmlformats.org/officeDocument/2006/relationships/customXml" Target="../ink/ink926.xml"/><Relationship Id="rId209" Type="http://schemas.openxmlformats.org/officeDocument/2006/relationships/image" Target="../media/image812.png"/><Relationship Id="rId190" Type="http://schemas.openxmlformats.org/officeDocument/2006/relationships/image" Target="../media/image803.png"/><Relationship Id="rId204" Type="http://schemas.openxmlformats.org/officeDocument/2006/relationships/customXml" Target="../ink/ink931.xml"/><Relationship Id="rId220" Type="http://schemas.openxmlformats.org/officeDocument/2006/relationships/customXml" Target="../ink/ink939.xml"/><Relationship Id="rId225" Type="http://schemas.openxmlformats.org/officeDocument/2006/relationships/image" Target="../media/image820.png"/><Relationship Id="rId15" Type="http://schemas.openxmlformats.org/officeDocument/2006/relationships/image" Target="../media/image720.png"/><Relationship Id="rId36" Type="http://schemas.openxmlformats.org/officeDocument/2006/relationships/customXml" Target="../ink/ink846.xml"/><Relationship Id="rId57" Type="http://schemas.openxmlformats.org/officeDocument/2006/relationships/image" Target="../media/image739.png"/><Relationship Id="rId106" Type="http://schemas.openxmlformats.org/officeDocument/2006/relationships/customXml" Target="../ink/ink881.xml"/><Relationship Id="rId127" Type="http://schemas.openxmlformats.org/officeDocument/2006/relationships/image" Target="../media/image773.png"/><Relationship Id="rId10" Type="http://schemas.openxmlformats.org/officeDocument/2006/relationships/customXml" Target="../ink/ink833.xml"/><Relationship Id="rId31" Type="http://schemas.openxmlformats.org/officeDocument/2006/relationships/image" Target="../media/image727.png"/><Relationship Id="rId52" Type="http://schemas.openxmlformats.org/officeDocument/2006/relationships/customXml" Target="../ink/ink854.xml"/><Relationship Id="rId73" Type="http://schemas.openxmlformats.org/officeDocument/2006/relationships/image" Target="../media/image746.png"/><Relationship Id="rId78" Type="http://schemas.openxmlformats.org/officeDocument/2006/relationships/customXml" Target="../ink/ink867.xml"/><Relationship Id="rId94" Type="http://schemas.openxmlformats.org/officeDocument/2006/relationships/customXml" Target="../ink/ink875.xml"/><Relationship Id="rId99" Type="http://schemas.openxmlformats.org/officeDocument/2006/relationships/image" Target="../media/image759.png"/><Relationship Id="rId101" Type="http://schemas.openxmlformats.org/officeDocument/2006/relationships/image" Target="../media/image760.png"/><Relationship Id="rId122" Type="http://schemas.openxmlformats.org/officeDocument/2006/relationships/customXml" Target="../ink/ink889.xml"/><Relationship Id="rId143" Type="http://schemas.openxmlformats.org/officeDocument/2006/relationships/image" Target="../media/image781.png"/><Relationship Id="rId148" Type="http://schemas.openxmlformats.org/officeDocument/2006/relationships/customXml" Target="../ink/ink902.xml"/><Relationship Id="rId164" Type="http://schemas.openxmlformats.org/officeDocument/2006/relationships/customXml" Target="../ink/ink910.xml"/><Relationship Id="rId169" Type="http://schemas.openxmlformats.org/officeDocument/2006/relationships/image" Target="../media/image793.png"/><Relationship Id="rId185" Type="http://schemas.openxmlformats.org/officeDocument/2006/relationships/customXml" Target="../ink/ink921.xml"/><Relationship Id="rId4" Type="http://schemas.openxmlformats.org/officeDocument/2006/relationships/customXml" Target="../ink/ink830.xml"/><Relationship Id="rId9" Type="http://schemas.openxmlformats.org/officeDocument/2006/relationships/image" Target="../media/image717.png"/><Relationship Id="rId180" Type="http://schemas.openxmlformats.org/officeDocument/2006/relationships/image" Target="../media/image798.png"/><Relationship Id="rId210" Type="http://schemas.openxmlformats.org/officeDocument/2006/relationships/customXml" Target="../ink/ink934.xml"/><Relationship Id="rId215" Type="http://schemas.openxmlformats.org/officeDocument/2006/relationships/image" Target="../media/image815.png"/><Relationship Id="rId236" Type="http://schemas.openxmlformats.org/officeDocument/2006/relationships/customXml" Target="../ink/ink947.xml"/><Relationship Id="rId26" Type="http://schemas.openxmlformats.org/officeDocument/2006/relationships/customXml" Target="../ink/ink841.xml"/><Relationship Id="rId231" Type="http://schemas.openxmlformats.org/officeDocument/2006/relationships/image" Target="../media/image823.png"/><Relationship Id="rId47" Type="http://schemas.openxmlformats.org/officeDocument/2006/relationships/image" Target="../media/image734.png"/><Relationship Id="rId68" Type="http://schemas.openxmlformats.org/officeDocument/2006/relationships/customXml" Target="../ink/ink862.xml"/><Relationship Id="rId89" Type="http://schemas.openxmlformats.org/officeDocument/2006/relationships/image" Target="../media/image754.png"/><Relationship Id="rId112" Type="http://schemas.openxmlformats.org/officeDocument/2006/relationships/customXml" Target="../ink/ink884.xml"/><Relationship Id="rId133" Type="http://schemas.openxmlformats.org/officeDocument/2006/relationships/image" Target="../media/image776.png"/><Relationship Id="rId154" Type="http://schemas.openxmlformats.org/officeDocument/2006/relationships/customXml" Target="../ink/ink905.xml"/><Relationship Id="rId175" Type="http://schemas.openxmlformats.org/officeDocument/2006/relationships/image" Target="../media/image796.png"/><Relationship Id="rId196" Type="http://schemas.openxmlformats.org/officeDocument/2006/relationships/customXml" Target="../ink/ink927.xml"/><Relationship Id="rId200" Type="http://schemas.openxmlformats.org/officeDocument/2006/relationships/customXml" Target="../ink/ink929.xml"/><Relationship Id="rId16" Type="http://schemas.openxmlformats.org/officeDocument/2006/relationships/customXml" Target="../ink/ink836.xml"/><Relationship Id="rId221" Type="http://schemas.openxmlformats.org/officeDocument/2006/relationships/image" Target="../media/image818.png"/><Relationship Id="rId37" Type="http://schemas.openxmlformats.org/officeDocument/2006/relationships/image" Target="../media/image391.png"/><Relationship Id="rId58" Type="http://schemas.openxmlformats.org/officeDocument/2006/relationships/customXml" Target="../ink/ink857.xml"/><Relationship Id="rId79" Type="http://schemas.openxmlformats.org/officeDocument/2006/relationships/image" Target="../media/image749.png"/><Relationship Id="rId102" Type="http://schemas.openxmlformats.org/officeDocument/2006/relationships/customXml" Target="../ink/ink879.xml"/><Relationship Id="rId123" Type="http://schemas.openxmlformats.org/officeDocument/2006/relationships/image" Target="../media/image771.png"/><Relationship Id="rId144" Type="http://schemas.openxmlformats.org/officeDocument/2006/relationships/customXml" Target="../ink/ink900.xml"/><Relationship Id="rId90" Type="http://schemas.openxmlformats.org/officeDocument/2006/relationships/customXml" Target="../ink/ink873.xml"/><Relationship Id="rId165" Type="http://schemas.openxmlformats.org/officeDocument/2006/relationships/image" Target="../media/image791.png"/><Relationship Id="rId186" Type="http://schemas.openxmlformats.org/officeDocument/2006/relationships/image" Target="../media/image801.png"/><Relationship Id="rId211" Type="http://schemas.openxmlformats.org/officeDocument/2006/relationships/image" Target="../media/image813.png"/><Relationship Id="rId232" Type="http://schemas.openxmlformats.org/officeDocument/2006/relationships/customXml" Target="../ink/ink945.xml"/><Relationship Id="rId27" Type="http://schemas.openxmlformats.org/officeDocument/2006/relationships/image" Target="../media/image3000.png"/><Relationship Id="rId48" Type="http://schemas.openxmlformats.org/officeDocument/2006/relationships/customXml" Target="../ink/ink852.xml"/><Relationship Id="rId69" Type="http://schemas.openxmlformats.org/officeDocument/2006/relationships/image" Target="../media/image744.png"/><Relationship Id="rId113" Type="http://schemas.openxmlformats.org/officeDocument/2006/relationships/image" Target="../media/image766.png"/><Relationship Id="rId134" Type="http://schemas.openxmlformats.org/officeDocument/2006/relationships/customXml" Target="../ink/ink895.xml"/><Relationship Id="rId80" Type="http://schemas.openxmlformats.org/officeDocument/2006/relationships/customXml" Target="../ink/ink868.xml"/><Relationship Id="rId155" Type="http://schemas.openxmlformats.org/officeDocument/2006/relationships/image" Target="../media/image786.png"/><Relationship Id="rId176" Type="http://schemas.openxmlformats.org/officeDocument/2006/relationships/customXml" Target="../ink/ink916.xml"/><Relationship Id="rId197" Type="http://schemas.openxmlformats.org/officeDocument/2006/relationships/image" Target="../media/image806.png"/><Relationship Id="rId201" Type="http://schemas.openxmlformats.org/officeDocument/2006/relationships/image" Target="../media/image808.png"/><Relationship Id="rId222" Type="http://schemas.openxmlformats.org/officeDocument/2006/relationships/customXml" Target="../ink/ink940.xml"/><Relationship Id="rId17" Type="http://schemas.openxmlformats.org/officeDocument/2006/relationships/image" Target="../media/image721.png"/><Relationship Id="rId38" Type="http://schemas.openxmlformats.org/officeDocument/2006/relationships/customXml" Target="../ink/ink847.xml"/><Relationship Id="rId59" Type="http://schemas.openxmlformats.org/officeDocument/2006/relationships/image" Target="../media/image740.png"/><Relationship Id="rId103" Type="http://schemas.openxmlformats.org/officeDocument/2006/relationships/image" Target="../media/image761.png"/><Relationship Id="rId124" Type="http://schemas.openxmlformats.org/officeDocument/2006/relationships/customXml" Target="../ink/ink890.xml"/><Relationship Id="rId70" Type="http://schemas.openxmlformats.org/officeDocument/2006/relationships/customXml" Target="../ink/ink863.xml"/><Relationship Id="rId91" Type="http://schemas.openxmlformats.org/officeDocument/2006/relationships/image" Target="../media/image755.png"/><Relationship Id="rId145" Type="http://schemas.openxmlformats.org/officeDocument/2006/relationships/image" Target="../media/image2360.png"/><Relationship Id="rId166" Type="http://schemas.openxmlformats.org/officeDocument/2006/relationships/customXml" Target="../ink/ink911.xml"/><Relationship Id="rId187" Type="http://schemas.openxmlformats.org/officeDocument/2006/relationships/customXml" Target="../ink/ink922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935.xml"/><Relationship Id="rId233" Type="http://schemas.openxmlformats.org/officeDocument/2006/relationships/image" Target="../media/image824.png"/><Relationship Id="rId28" Type="http://schemas.openxmlformats.org/officeDocument/2006/relationships/customXml" Target="../ink/ink842.xml"/><Relationship Id="rId49" Type="http://schemas.openxmlformats.org/officeDocument/2006/relationships/image" Target="../media/image735.png"/><Relationship Id="rId114" Type="http://schemas.openxmlformats.org/officeDocument/2006/relationships/customXml" Target="../ink/ink885.xml"/><Relationship Id="rId60" Type="http://schemas.openxmlformats.org/officeDocument/2006/relationships/customXml" Target="../ink/ink858.xml"/><Relationship Id="rId81" Type="http://schemas.openxmlformats.org/officeDocument/2006/relationships/image" Target="../media/image750.png"/><Relationship Id="rId135" Type="http://schemas.openxmlformats.org/officeDocument/2006/relationships/image" Target="../media/image777.png"/><Relationship Id="rId156" Type="http://schemas.openxmlformats.org/officeDocument/2006/relationships/customXml" Target="../ink/ink906.xml"/><Relationship Id="rId177" Type="http://schemas.openxmlformats.org/officeDocument/2006/relationships/customXml" Target="../ink/ink917.xml"/><Relationship Id="rId198" Type="http://schemas.openxmlformats.org/officeDocument/2006/relationships/customXml" Target="../ink/ink928.xml"/><Relationship Id="rId202" Type="http://schemas.openxmlformats.org/officeDocument/2006/relationships/customXml" Target="../ink/ink930.xml"/><Relationship Id="rId223" Type="http://schemas.openxmlformats.org/officeDocument/2006/relationships/image" Target="../media/image819.png"/><Relationship Id="rId18" Type="http://schemas.openxmlformats.org/officeDocument/2006/relationships/customXml" Target="../ink/ink837.xml"/><Relationship Id="rId39" Type="http://schemas.openxmlformats.org/officeDocument/2006/relationships/image" Target="../media/image730.png"/><Relationship Id="rId50" Type="http://schemas.openxmlformats.org/officeDocument/2006/relationships/customXml" Target="../ink/ink853.xml"/><Relationship Id="rId104" Type="http://schemas.openxmlformats.org/officeDocument/2006/relationships/customXml" Target="../ink/ink880.xml"/><Relationship Id="rId125" Type="http://schemas.openxmlformats.org/officeDocument/2006/relationships/image" Target="../media/image772.png"/><Relationship Id="rId146" Type="http://schemas.openxmlformats.org/officeDocument/2006/relationships/customXml" Target="../ink/ink901.xml"/><Relationship Id="rId167" Type="http://schemas.openxmlformats.org/officeDocument/2006/relationships/image" Target="../media/image792.png"/><Relationship Id="rId188" Type="http://schemas.openxmlformats.org/officeDocument/2006/relationships/image" Target="../media/image802.png"/><Relationship Id="rId71" Type="http://schemas.openxmlformats.org/officeDocument/2006/relationships/image" Target="../media/image745.png"/><Relationship Id="rId92" Type="http://schemas.openxmlformats.org/officeDocument/2006/relationships/customXml" Target="../ink/ink874.xml"/><Relationship Id="rId213" Type="http://schemas.openxmlformats.org/officeDocument/2006/relationships/image" Target="../media/image814.png"/><Relationship Id="rId234" Type="http://schemas.openxmlformats.org/officeDocument/2006/relationships/customXml" Target="../ink/ink946.xml"/><Relationship Id="rId2" Type="http://schemas.openxmlformats.org/officeDocument/2006/relationships/customXml" Target="../ink/ink829.xml"/><Relationship Id="rId29" Type="http://schemas.openxmlformats.org/officeDocument/2006/relationships/image" Target="../media/image726.png"/><Relationship Id="rId40" Type="http://schemas.openxmlformats.org/officeDocument/2006/relationships/customXml" Target="../ink/ink848.xml"/><Relationship Id="rId115" Type="http://schemas.openxmlformats.org/officeDocument/2006/relationships/image" Target="../media/image767.png"/><Relationship Id="rId136" Type="http://schemas.openxmlformats.org/officeDocument/2006/relationships/customXml" Target="../ink/ink896.xml"/><Relationship Id="rId157" Type="http://schemas.openxmlformats.org/officeDocument/2006/relationships/image" Target="../media/image787.png"/><Relationship Id="rId178" Type="http://schemas.openxmlformats.org/officeDocument/2006/relationships/image" Target="../media/image797.png"/><Relationship Id="rId61" Type="http://schemas.openxmlformats.org/officeDocument/2006/relationships/image" Target="../media/image741.png"/><Relationship Id="rId82" Type="http://schemas.openxmlformats.org/officeDocument/2006/relationships/customXml" Target="../ink/ink869.xml"/><Relationship Id="rId199" Type="http://schemas.openxmlformats.org/officeDocument/2006/relationships/image" Target="../media/image807.png"/><Relationship Id="rId203" Type="http://schemas.openxmlformats.org/officeDocument/2006/relationships/image" Target="../media/image809.png"/><Relationship Id="rId19" Type="http://schemas.openxmlformats.org/officeDocument/2006/relationships/image" Target="../media/image722.png"/><Relationship Id="rId224" Type="http://schemas.openxmlformats.org/officeDocument/2006/relationships/customXml" Target="../ink/ink941.xml"/><Relationship Id="rId30" Type="http://schemas.openxmlformats.org/officeDocument/2006/relationships/customXml" Target="../ink/ink843.xml"/><Relationship Id="rId105" Type="http://schemas.openxmlformats.org/officeDocument/2006/relationships/image" Target="../media/image762.png"/><Relationship Id="rId126" Type="http://schemas.openxmlformats.org/officeDocument/2006/relationships/customXml" Target="../ink/ink891.xml"/><Relationship Id="rId147" Type="http://schemas.openxmlformats.org/officeDocument/2006/relationships/image" Target="../media/image782.png"/><Relationship Id="rId168" Type="http://schemas.openxmlformats.org/officeDocument/2006/relationships/customXml" Target="../ink/ink912.xml"/><Relationship Id="rId51" Type="http://schemas.openxmlformats.org/officeDocument/2006/relationships/image" Target="../media/image736.png"/><Relationship Id="rId72" Type="http://schemas.openxmlformats.org/officeDocument/2006/relationships/customXml" Target="../ink/ink864.xml"/><Relationship Id="rId93" Type="http://schemas.openxmlformats.org/officeDocument/2006/relationships/image" Target="../media/image756.png"/><Relationship Id="rId189" Type="http://schemas.openxmlformats.org/officeDocument/2006/relationships/customXml" Target="../ink/ink923.xml"/><Relationship Id="rId3" Type="http://schemas.openxmlformats.org/officeDocument/2006/relationships/image" Target="../media/image7140.png"/><Relationship Id="rId214" Type="http://schemas.openxmlformats.org/officeDocument/2006/relationships/customXml" Target="../ink/ink936.xml"/><Relationship Id="rId235" Type="http://schemas.openxmlformats.org/officeDocument/2006/relationships/image" Target="../media/image825.png"/><Relationship Id="rId116" Type="http://schemas.openxmlformats.org/officeDocument/2006/relationships/customXml" Target="../ink/ink886.xml"/><Relationship Id="rId137" Type="http://schemas.openxmlformats.org/officeDocument/2006/relationships/image" Target="../media/image778.png"/><Relationship Id="rId158" Type="http://schemas.openxmlformats.org/officeDocument/2006/relationships/customXml" Target="../ink/ink907.xml"/><Relationship Id="rId20" Type="http://schemas.openxmlformats.org/officeDocument/2006/relationships/customXml" Target="../ink/ink838.xml"/><Relationship Id="rId41" Type="http://schemas.openxmlformats.org/officeDocument/2006/relationships/image" Target="../media/image731.png"/><Relationship Id="rId62" Type="http://schemas.openxmlformats.org/officeDocument/2006/relationships/customXml" Target="../ink/ink859.xml"/><Relationship Id="rId83" Type="http://schemas.openxmlformats.org/officeDocument/2006/relationships/image" Target="../media/image751.png"/><Relationship Id="rId179" Type="http://schemas.openxmlformats.org/officeDocument/2006/relationships/customXml" Target="../ink/ink91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1.png"/><Relationship Id="rId21" Type="http://schemas.openxmlformats.org/officeDocument/2006/relationships/image" Target="../media/image836.png"/><Relationship Id="rId42" Type="http://schemas.openxmlformats.org/officeDocument/2006/relationships/customXml" Target="../ink/ink968.xml"/><Relationship Id="rId63" Type="http://schemas.openxmlformats.org/officeDocument/2006/relationships/image" Target="../media/image856.png"/><Relationship Id="rId84" Type="http://schemas.openxmlformats.org/officeDocument/2006/relationships/customXml" Target="../ink/ink989.xml"/><Relationship Id="rId138" Type="http://schemas.openxmlformats.org/officeDocument/2006/relationships/image" Target="../media/image891.png"/><Relationship Id="rId159" Type="http://schemas.openxmlformats.org/officeDocument/2006/relationships/customXml" Target="../ink/ink1027.xml"/><Relationship Id="rId170" Type="http://schemas.openxmlformats.org/officeDocument/2006/relationships/image" Target="../media/image907.png"/><Relationship Id="rId107" Type="http://schemas.openxmlformats.org/officeDocument/2006/relationships/image" Target="../media/image876.png"/><Relationship Id="rId11" Type="http://schemas.openxmlformats.org/officeDocument/2006/relationships/image" Target="../media/image831.png"/><Relationship Id="rId32" Type="http://schemas.openxmlformats.org/officeDocument/2006/relationships/customXml" Target="../ink/ink963.xml"/><Relationship Id="rId53" Type="http://schemas.openxmlformats.org/officeDocument/2006/relationships/image" Target="../media/image852.png"/><Relationship Id="rId74" Type="http://schemas.openxmlformats.org/officeDocument/2006/relationships/customXml" Target="../ink/ink984.xml"/><Relationship Id="rId128" Type="http://schemas.openxmlformats.org/officeDocument/2006/relationships/customXml" Target="../ink/ink1011.xml"/><Relationship Id="rId149" Type="http://schemas.openxmlformats.org/officeDocument/2006/relationships/customXml" Target="../ink/ink1022.xml"/><Relationship Id="rId5" Type="http://schemas.openxmlformats.org/officeDocument/2006/relationships/image" Target="../media/image8280.png"/><Relationship Id="rId95" Type="http://schemas.openxmlformats.org/officeDocument/2006/relationships/image" Target="../media/image870.png"/><Relationship Id="rId160" Type="http://schemas.openxmlformats.org/officeDocument/2006/relationships/image" Target="../media/image902.png"/><Relationship Id="rId22" Type="http://schemas.openxmlformats.org/officeDocument/2006/relationships/customXml" Target="../ink/ink958.xml"/><Relationship Id="rId43" Type="http://schemas.openxmlformats.org/officeDocument/2006/relationships/image" Target="../media/image847.png"/><Relationship Id="rId64" Type="http://schemas.openxmlformats.org/officeDocument/2006/relationships/customXml" Target="../ink/ink979.xml"/><Relationship Id="rId118" Type="http://schemas.openxmlformats.org/officeDocument/2006/relationships/customXml" Target="../ink/ink1006.xml"/><Relationship Id="rId139" Type="http://schemas.openxmlformats.org/officeDocument/2006/relationships/customXml" Target="../ink/ink1017.xml"/><Relationship Id="rId85" Type="http://schemas.openxmlformats.org/officeDocument/2006/relationships/image" Target="../media/image866.png"/><Relationship Id="rId150" Type="http://schemas.openxmlformats.org/officeDocument/2006/relationships/image" Target="../media/image897.png"/><Relationship Id="rId171" Type="http://schemas.openxmlformats.org/officeDocument/2006/relationships/customXml" Target="../ink/ink1033.xml"/><Relationship Id="rId12" Type="http://schemas.openxmlformats.org/officeDocument/2006/relationships/customXml" Target="../ink/ink953.xml"/><Relationship Id="rId33" Type="http://schemas.openxmlformats.org/officeDocument/2006/relationships/image" Target="../media/image842.png"/><Relationship Id="rId108" Type="http://schemas.openxmlformats.org/officeDocument/2006/relationships/customXml" Target="../ink/ink1001.xml"/><Relationship Id="rId129" Type="http://schemas.openxmlformats.org/officeDocument/2006/relationships/image" Target="../media/image887.png"/><Relationship Id="rId54" Type="http://schemas.openxmlformats.org/officeDocument/2006/relationships/customXml" Target="../ink/ink974.xml"/><Relationship Id="rId75" Type="http://schemas.openxmlformats.org/officeDocument/2006/relationships/image" Target="../media/image862.png"/><Relationship Id="rId96" Type="http://schemas.openxmlformats.org/officeDocument/2006/relationships/customXml" Target="../ink/ink995.xml"/><Relationship Id="rId140" Type="http://schemas.openxmlformats.org/officeDocument/2006/relationships/image" Target="../media/image892.png"/><Relationship Id="rId161" Type="http://schemas.openxmlformats.org/officeDocument/2006/relationships/customXml" Target="../ink/ink1028.xml"/><Relationship Id="rId6" Type="http://schemas.openxmlformats.org/officeDocument/2006/relationships/customXml" Target="../ink/ink950.xml"/><Relationship Id="rId23" Type="http://schemas.openxmlformats.org/officeDocument/2006/relationships/image" Target="../media/image837.png"/><Relationship Id="rId28" Type="http://schemas.openxmlformats.org/officeDocument/2006/relationships/customXml" Target="../ink/ink961.xml"/><Relationship Id="rId49" Type="http://schemas.openxmlformats.org/officeDocument/2006/relationships/image" Target="../media/image850.png"/><Relationship Id="rId114" Type="http://schemas.openxmlformats.org/officeDocument/2006/relationships/customXml" Target="../ink/ink1004.xml"/><Relationship Id="rId119" Type="http://schemas.openxmlformats.org/officeDocument/2006/relationships/image" Target="../media/image882.png"/><Relationship Id="rId44" Type="http://schemas.openxmlformats.org/officeDocument/2006/relationships/customXml" Target="../ink/ink969.xml"/><Relationship Id="rId60" Type="http://schemas.openxmlformats.org/officeDocument/2006/relationships/customXml" Target="../ink/ink977.xml"/><Relationship Id="rId65" Type="http://schemas.openxmlformats.org/officeDocument/2006/relationships/image" Target="../media/image857.png"/><Relationship Id="rId81" Type="http://schemas.openxmlformats.org/officeDocument/2006/relationships/image" Target="../media/image864.png"/><Relationship Id="rId86" Type="http://schemas.openxmlformats.org/officeDocument/2006/relationships/customXml" Target="../ink/ink990.xml"/><Relationship Id="rId130" Type="http://schemas.openxmlformats.org/officeDocument/2006/relationships/customXml" Target="../ink/ink1012.xml"/><Relationship Id="rId135" Type="http://schemas.openxmlformats.org/officeDocument/2006/relationships/image" Target="../media/image890.png"/><Relationship Id="rId151" Type="http://schemas.openxmlformats.org/officeDocument/2006/relationships/customXml" Target="../ink/ink1023.xml"/><Relationship Id="rId156" Type="http://schemas.openxmlformats.org/officeDocument/2006/relationships/image" Target="../media/image900.png"/><Relationship Id="rId177" Type="http://schemas.openxmlformats.org/officeDocument/2006/relationships/image" Target="../media/image911.png"/><Relationship Id="rId172" Type="http://schemas.openxmlformats.org/officeDocument/2006/relationships/image" Target="../media/image908.png"/><Relationship Id="rId13" Type="http://schemas.openxmlformats.org/officeDocument/2006/relationships/image" Target="../media/image832.png"/><Relationship Id="rId18" Type="http://schemas.openxmlformats.org/officeDocument/2006/relationships/customXml" Target="../ink/ink956.xml"/><Relationship Id="rId39" Type="http://schemas.openxmlformats.org/officeDocument/2006/relationships/image" Target="../media/image845.png"/><Relationship Id="rId109" Type="http://schemas.openxmlformats.org/officeDocument/2006/relationships/image" Target="../media/image877.png"/><Relationship Id="rId34" Type="http://schemas.openxmlformats.org/officeDocument/2006/relationships/customXml" Target="../ink/ink964.xml"/><Relationship Id="rId50" Type="http://schemas.openxmlformats.org/officeDocument/2006/relationships/customXml" Target="../ink/ink972.xml"/><Relationship Id="rId55" Type="http://schemas.openxmlformats.org/officeDocument/2006/relationships/image" Target="../media/image853.png"/><Relationship Id="rId76" Type="http://schemas.openxmlformats.org/officeDocument/2006/relationships/customXml" Target="../ink/ink985.xml"/><Relationship Id="rId97" Type="http://schemas.openxmlformats.org/officeDocument/2006/relationships/image" Target="../media/image871.png"/><Relationship Id="rId104" Type="http://schemas.openxmlformats.org/officeDocument/2006/relationships/customXml" Target="../ink/ink999.xml"/><Relationship Id="rId120" Type="http://schemas.openxmlformats.org/officeDocument/2006/relationships/customXml" Target="../ink/ink1007.xml"/><Relationship Id="rId125" Type="http://schemas.openxmlformats.org/officeDocument/2006/relationships/image" Target="../media/image885.png"/><Relationship Id="rId141" Type="http://schemas.openxmlformats.org/officeDocument/2006/relationships/customXml" Target="../ink/ink1018.xml"/><Relationship Id="rId146" Type="http://schemas.openxmlformats.org/officeDocument/2006/relationships/image" Target="../media/image895.png"/><Relationship Id="rId167" Type="http://schemas.openxmlformats.org/officeDocument/2006/relationships/customXml" Target="../ink/ink1031.xml"/><Relationship Id="rId7" Type="http://schemas.openxmlformats.org/officeDocument/2006/relationships/image" Target="../media/image829.png"/><Relationship Id="rId71" Type="http://schemas.openxmlformats.org/officeDocument/2006/relationships/image" Target="../media/image860.png"/><Relationship Id="rId92" Type="http://schemas.openxmlformats.org/officeDocument/2006/relationships/customXml" Target="../ink/ink993.xml"/><Relationship Id="rId162" Type="http://schemas.openxmlformats.org/officeDocument/2006/relationships/image" Target="../media/image903.png"/><Relationship Id="rId2" Type="http://schemas.openxmlformats.org/officeDocument/2006/relationships/customXml" Target="../ink/ink948.xml"/><Relationship Id="rId29" Type="http://schemas.openxmlformats.org/officeDocument/2006/relationships/image" Target="../media/image840.png"/><Relationship Id="rId24" Type="http://schemas.openxmlformats.org/officeDocument/2006/relationships/customXml" Target="../ink/ink959.xml"/><Relationship Id="rId40" Type="http://schemas.openxmlformats.org/officeDocument/2006/relationships/customXml" Target="../ink/ink967.xml"/><Relationship Id="rId45" Type="http://schemas.openxmlformats.org/officeDocument/2006/relationships/image" Target="../media/image848.png"/><Relationship Id="rId66" Type="http://schemas.openxmlformats.org/officeDocument/2006/relationships/customXml" Target="../ink/ink980.xml"/><Relationship Id="rId87" Type="http://schemas.openxmlformats.org/officeDocument/2006/relationships/image" Target="../media/image867.png"/><Relationship Id="rId110" Type="http://schemas.openxmlformats.org/officeDocument/2006/relationships/customXml" Target="../ink/ink1002.xml"/><Relationship Id="rId115" Type="http://schemas.openxmlformats.org/officeDocument/2006/relationships/image" Target="../media/image880.png"/><Relationship Id="rId131" Type="http://schemas.openxmlformats.org/officeDocument/2006/relationships/image" Target="../media/image888.png"/><Relationship Id="rId136" Type="http://schemas.openxmlformats.org/officeDocument/2006/relationships/customXml" Target="../ink/ink1015.xml"/><Relationship Id="rId157" Type="http://schemas.openxmlformats.org/officeDocument/2006/relationships/customXml" Target="../ink/ink1026.xml"/><Relationship Id="rId61" Type="http://schemas.openxmlformats.org/officeDocument/2006/relationships/image" Target="../media/image855.png"/><Relationship Id="rId82" Type="http://schemas.openxmlformats.org/officeDocument/2006/relationships/customXml" Target="../ink/ink988.xml"/><Relationship Id="rId152" Type="http://schemas.openxmlformats.org/officeDocument/2006/relationships/image" Target="../media/image898.png"/><Relationship Id="rId173" Type="http://schemas.openxmlformats.org/officeDocument/2006/relationships/customXml" Target="../ink/ink1034.xml"/><Relationship Id="rId19" Type="http://schemas.openxmlformats.org/officeDocument/2006/relationships/image" Target="../media/image835.png"/><Relationship Id="rId14" Type="http://schemas.openxmlformats.org/officeDocument/2006/relationships/customXml" Target="../ink/ink954.xml"/><Relationship Id="rId30" Type="http://schemas.openxmlformats.org/officeDocument/2006/relationships/customXml" Target="../ink/ink962.xml"/><Relationship Id="rId35" Type="http://schemas.openxmlformats.org/officeDocument/2006/relationships/image" Target="../media/image843.png"/><Relationship Id="rId56" Type="http://schemas.openxmlformats.org/officeDocument/2006/relationships/customXml" Target="../ink/ink975.xml"/><Relationship Id="rId77" Type="http://schemas.openxmlformats.org/officeDocument/2006/relationships/image" Target="../media/image863.png"/><Relationship Id="rId100" Type="http://schemas.openxmlformats.org/officeDocument/2006/relationships/customXml" Target="../ink/ink997.xml"/><Relationship Id="rId105" Type="http://schemas.openxmlformats.org/officeDocument/2006/relationships/image" Target="../media/image875.png"/><Relationship Id="rId126" Type="http://schemas.openxmlformats.org/officeDocument/2006/relationships/customXml" Target="../ink/ink1010.xml"/><Relationship Id="rId147" Type="http://schemas.openxmlformats.org/officeDocument/2006/relationships/customXml" Target="../ink/ink1021.xml"/><Relationship Id="rId168" Type="http://schemas.openxmlformats.org/officeDocument/2006/relationships/image" Target="../media/image906.png"/><Relationship Id="rId8" Type="http://schemas.openxmlformats.org/officeDocument/2006/relationships/customXml" Target="../ink/ink951.xml"/><Relationship Id="rId51" Type="http://schemas.openxmlformats.org/officeDocument/2006/relationships/image" Target="../media/image851.png"/><Relationship Id="rId72" Type="http://schemas.openxmlformats.org/officeDocument/2006/relationships/customXml" Target="../ink/ink983.xml"/><Relationship Id="rId93" Type="http://schemas.openxmlformats.org/officeDocument/2006/relationships/image" Target="../media/image2460.png"/><Relationship Id="rId98" Type="http://schemas.openxmlformats.org/officeDocument/2006/relationships/customXml" Target="../ink/ink996.xml"/><Relationship Id="rId121" Type="http://schemas.openxmlformats.org/officeDocument/2006/relationships/image" Target="../media/image883.png"/><Relationship Id="rId142" Type="http://schemas.openxmlformats.org/officeDocument/2006/relationships/image" Target="../media/image893.png"/><Relationship Id="rId163" Type="http://schemas.openxmlformats.org/officeDocument/2006/relationships/customXml" Target="../ink/ink1029.xml"/><Relationship Id="rId3" Type="http://schemas.openxmlformats.org/officeDocument/2006/relationships/image" Target="../media/image8270.png"/><Relationship Id="rId25" Type="http://schemas.openxmlformats.org/officeDocument/2006/relationships/image" Target="../media/image838.png"/><Relationship Id="rId46" Type="http://schemas.openxmlformats.org/officeDocument/2006/relationships/customXml" Target="../ink/ink970.xml"/><Relationship Id="rId67" Type="http://schemas.openxmlformats.org/officeDocument/2006/relationships/image" Target="../media/image858.png"/><Relationship Id="rId116" Type="http://schemas.openxmlformats.org/officeDocument/2006/relationships/customXml" Target="../ink/ink1005.xml"/><Relationship Id="rId137" Type="http://schemas.openxmlformats.org/officeDocument/2006/relationships/customXml" Target="../ink/ink1016.xml"/><Relationship Id="rId158" Type="http://schemas.openxmlformats.org/officeDocument/2006/relationships/image" Target="../media/image901.png"/><Relationship Id="rId20" Type="http://schemas.openxmlformats.org/officeDocument/2006/relationships/customXml" Target="../ink/ink957.xml"/><Relationship Id="rId41" Type="http://schemas.openxmlformats.org/officeDocument/2006/relationships/image" Target="../media/image846.png"/><Relationship Id="rId62" Type="http://schemas.openxmlformats.org/officeDocument/2006/relationships/customXml" Target="../ink/ink978.xml"/><Relationship Id="rId83" Type="http://schemas.openxmlformats.org/officeDocument/2006/relationships/image" Target="../media/image865.png"/><Relationship Id="rId88" Type="http://schemas.openxmlformats.org/officeDocument/2006/relationships/customXml" Target="../ink/ink991.xml"/><Relationship Id="rId111" Type="http://schemas.openxmlformats.org/officeDocument/2006/relationships/image" Target="../media/image878.png"/><Relationship Id="rId132" Type="http://schemas.openxmlformats.org/officeDocument/2006/relationships/customXml" Target="../ink/ink1013.xml"/><Relationship Id="rId153" Type="http://schemas.openxmlformats.org/officeDocument/2006/relationships/customXml" Target="../ink/ink1024.xml"/><Relationship Id="rId174" Type="http://schemas.openxmlformats.org/officeDocument/2006/relationships/image" Target="../media/image909.png"/><Relationship Id="rId15" Type="http://schemas.openxmlformats.org/officeDocument/2006/relationships/image" Target="../media/image833.png"/><Relationship Id="rId36" Type="http://schemas.openxmlformats.org/officeDocument/2006/relationships/customXml" Target="../ink/ink965.xml"/><Relationship Id="rId57" Type="http://schemas.openxmlformats.org/officeDocument/2006/relationships/image" Target="../media/image3000.png"/><Relationship Id="rId106" Type="http://schemas.openxmlformats.org/officeDocument/2006/relationships/customXml" Target="../ink/ink1000.xml"/><Relationship Id="rId127" Type="http://schemas.openxmlformats.org/officeDocument/2006/relationships/image" Target="../media/image886.png"/><Relationship Id="rId10" Type="http://schemas.openxmlformats.org/officeDocument/2006/relationships/customXml" Target="../ink/ink952.xml"/><Relationship Id="rId31" Type="http://schemas.openxmlformats.org/officeDocument/2006/relationships/image" Target="../media/image841.png"/><Relationship Id="rId52" Type="http://schemas.openxmlformats.org/officeDocument/2006/relationships/customXml" Target="../ink/ink973.xml"/><Relationship Id="rId73" Type="http://schemas.openxmlformats.org/officeDocument/2006/relationships/image" Target="../media/image861.png"/><Relationship Id="rId78" Type="http://schemas.openxmlformats.org/officeDocument/2006/relationships/customXml" Target="../ink/ink986.xml"/><Relationship Id="rId94" Type="http://schemas.openxmlformats.org/officeDocument/2006/relationships/customXml" Target="../ink/ink994.xml"/><Relationship Id="rId99" Type="http://schemas.openxmlformats.org/officeDocument/2006/relationships/image" Target="../media/image872.png"/><Relationship Id="rId101" Type="http://schemas.openxmlformats.org/officeDocument/2006/relationships/image" Target="../media/image873.png"/><Relationship Id="rId122" Type="http://schemas.openxmlformats.org/officeDocument/2006/relationships/customXml" Target="../ink/ink1008.xml"/><Relationship Id="rId143" Type="http://schemas.openxmlformats.org/officeDocument/2006/relationships/customXml" Target="../ink/ink1019.xml"/><Relationship Id="rId148" Type="http://schemas.openxmlformats.org/officeDocument/2006/relationships/image" Target="../media/image896.png"/><Relationship Id="rId164" Type="http://schemas.openxmlformats.org/officeDocument/2006/relationships/image" Target="../media/image904.png"/><Relationship Id="rId169" Type="http://schemas.openxmlformats.org/officeDocument/2006/relationships/customXml" Target="../ink/ink1032.xml"/><Relationship Id="rId4" Type="http://schemas.openxmlformats.org/officeDocument/2006/relationships/customXml" Target="../ink/ink949.xml"/><Relationship Id="rId9" Type="http://schemas.openxmlformats.org/officeDocument/2006/relationships/image" Target="../media/image830.png"/><Relationship Id="rId26" Type="http://schemas.openxmlformats.org/officeDocument/2006/relationships/customXml" Target="../ink/ink960.xml"/><Relationship Id="rId47" Type="http://schemas.openxmlformats.org/officeDocument/2006/relationships/image" Target="../media/image849.png"/><Relationship Id="rId68" Type="http://schemas.openxmlformats.org/officeDocument/2006/relationships/customXml" Target="../ink/ink981.xml"/><Relationship Id="rId89" Type="http://schemas.openxmlformats.org/officeDocument/2006/relationships/image" Target="../media/image868.png"/><Relationship Id="rId112" Type="http://schemas.openxmlformats.org/officeDocument/2006/relationships/customXml" Target="../ink/ink1003.xml"/><Relationship Id="rId133" Type="http://schemas.openxmlformats.org/officeDocument/2006/relationships/image" Target="../media/image889.png"/><Relationship Id="rId154" Type="http://schemas.openxmlformats.org/officeDocument/2006/relationships/image" Target="../media/image899.png"/><Relationship Id="rId175" Type="http://schemas.openxmlformats.org/officeDocument/2006/relationships/customXml" Target="../ink/ink1035.xml"/><Relationship Id="rId16" Type="http://schemas.openxmlformats.org/officeDocument/2006/relationships/customXml" Target="../ink/ink955.xml"/><Relationship Id="rId37" Type="http://schemas.openxmlformats.org/officeDocument/2006/relationships/image" Target="../media/image844.png"/><Relationship Id="rId58" Type="http://schemas.openxmlformats.org/officeDocument/2006/relationships/customXml" Target="../ink/ink976.xml"/><Relationship Id="rId79" Type="http://schemas.openxmlformats.org/officeDocument/2006/relationships/image" Target="../media/image814.png"/><Relationship Id="rId102" Type="http://schemas.openxmlformats.org/officeDocument/2006/relationships/customXml" Target="../ink/ink998.xml"/><Relationship Id="rId123" Type="http://schemas.openxmlformats.org/officeDocument/2006/relationships/image" Target="../media/image884.png"/><Relationship Id="rId144" Type="http://schemas.openxmlformats.org/officeDocument/2006/relationships/image" Target="../media/image894.png"/><Relationship Id="rId90" Type="http://schemas.openxmlformats.org/officeDocument/2006/relationships/customXml" Target="../ink/ink992.xml"/><Relationship Id="rId165" Type="http://schemas.openxmlformats.org/officeDocument/2006/relationships/customXml" Target="../ink/ink1030.xml"/><Relationship Id="rId27" Type="http://schemas.openxmlformats.org/officeDocument/2006/relationships/image" Target="../media/image839.png"/><Relationship Id="rId48" Type="http://schemas.openxmlformats.org/officeDocument/2006/relationships/customXml" Target="../ink/ink971.xml"/><Relationship Id="rId69" Type="http://schemas.openxmlformats.org/officeDocument/2006/relationships/image" Target="../media/image859.png"/><Relationship Id="rId113" Type="http://schemas.openxmlformats.org/officeDocument/2006/relationships/image" Target="../media/image879.png"/><Relationship Id="rId134" Type="http://schemas.openxmlformats.org/officeDocument/2006/relationships/customXml" Target="../ink/ink1014.xml"/><Relationship Id="rId80" Type="http://schemas.openxmlformats.org/officeDocument/2006/relationships/customXml" Target="../ink/ink987.xml"/><Relationship Id="rId155" Type="http://schemas.openxmlformats.org/officeDocument/2006/relationships/customXml" Target="../ink/ink1025.xml"/><Relationship Id="rId176" Type="http://schemas.openxmlformats.org/officeDocument/2006/relationships/image" Target="../media/image910.png"/><Relationship Id="rId17" Type="http://schemas.openxmlformats.org/officeDocument/2006/relationships/image" Target="../media/image834.png"/><Relationship Id="rId38" Type="http://schemas.openxmlformats.org/officeDocument/2006/relationships/customXml" Target="../ink/ink966.xml"/><Relationship Id="rId59" Type="http://schemas.openxmlformats.org/officeDocument/2006/relationships/image" Target="../media/image854.png"/><Relationship Id="rId103" Type="http://schemas.openxmlformats.org/officeDocument/2006/relationships/image" Target="../media/image874.png"/><Relationship Id="rId124" Type="http://schemas.openxmlformats.org/officeDocument/2006/relationships/customXml" Target="../ink/ink1009.xml"/><Relationship Id="rId70" Type="http://schemas.openxmlformats.org/officeDocument/2006/relationships/customXml" Target="../ink/ink982.xml"/><Relationship Id="rId91" Type="http://schemas.openxmlformats.org/officeDocument/2006/relationships/image" Target="../media/image869.png"/><Relationship Id="rId145" Type="http://schemas.openxmlformats.org/officeDocument/2006/relationships/customXml" Target="../ink/ink1020.xml"/><Relationship Id="rId166" Type="http://schemas.openxmlformats.org/officeDocument/2006/relationships/image" Target="../media/image90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3.emf"/><Relationship Id="rId2" Type="http://schemas.openxmlformats.org/officeDocument/2006/relationships/image" Target="../media/image9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5.png"/><Relationship Id="rId5" Type="http://schemas.openxmlformats.org/officeDocument/2006/relationships/image" Target="../media/image914.png"/><Relationship Id="rId4" Type="http://schemas.openxmlformats.org/officeDocument/2006/relationships/image" Target="../media/image16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5.png"/><Relationship Id="rId2" Type="http://schemas.openxmlformats.org/officeDocument/2006/relationships/image" Target="../media/image9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1.png"/><Relationship Id="rId2" Type="http://schemas.openxmlformats.org/officeDocument/2006/relationships/image" Target="../media/image9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6.xml"/><Relationship Id="rId2" Type="http://schemas.openxmlformats.org/officeDocument/2006/relationships/image" Target="../media/image9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8.png"/><Relationship Id="rId13" Type="http://schemas.openxmlformats.org/officeDocument/2006/relationships/customXml" Target="../ink/ink1042.xml"/><Relationship Id="rId18" Type="http://schemas.openxmlformats.org/officeDocument/2006/relationships/image" Target="../media/image933.png"/><Relationship Id="rId3" Type="http://schemas.openxmlformats.org/officeDocument/2006/relationships/customXml" Target="../ink/ink1037.xml"/><Relationship Id="rId21" Type="http://schemas.openxmlformats.org/officeDocument/2006/relationships/customXml" Target="../ink/ink1046.xml"/><Relationship Id="rId7" Type="http://schemas.openxmlformats.org/officeDocument/2006/relationships/customXml" Target="../ink/ink1039.xml"/><Relationship Id="rId12" Type="http://schemas.openxmlformats.org/officeDocument/2006/relationships/image" Target="../media/image930.png"/><Relationship Id="rId17" Type="http://schemas.openxmlformats.org/officeDocument/2006/relationships/customXml" Target="../ink/ink1044.xml"/><Relationship Id="rId2" Type="http://schemas.openxmlformats.org/officeDocument/2006/relationships/image" Target="../media/image925.png"/><Relationship Id="rId16" Type="http://schemas.openxmlformats.org/officeDocument/2006/relationships/image" Target="../media/image932.png"/><Relationship Id="rId20" Type="http://schemas.openxmlformats.org/officeDocument/2006/relationships/image" Target="../media/image9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7.png"/><Relationship Id="rId11" Type="http://schemas.openxmlformats.org/officeDocument/2006/relationships/customXml" Target="../ink/ink1041.xml"/><Relationship Id="rId5" Type="http://schemas.openxmlformats.org/officeDocument/2006/relationships/customXml" Target="../ink/ink1038.xml"/><Relationship Id="rId15" Type="http://schemas.openxmlformats.org/officeDocument/2006/relationships/customXml" Target="../ink/ink1043.xml"/><Relationship Id="rId10" Type="http://schemas.openxmlformats.org/officeDocument/2006/relationships/image" Target="../media/image929.png"/><Relationship Id="rId19" Type="http://schemas.openxmlformats.org/officeDocument/2006/relationships/customXml" Target="../ink/ink1045.xml"/><Relationship Id="rId4" Type="http://schemas.openxmlformats.org/officeDocument/2006/relationships/image" Target="../media/image926.png"/><Relationship Id="rId9" Type="http://schemas.openxmlformats.org/officeDocument/2006/relationships/customXml" Target="../ink/ink1040.xml"/><Relationship Id="rId14" Type="http://schemas.openxmlformats.org/officeDocument/2006/relationships/image" Target="../media/image931.png"/><Relationship Id="rId22" Type="http://schemas.openxmlformats.org/officeDocument/2006/relationships/image" Target="../media/image9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9.xml"/><Relationship Id="rId13" Type="http://schemas.openxmlformats.org/officeDocument/2006/relationships/image" Target="../media/image945.png"/><Relationship Id="rId18" Type="http://schemas.openxmlformats.org/officeDocument/2006/relationships/customXml" Target="../ink/ink1054.xml"/><Relationship Id="rId3" Type="http://schemas.openxmlformats.org/officeDocument/2006/relationships/image" Target="../media/image940.png"/><Relationship Id="rId21" Type="http://schemas.openxmlformats.org/officeDocument/2006/relationships/image" Target="../media/image4.png"/><Relationship Id="rId7" Type="http://schemas.openxmlformats.org/officeDocument/2006/relationships/image" Target="../media/image942.png"/><Relationship Id="rId12" Type="http://schemas.openxmlformats.org/officeDocument/2006/relationships/customXml" Target="../ink/ink1051.xml"/><Relationship Id="rId17" Type="http://schemas.openxmlformats.org/officeDocument/2006/relationships/image" Target="../media/image947.png"/><Relationship Id="rId25" Type="http://schemas.openxmlformats.org/officeDocument/2006/relationships/image" Target="../media/image950.png"/><Relationship Id="rId2" Type="http://schemas.openxmlformats.org/officeDocument/2006/relationships/image" Target="../media/image939.png"/><Relationship Id="rId16" Type="http://schemas.openxmlformats.org/officeDocument/2006/relationships/customXml" Target="../ink/ink1053.xml"/><Relationship Id="rId20" Type="http://schemas.openxmlformats.org/officeDocument/2006/relationships/customXml" Target="../ink/ink105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48.xml"/><Relationship Id="rId11" Type="http://schemas.openxmlformats.org/officeDocument/2006/relationships/image" Target="../media/image944.png"/><Relationship Id="rId24" Type="http://schemas.openxmlformats.org/officeDocument/2006/relationships/customXml" Target="../ink/ink1057.xml"/><Relationship Id="rId5" Type="http://schemas.openxmlformats.org/officeDocument/2006/relationships/image" Target="../media/image941.png"/><Relationship Id="rId15" Type="http://schemas.openxmlformats.org/officeDocument/2006/relationships/image" Target="../media/image946.png"/><Relationship Id="rId23" Type="http://schemas.openxmlformats.org/officeDocument/2006/relationships/image" Target="../media/image949.png"/><Relationship Id="rId10" Type="http://schemas.openxmlformats.org/officeDocument/2006/relationships/customXml" Target="../ink/ink1050.xml"/><Relationship Id="rId19" Type="http://schemas.openxmlformats.org/officeDocument/2006/relationships/image" Target="../media/image948.png"/><Relationship Id="rId4" Type="http://schemas.openxmlformats.org/officeDocument/2006/relationships/customXml" Target="../ink/ink1047.xml"/><Relationship Id="rId9" Type="http://schemas.openxmlformats.org/officeDocument/2006/relationships/image" Target="../media/image943.png"/><Relationship Id="rId14" Type="http://schemas.openxmlformats.org/officeDocument/2006/relationships/customXml" Target="../ink/ink1052.xml"/><Relationship Id="rId22" Type="http://schemas.openxmlformats.org/officeDocument/2006/relationships/customXml" Target="../ink/ink10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customXml" Target="../ink/ink10.xml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6" Type="http://schemas.openxmlformats.org/officeDocument/2006/relationships/image" Target="../media/image10.png"/><Relationship Id="rId107" Type="http://schemas.openxmlformats.org/officeDocument/2006/relationships/image" Target="../media/image55.png"/><Relationship Id="rId11" Type="http://schemas.openxmlformats.org/officeDocument/2006/relationships/customXml" Target="../ink/ink5.xml"/><Relationship Id="rId32" Type="http://schemas.openxmlformats.org/officeDocument/2006/relationships/image" Target="../media/image18.png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28" Type="http://schemas.openxmlformats.org/officeDocument/2006/relationships/customXml" Target="../ink/ink64.xml"/><Relationship Id="rId5" Type="http://schemas.openxmlformats.org/officeDocument/2006/relationships/customXml" Target="../ink/ink2.xml"/><Relationship Id="rId90" Type="http://schemas.openxmlformats.org/officeDocument/2006/relationships/customXml" Target="../ink/ink45.xml"/><Relationship Id="rId95" Type="http://schemas.openxmlformats.org/officeDocument/2006/relationships/image" Target="../media/image4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../media/image44.png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image" Target="../media/image19.png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4.png"/><Relationship Id="rId7" Type="http://schemas.openxmlformats.org/officeDocument/2006/relationships/customXml" Target="../ink/ink3.xml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24" Type="http://schemas.openxmlformats.org/officeDocument/2006/relationships/image" Target="../media/image14.png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" Type="http://schemas.openxmlformats.org/officeDocument/2006/relationships/customXml" Target="../ink/ink9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8" Type="http://schemas.openxmlformats.org/officeDocument/2006/relationships/image" Target="../media/image6.png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116" Type="http://schemas.openxmlformats.org/officeDocument/2006/relationships/customXml" Target="../ink/ink58.xml"/><Relationship Id="rId20" Type="http://schemas.openxmlformats.org/officeDocument/2006/relationships/image" Target="../media/image12.png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5" Type="http://schemas.openxmlformats.org/officeDocument/2006/relationships/customXml" Target="../ink/ink7.xml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26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.xml"/><Relationship Id="rId21" Type="http://schemas.openxmlformats.org/officeDocument/2006/relationships/customXml" Target="../ink/ink75.xml"/><Relationship Id="rId42" Type="http://schemas.openxmlformats.org/officeDocument/2006/relationships/image" Target="../media/image241.png"/><Relationship Id="rId63" Type="http://schemas.openxmlformats.org/officeDocument/2006/relationships/customXml" Target="../ink/ink96.xml"/><Relationship Id="rId84" Type="http://schemas.openxmlformats.org/officeDocument/2006/relationships/image" Target="../media/image4510.png"/><Relationship Id="rId138" Type="http://schemas.openxmlformats.org/officeDocument/2006/relationships/image" Target="../media/image72.png"/><Relationship Id="rId159" Type="http://schemas.openxmlformats.org/officeDocument/2006/relationships/customXml" Target="../ink/ink144.xml"/><Relationship Id="rId170" Type="http://schemas.openxmlformats.org/officeDocument/2006/relationships/image" Target="../media/image88.png"/><Relationship Id="rId191" Type="http://schemas.openxmlformats.org/officeDocument/2006/relationships/customXml" Target="../ink/ink160.xml"/><Relationship Id="rId205" Type="http://schemas.openxmlformats.org/officeDocument/2006/relationships/customXml" Target="../ink/ink167.xml"/><Relationship Id="rId226" Type="http://schemas.openxmlformats.org/officeDocument/2006/relationships/image" Target="../media/image116.png"/><Relationship Id="rId107" Type="http://schemas.openxmlformats.org/officeDocument/2006/relationships/customXml" Target="../ink/ink118.xml"/><Relationship Id="rId11" Type="http://schemas.openxmlformats.org/officeDocument/2006/relationships/customXml" Target="../ink/ink70.xml"/><Relationship Id="rId32" Type="http://schemas.openxmlformats.org/officeDocument/2006/relationships/image" Target="../media/image1910.png"/><Relationship Id="rId53" Type="http://schemas.openxmlformats.org/officeDocument/2006/relationships/customXml" Target="../ink/ink91.xml"/><Relationship Id="rId74" Type="http://schemas.openxmlformats.org/officeDocument/2006/relationships/image" Target="../media/image4010.png"/><Relationship Id="rId128" Type="http://schemas.openxmlformats.org/officeDocument/2006/relationships/image" Target="../media/image6710.png"/><Relationship Id="rId149" Type="http://schemas.openxmlformats.org/officeDocument/2006/relationships/customXml" Target="../ink/ink139.xml"/><Relationship Id="rId5" Type="http://schemas.openxmlformats.org/officeDocument/2006/relationships/customXml" Target="../ink/ink67.xml"/><Relationship Id="rId95" Type="http://schemas.openxmlformats.org/officeDocument/2006/relationships/customXml" Target="../ink/ink112.xml"/><Relationship Id="rId160" Type="http://schemas.openxmlformats.org/officeDocument/2006/relationships/image" Target="../media/image83.png"/><Relationship Id="rId181" Type="http://schemas.openxmlformats.org/officeDocument/2006/relationships/customXml" Target="../ink/ink155.xml"/><Relationship Id="rId216" Type="http://schemas.openxmlformats.org/officeDocument/2006/relationships/image" Target="../media/image111.png"/><Relationship Id="rId22" Type="http://schemas.openxmlformats.org/officeDocument/2006/relationships/image" Target="../media/image1410.png"/><Relationship Id="rId43" Type="http://schemas.openxmlformats.org/officeDocument/2006/relationships/customXml" Target="../ink/ink86.xml"/><Relationship Id="rId64" Type="http://schemas.openxmlformats.org/officeDocument/2006/relationships/image" Target="../media/image3510.png"/><Relationship Id="rId118" Type="http://schemas.openxmlformats.org/officeDocument/2006/relationships/image" Target="../media/image6210.png"/><Relationship Id="rId139" Type="http://schemas.openxmlformats.org/officeDocument/2006/relationships/customXml" Target="../ink/ink134.xml"/><Relationship Id="rId85" Type="http://schemas.openxmlformats.org/officeDocument/2006/relationships/customXml" Target="../ink/ink107.xml"/><Relationship Id="rId150" Type="http://schemas.openxmlformats.org/officeDocument/2006/relationships/image" Target="../media/image78.png"/><Relationship Id="rId171" Type="http://schemas.openxmlformats.org/officeDocument/2006/relationships/customXml" Target="../ink/ink150.xml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227" Type="http://schemas.openxmlformats.org/officeDocument/2006/relationships/customXml" Target="../ink/ink178.xml"/><Relationship Id="rId12" Type="http://schemas.openxmlformats.org/officeDocument/2006/relationships/image" Target="../media/image912.png"/><Relationship Id="rId33" Type="http://schemas.openxmlformats.org/officeDocument/2006/relationships/customXml" Target="../ink/ink81.xml"/><Relationship Id="rId108" Type="http://schemas.openxmlformats.org/officeDocument/2006/relationships/image" Target="../media/image5710.png"/><Relationship Id="rId129" Type="http://schemas.openxmlformats.org/officeDocument/2006/relationships/customXml" Target="../ink/ink129.xml"/><Relationship Id="rId54" Type="http://schemas.openxmlformats.org/officeDocument/2006/relationships/image" Target="../media/image3010.png"/><Relationship Id="rId75" Type="http://schemas.openxmlformats.org/officeDocument/2006/relationships/customXml" Target="../ink/ink102.xml"/><Relationship Id="rId96" Type="http://schemas.openxmlformats.org/officeDocument/2006/relationships/image" Target="../media/image5110.png"/><Relationship Id="rId140" Type="http://schemas.openxmlformats.org/officeDocument/2006/relationships/image" Target="../media/image73.png"/><Relationship Id="rId161" Type="http://schemas.openxmlformats.org/officeDocument/2006/relationships/customXml" Target="../ink/ink145.xml"/><Relationship Id="rId182" Type="http://schemas.openxmlformats.org/officeDocument/2006/relationships/image" Target="../media/image94.png"/><Relationship Id="rId217" Type="http://schemas.openxmlformats.org/officeDocument/2006/relationships/customXml" Target="../ink/ink173.xml"/><Relationship Id="rId6" Type="http://schemas.openxmlformats.org/officeDocument/2006/relationships/image" Target="../media/image6100.png"/><Relationship Id="rId23" Type="http://schemas.openxmlformats.org/officeDocument/2006/relationships/customXml" Target="../ink/ink76.xml"/><Relationship Id="rId119" Type="http://schemas.openxmlformats.org/officeDocument/2006/relationships/customXml" Target="../ink/ink124.xml"/><Relationship Id="rId44" Type="http://schemas.openxmlformats.org/officeDocument/2006/relationships/image" Target="../media/image2511.png"/><Relationship Id="rId65" Type="http://schemas.openxmlformats.org/officeDocument/2006/relationships/customXml" Target="../ink/ink97.xml"/><Relationship Id="rId86" Type="http://schemas.openxmlformats.org/officeDocument/2006/relationships/image" Target="../media/image4610.png"/><Relationship Id="rId130" Type="http://schemas.openxmlformats.org/officeDocument/2006/relationships/image" Target="../media/image6810.png"/><Relationship Id="rId151" Type="http://schemas.openxmlformats.org/officeDocument/2006/relationships/customXml" Target="../ink/ink140.xml"/><Relationship Id="rId172" Type="http://schemas.openxmlformats.org/officeDocument/2006/relationships/image" Target="../media/image89.png"/><Relationship Id="rId193" Type="http://schemas.openxmlformats.org/officeDocument/2006/relationships/customXml" Target="../ink/ink161.xml"/><Relationship Id="rId207" Type="http://schemas.openxmlformats.org/officeDocument/2006/relationships/customXml" Target="../ink/ink168.xml"/><Relationship Id="rId228" Type="http://schemas.openxmlformats.org/officeDocument/2006/relationships/image" Target="../media/image117.png"/><Relationship Id="rId13" Type="http://schemas.openxmlformats.org/officeDocument/2006/relationships/customXml" Target="../ink/ink71.xml"/><Relationship Id="rId109" Type="http://schemas.openxmlformats.org/officeDocument/2006/relationships/customXml" Target="../ink/ink119.xml"/><Relationship Id="rId34" Type="http://schemas.openxmlformats.org/officeDocument/2006/relationships/image" Target="../media/image2011.png"/><Relationship Id="rId55" Type="http://schemas.openxmlformats.org/officeDocument/2006/relationships/customXml" Target="../ink/ink92.xml"/><Relationship Id="rId76" Type="http://schemas.openxmlformats.org/officeDocument/2006/relationships/image" Target="../media/image4110.png"/><Relationship Id="rId97" Type="http://schemas.openxmlformats.org/officeDocument/2006/relationships/customXml" Target="../ink/ink113.xml"/><Relationship Id="rId120" Type="http://schemas.openxmlformats.org/officeDocument/2006/relationships/image" Target="../media/image6310.png"/><Relationship Id="rId141" Type="http://schemas.openxmlformats.org/officeDocument/2006/relationships/customXml" Target="../ink/ink135.xml"/><Relationship Id="rId7" Type="http://schemas.openxmlformats.org/officeDocument/2006/relationships/customXml" Target="../ink/ink68.xml"/><Relationship Id="rId162" Type="http://schemas.openxmlformats.org/officeDocument/2006/relationships/image" Target="../media/image84.png"/><Relationship Id="rId183" Type="http://schemas.openxmlformats.org/officeDocument/2006/relationships/customXml" Target="../ink/ink156.xml"/><Relationship Id="rId218" Type="http://schemas.openxmlformats.org/officeDocument/2006/relationships/image" Target="../media/image112.png"/><Relationship Id="rId24" Type="http://schemas.openxmlformats.org/officeDocument/2006/relationships/image" Target="../media/image1510.png"/><Relationship Id="rId45" Type="http://schemas.openxmlformats.org/officeDocument/2006/relationships/customXml" Target="../ink/ink87.xml"/><Relationship Id="rId66" Type="http://schemas.openxmlformats.org/officeDocument/2006/relationships/image" Target="../media/image3610.png"/><Relationship Id="rId87" Type="http://schemas.openxmlformats.org/officeDocument/2006/relationships/customXml" Target="../ink/ink108.xml"/><Relationship Id="rId110" Type="http://schemas.openxmlformats.org/officeDocument/2006/relationships/image" Target="../media/image5810.png"/><Relationship Id="rId131" Type="http://schemas.openxmlformats.org/officeDocument/2006/relationships/customXml" Target="../ink/ink130.xml"/><Relationship Id="rId152" Type="http://schemas.openxmlformats.org/officeDocument/2006/relationships/image" Target="../media/image79.png"/><Relationship Id="rId173" Type="http://schemas.openxmlformats.org/officeDocument/2006/relationships/customXml" Target="../ink/ink151.xml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14" Type="http://schemas.openxmlformats.org/officeDocument/2006/relationships/image" Target="../media/image1010.png"/><Relationship Id="rId35" Type="http://schemas.openxmlformats.org/officeDocument/2006/relationships/customXml" Target="../ink/ink82.xml"/><Relationship Id="rId56" Type="http://schemas.openxmlformats.org/officeDocument/2006/relationships/image" Target="../media/image3110.png"/><Relationship Id="rId77" Type="http://schemas.openxmlformats.org/officeDocument/2006/relationships/customXml" Target="../ink/ink103.xml"/><Relationship Id="rId100" Type="http://schemas.openxmlformats.org/officeDocument/2006/relationships/image" Target="../media/image5310.png"/><Relationship Id="rId8" Type="http://schemas.openxmlformats.org/officeDocument/2006/relationships/image" Target="../media/image7100.png"/><Relationship Id="rId98" Type="http://schemas.openxmlformats.org/officeDocument/2006/relationships/image" Target="../media/image5210.png"/><Relationship Id="rId121" Type="http://schemas.openxmlformats.org/officeDocument/2006/relationships/customXml" Target="../ink/ink125.xml"/><Relationship Id="rId142" Type="http://schemas.openxmlformats.org/officeDocument/2006/relationships/image" Target="../media/image74.png"/><Relationship Id="rId163" Type="http://schemas.openxmlformats.org/officeDocument/2006/relationships/customXml" Target="../ink/ink146.xml"/><Relationship Id="rId184" Type="http://schemas.openxmlformats.org/officeDocument/2006/relationships/image" Target="../media/image95.png"/><Relationship Id="rId219" Type="http://schemas.openxmlformats.org/officeDocument/2006/relationships/customXml" Target="../ink/ink174.xml"/><Relationship Id="rId3" Type="http://schemas.openxmlformats.org/officeDocument/2006/relationships/customXml" Target="../ink/ink66.xml"/><Relationship Id="rId214" Type="http://schemas.openxmlformats.org/officeDocument/2006/relationships/image" Target="../media/image110.png"/><Relationship Id="rId25" Type="http://schemas.openxmlformats.org/officeDocument/2006/relationships/customXml" Target="../ink/ink77.xml"/><Relationship Id="rId46" Type="http://schemas.openxmlformats.org/officeDocument/2006/relationships/image" Target="../media/image2610.png"/><Relationship Id="rId67" Type="http://schemas.openxmlformats.org/officeDocument/2006/relationships/customXml" Target="../ink/ink98.xml"/><Relationship Id="rId116" Type="http://schemas.openxmlformats.org/officeDocument/2006/relationships/image" Target="../media/image6110.png"/><Relationship Id="rId137" Type="http://schemas.openxmlformats.org/officeDocument/2006/relationships/customXml" Target="../ink/ink133.xml"/><Relationship Id="rId158" Type="http://schemas.openxmlformats.org/officeDocument/2006/relationships/image" Target="../media/image82.png"/><Relationship Id="rId20" Type="http://schemas.openxmlformats.org/officeDocument/2006/relationships/image" Target="../media/image1310.png"/><Relationship Id="rId41" Type="http://schemas.openxmlformats.org/officeDocument/2006/relationships/customXml" Target="../ink/ink85.xml"/><Relationship Id="rId62" Type="http://schemas.openxmlformats.org/officeDocument/2006/relationships/image" Target="../media/image3410.png"/><Relationship Id="rId83" Type="http://schemas.openxmlformats.org/officeDocument/2006/relationships/customXml" Target="../ink/ink106.xml"/><Relationship Id="rId88" Type="http://schemas.openxmlformats.org/officeDocument/2006/relationships/image" Target="../media/image4710.png"/><Relationship Id="rId111" Type="http://schemas.openxmlformats.org/officeDocument/2006/relationships/customXml" Target="../ink/ink120.xml"/><Relationship Id="rId132" Type="http://schemas.openxmlformats.org/officeDocument/2006/relationships/image" Target="../media/image69.png"/><Relationship Id="rId153" Type="http://schemas.openxmlformats.org/officeDocument/2006/relationships/customXml" Target="../ink/ink141.xml"/><Relationship Id="rId174" Type="http://schemas.openxmlformats.org/officeDocument/2006/relationships/image" Target="../media/image90.png"/><Relationship Id="rId179" Type="http://schemas.openxmlformats.org/officeDocument/2006/relationships/customXml" Target="../ink/ink154.xml"/><Relationship Id="rId195" Type="http://schemas.openxmlformats.org/officeDocument/2006/relationships/customXml" Target="../ink/ink162.xml"/><Relationship Id="rId209" Type="http://schemas.openxmlformats.org/officeDocument/2006/relationships/customXml" Target="../ink/ink169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20" Type="http://schemas.openxmlformats.org/officeDocument/2006/relationships/image" Target="../media/image113.png"/><Relationship Id="rId225" Type="http://schemas.openxmlformats.org/officeDocument/2006/relationships/customXml" Target="../ink/ink177.xml"/><Relationship Id="rId15" Type="http://schemas.openxmlformats.org/officeDocument/2006/relationships/customXml" Target="../ink/ink72.xml"/><Relationship Id="rId36" Type="http://schemas.openxmlformats.org/officeDocument/2006/relationships/image" Target="../media/image2110.png"/><Relationship Id="rId57" Type="http://schemas.openxmlformats.org/officeDocument/2006/relationships/customXml" Target="../ink/ink93.xml"/><Relationship Id="rId106" Type="http://schemas.openxmlformats.org/officeDocument/2006/relationships/image" Target="../media/image5610.png"/><Relationship Id="rId127" Type="http://schemas.openxmlformats.org/officeDocument/2006/relationships/customXml" Target="../ink/ink128.xml"/><Relationship Id="rId10" Type="http://schemas.openxmlformats.org/officeDocument/2006/relationships/image" Target="../media/image8100.png"/><Relationship Id="rId31" Type="http://schemas.openxmlformats.org/officeDocument/2006/relationships/customXml" Target="../ink/ink80.xml"/><Relationship Id="rId52" Type="http://schemas.openxmlformats.org/officeDocument/2006/relationships/image" Target="../media/image2910.png"/><Relationship Id="rId73" Type="http://schemas.openxmlformats.org/officeDocument/2006/relationships/customXml" Target="../ink/ink101.xml"/><Relationship Id="rId78" Type="http://schemas.openxmlformats.org/officeDocument/2006/relationships/image" Target="../media/image4210.png"/><Relationship Id="rId94" Type="http://schemas.openxmlformats.org/officeDocument/2006/relationships/image" Target="../media/image5010.png"/><Relationship Id="rId99" Type="http://schemas.openxmlformats.org/officeDocument/2006/relationships/customXml" Target="../ink/ink114.xml"/><Relationship Id="rId101" Type="http://schemas.openxmlformats.org/officeDocument/2006/relationships/customXml" Target="../ink/ink115.xml"/><Relationship Id="rId122" Type="http://schemas.openxmlformats.org/officeDocument/2006/relationships/image" Target="../media/image6410.png"/><Relationship Id="rId143" Type="http://schemas.openxmlformats.org/officeDocument/2006/relationships/customXml" Target="../ink/ink136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149.xml"/><Relationship Id="rId185" Type="http://schemas.openxmlformats.org/officeDocument/2006/relationships/customXml" Target="../ink/ink157.xml"/><Relationship Id="rId4" Type="http://schemas.openxmlformats.org/officeDocument/2006/relationships/image" Target="../media/image5100.png"/><Relationship Id="rId9" Type="http://schemas.openxmlformats.org/officeDocument/2006/relationships/customXml" Target="../ink/ink69.xml"/><Relationship Id="rId180" Type="http://schemas.openxmlformats.org/officeDocument/2006/relationships/image" Target="../media/image93.png"/><Relationship Id="rId210" Type="http://schemas.openxmlformats.org/officeDocument/2006/relationships/image" Target="../media/image108.png"/><Relationship Id="rId215" Type="http://schemas.openxmlformats.org/officeDocument/2006/relationships/customXml" Target="../ink/ink172.xml"/><Relationship Id="rId26" Type="http://schemas.openxmlformats.org/officeDocument/2006/relationships/image" Target="../media/image1611.png"/><Relationship Id="rId47" Type="http://schemas.openxmlformats.org/officeDocument/2006/relationships/customXml" Target="../ink/ink88.xml"/><Relationship Id="rId68" Type="http://schemas.openxmlformats.org/officeDocument/2006/relationships/image" Target="../media/image3710.png"/><Relationship Id="rId89" Type="http://schemas.openxmlformats.org/officeDocument/2006/relationships/customXml" Target="../ink/ink109.xml"/><Relationship Id="rId112" Type="http://schemas.openxmlformats.org/officeDocument/2006/relationships/image" Target="../media/image5910.png"/><Relationship Id="rId133" Type="http://schemas.openxmlformats.org/officeDocument/2006/relationships/customXml" Target="../ink/ink131.xml"/><Relationship Id="rId154" Type="http://schemas.openxmlformats.org/officeDocument/2006/relationships/image" Target="../media/image80.png"/><Relationship Id="rId175" Type="http://schemas.openxmlformats.org/officeDocument/2006/relationships/customXml" Target="../ink/ink152.xml"/><Relationship Id="rId196" Type="http://schemas.openxmlformats.org/officeDocument/2006/relationships/image" Target="../media/image101.png"/><Relationship Id="rId200" Type="http://schemas.openxmlformats.org/officeDocument/2006/relationships/image" Target="../media/image103.png"/><Relationship Id="rId16" Type="http://schemas.openxmlformats.org/officeDocument/2006/relationships/image" Target="../media/image1110.png"/><Relationship Id="rId221" Type="http://schemas.openxmlformats.org/officeDocument/2006/relationships/customXml" Target="../ink/ink175.xml"/><Relationship Id="rId37" Type="http://schemas.openxmlformats.org/officeDocument/2006/relationships/customXml" Target="../ink/ink83.xml"/><Relationship Id="rId58" Type="http://schemas.openxmlformats.org/officeDocument/2006/relationships/image" Target="../media/image3210.png"/><Relationship Id="rId79" Type="http://schemas.openxmlformats.org/officeDocument/2006/relationships/customXml" Target="../ink/ink104.xml"/><Relationship Id="rId102" Type="http://schemas.openxmlformats.org/officeDocument/2006/relationships/image" Target="../media/image5410.png"/><Relationship Id="rId123" Type="http://schemas.openxmlformats.org/officeDocument/2006/relationships/customXml" Target="../ink/ink126.xml"/><Relationship Id="rId144" Type="http://schemas.openxmlformats.org/officeDocument/2006/relationships/image" Target="../media/image75.png"/><Relationship Id="rId90" Type="http://schemas.openxmlformats.org/officeDocument/2006/relationships/image" Target="../media/image4810.png"/><Relationship Id="rId165" Type="http://schemas.openxmlformats.org/officeDocument/2006/relationships/customXml" Target="../ink/ink147.xml"/><Relationship Id="rId186" Type="http://schemas.openxmlformats.org/officeDocument/2006/relationships/image" Target="../media/image96.png"/><Relationship Id="rId211" Type="http://schemas.openxmlformats.org/officeDocument/2006/relationships/customXml" Target="../ink/ink170.xml"/><Relationship Id="rId27" Type="http://schemas.openxmlformats.org/officeDocument/2006/relationships/customXml" Target="../ink/ink78.xml"/><Relationship Id="rId48" Type="http://schemas.openxmlformats.org/officeDocument/2006/relationships/image" Target="../media/image2710.png"/><Relationship Id="rId69" Type="http://schemas.openxmlformats.org/officeDocument/2006/relationships/customXml" Target="../ink/ink99.xml"/><Relationship Id="rId113" Type="http://schemas.openxmlformats.org/officeDocument/2006/relationships/customXml" Target="../ink/ink121.xml"/><Relationship Id="rId134" Type="http://schemas.openxmlformats.org/officeDocument/2006/relationships/image" Target="../media/image70.png"/><Relationship Id="rId80" Type="http://schemas.openxmlformats.org/officeDocument/2006/relationships/image" Target="../media/image4310.png"/><Relationship Id="rId155" Type="http://schemas.openxmlformats.org/officeDocument/2006/relationships/customXml" Target="../ink/ink142.xml"/><Relationship Id="rId176" Type="http://schemas.openxmlformats.org/officeDocument/2006/relationships/image" Target="../media/image91.png"/><Relationship Id="rId197" Type="http://schemas.openxmlformats.org/officeDocument/2006/relationships/customXml" Target="../ink/ink163.xml"/><Relationship Id="rId201" Type="http://schemas.openxmlformats.org/officeDocument/2006/relationships/customXml" Target="../ink/ink165.xml"/><Relationship Id="rId222" Type="http://schemas.openxmlformats.org/officeDocument/2006/relationships/image" Target="../media/image114.png"/><Relationship Id="rId17" Type="http://schemas.openxmlformats.org/officeDocument/2006/relationships/customXml" Target="../ink/ink73.xml"/><Relationship Id="rId38" Type="http://schemas.openxmlformats.org/officeDocument/2006/relationships/image" Target="../media/image2210.png"/><Relationship Id="rId59" Type="http://schemas.openxmlformats.org/officeDocument/2006/relationships/customXml" Target="../ink/ink94.xml"/><Relationship Id="rId103" Type="http://schemas.openxmlformats.org/officeDocument/2006/relationships/customXml" Target="../ink/ink116.xml"/><Relationship Id="rId124" Type="http://schemas.openxmlformats.org/officeDocument/2006/relationships/image" Target="../media/image6510.png"/><Relationship Id="rId70" Type="http://schemas.openxmlformats.org/officeDocument/2006/relationships/image" Target="../media/image3810.png"/><Relationship Id="rId91" Type="http://schemas.openxmlformats.org/officeDocument/2006/relationships/customXml" Target="../ink/ink110.xml"/><Relationship Id="rId145" Type="http://schemas.openxmlformats.org/officeDocument/2006/relationships/customXml" Target="../ink/ink137.xml"/><Relationship Id="rId166" Type="http://schemas.openxmlformats.org/officeDocument/2006/relationships/image" Target="../media/image86.png"/><Relationship Id="rId187" Type="http://schemas.openxmlformats.org/officeDocument/2006/relationships/customXml" Target="../ink/ink158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09.png"/><Relationship Id="rId28" Type="http://schemas.openxmlformats.org/officeDocument/2006/relationships/image" Target="../media/image1710.png"/><Relationship Id="rId49" Type="http://schemas.openxmlformats.org/officeDocument/2006/relationships/customXml" Target="../ink/ink89.xml"/><Relationship Id="rId114" Type="http://schemas.openxmlformats.org/officeDocument/2006/relationships/image" Target="../media/image6010.png"/><Relationship Id="rId60" Type="http://schemas.openxmlformats.org/officeDocument/2006/relationships/image" Target="../media/image3310.png"/><Relationship Id="rId81" Type="http://schemas.openxmlformats.org/officeDocument/2006/relationships/customXml" Target="../ink/ink105.xml"/><Relationship Id="rId135" Type="http://schemas.openxmlformats.org/officeDocument/2006/relationships/customXml" Target="../ink/ink132.xml"/><Relationship Id="rId156" Type="http://schemas.openxmlformats.org/officeDocument/2006/relationships/image" Target="../media/image81.png"/><Relationship Id="rId177" Type="http://schemas.openxmlformats.org/officeDocument/2006/relationships/customXml" Target="../ink/ink153.xml"/><Relationship Id="rId198" Type="http://schemas.openxmlformats.org/officeDocument/2006/relationships/image" Target="../media/image102.png"/><Relationship Id="rId202" Type="http://schemas.openxmlformats.org/officeDocument/2006/relationships/image" Target="../media/image104.png"/><Relationship Id="rId223" Type="http://schemas.openxmlformats.org/officeDocument/2006/relationships/customXml" Target="../ink/ink176.xml"/><Relationship Id="rId18" Type="http://schemas.openxmlformats.org/officeDocument/2006/relationships/image" Target="../media/image1210.png"/><Relationship Id="rId39" Type="http://schemas.openxmlformats.org/officeDocument/2006/relationships/customXml" Target="../ink/ink84.xml"/><Relationship Id="rId50" Type="http://schemas.openxmlformats.org/officeDocument/2006/relationships/image" Target="../media/image2810.png"/><Relationship Id="rId104" Type="http://schemas.openxmlformats.org/officeDocument/2006/relationships/image" Target="../media/image5510.png"/><Relationship Id="rId125" Type="http://schemas.openxmlformats.org/officeDocument/2006/relationships/customXml" Target="../ink/ink127.xml"/><Relationship Id="rId146" Type="http://schemas.openxmlformats.org/officeDocument/2006/relationships/image" Target="../media/image76.png"/><Relationship Id="rId167" Type="http://schemas.openxmlformats.org/officeDocument/2006/relationships/customXml" Target="../ink/ink148.xml"/><Relationship Id="rId188" Type="http://schemas.openxmlformats.org/officeDocument/2006/relationships/image" Target="../media/image97.png"/><Relationship Id="rId71" Type="http://schemas.openxmlformats.org/officeDocument/2006/relationships/customXml" Target="../ink/ink100.xml"/><Relationship Id="rId92" Type="http://schemas.openxmlformats.org/officeDocument/2006/relationships/image" Target="../media/image4910.png"/><Relationship Id="rId213" Type="http://schemas.openxmlformats.org/officeDocument/2006/relationships/customXml" Target="../ink/ink171.xml"/><Relationship Id="rId2" Type="http://schemas.openxmlformats.org/officeDocument/2006/relationships/image" Target="../media/image68.png"/><Relationship Id="rId29" Type="http://schemas.openxmlformats.org/officeDocument/2006/relationships/customXml" Target="../ink/ink79.xml"/><Relationship Id="rId40" Type="http://schemas.openxmlformats.org/officeDocument/2006/relationships/image" Target="../media/image2310.png"/><Relationship Id="rId115" Type="http://schemas.openxmlformats.org/officeDocument/2006/relationships/customXml" Target="../ink/ink122.xml"/><Relationship Id="rId136" Type="http://schemas.openxmlformats.org/officeDocument/2006/relationships/image" Target="../media/image71.png"/><Relationship Id="rId157" Type="http://schemas.openxmlformats.org/officeDocument/2006/relationships/customXml" Target="../ink/ink143.xml"/><Relationship Id="rId178" Type="http://schemas.openxmlformats.org/officeDocument/2006/relationships/image" Target="../media/image92.png"/><Relationship Id="rId61" Type="http://schemas.openxmlformats.org/officeDocument/2006/relationships/customXml" Target="../ink/ink95.xml"/><Relationship Id="rId82" Type="http://schemas.openxmlformats.org/officeDocument/2006/relationships/image" Target="../media/image4410.png"/><Relationship Id="rId199" Type="http://schemas.openxmlformats.org/officeDocument/2006/relationships/customXml" Target="../ink/ink164.xml"/><Relationship Id="rId203" Type="http://schemas.openxmlformats.org/officeDocument/2006/relationships/customXml" Target="../ink/ink166.xml"/><Relationship Id="rId19" Type="http://schemas.openxmlformats.org/officeDocument/2006/relationships/customXml" Target="../ink/ink74.xml"/><Relationship Id="rId224" Type="http://schemas.openxmlformats.org/officeDocument/2006/relationships/image" Target="../media/image115.png"/><Relationship Id="rId30" Type="http://schemas.openxmlformats.org/officeDocument/2006/relationships/image" Target="../media/image1810.png"/><Relationship Id="rId105" Type="http://schemas.openxmlformats.org/officeDocument/2006/relationships/customXml" Target="../ink/ink117.xml"/><Relationship Id="rId126" Type="http://schemas.openxmlformats.org/officeDocument/2006/relationships/image" Target="../media/image6610.png"/><Relationship Id="rId147" Type="http://schemas.openxmlformats.org/officeDocument/2006/relationships/customXml" Target="../ink/ink138.xml"/><Relationship Id="rId168" Type="http://schemas.openxmlformats.org/officeDocument/2006/relationships/image" Target="../media/image87.png"/><Relationship Id="rId51" Type="http://schemas.openxmlformats.org/officeDocument/2006/relationships/customXml" Target="../ink/ink90.xml"/><Relationship Id="rId72" Type="http://schemas.openxmlformats.org/officeDocument/2006/relationships/image" Target="../media/image3910.png"/><Relationship Id="rId93" Type="http://schemas.openxmlformats.org/officeDocument/2006/relationships/customXml" Target="../ink/ink111.xml"/><Relationship Id="rId189" Type="http://schemas.openxmlformats.org/officeDocument/2006/relationships/customXml" Target="../ink/ink15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9.png"/><Relationship Id="rId21" Type="http://schemas.openxmlformats.org/officeDocument/2006/relationships/customXml" Target="../ink/ink188.xml"/><Relationship Id="rId42" Type="http://schemas.openxmlformats.org/officeDocument/2006/relationships/image" Target="../media/image137.png"/><Relationship Id="rId47" Type="http://schemas.openxmlformats.org/officeDocument/2006/relationships/customXml" Target="../ink/ink201.xml"/><Relationship Id="rId63" Type="http://schemas.openxmlformats.org/officeDocument/2006/relationships/customXml" Target="../ink/ink209.xml"/><Relationship Id="rId68" Type="http://schemas.openxmlformats.org/officeDocument/2006/relationships/image" Target="../media/image150.png"/><Relationship Id="rId84" Type="http://schemas.openxmlformats.org/officeDocument/2006/relationships/image" Target="../media/image158.png"/><Relationship Id="rId89" Type="http://schemas.openxmlformats.org/officeDocument/2006/relationships/customXml" Target="../ink/ink222.xml"/><Relationship Id="rId16" Type="http://schemas.openxmlformats.org/officeDocument/2006/relationships/image" Target="../media/image124.png"/><Relationship Id="rId11" Type="http://schemas.openxmlformats.org/officeDocument/2006/relationships/customXml" Target="../ink/ink183.xml"/><Relationship Id="rId32" Type="http://schemas.openxmlformats.org/officeDocument/2006/relationships/image" Target="../media/image132.png"/><Relationship Id="rId37" Type="http://schemas.openxmlformats.org/officeDocument/2006/relationships/customXml" Target="../ink/ink196.xml"/><Relationship Id="rId53" Type="http://schemas.openxmlformats.org/officeDocument/2006/relationships/customXml" Target="../ink/ink204.xml"/><Relationship Id="rId58" Type="http://schemas.openxmlformats.org/officeDocument/2006/relationships/image" Target="../media/image145.png"/><Relationship Id="rId74" Type="http://schemas.openxmlformats.org/officeDocument/2006/relationships/image" Target="../media/image153.png"/><Relationship Id="rId79" Type="http://schemas.openxmlformats.org/officeDocument/2006/relationships/customXml" Target="../ink/ink217.xml"/><Relationship Id="rId5" Type="http://schemas.openxmlformats.org/officeDocument/2006/relationships/customXml" Target="../ink/ink180.xml"/><Relationship Id="rId90" Type="http://schemas.openxmlformats.org/officeDocument/2006/relationships/image" Target="../media/image161.png"/><Relationship Id="rId14" Type="http://schemas.openxmlformats.org/officeDocument/2006/relationships/image" Target="../media/image123.png"/><Relationship Id="rId22" Type="http://schemas.openxmlformats.org/officeDocument/2006/relationships/image" Target="../media/image127.png"/><Relationship Id="rId27" Type="http://schemas.openxmlformats.org/officeDocument/2006/relationships/customXml" Target="../ink/ink191.xml"/><Relationship Id="rId30" Type="http://schemas.openxmlformats.org/officeDocument/2006/relationships/image" Target="../media/image131.png"/><Relationship Id="rId35" Type="http://schemas.openxmlformats.org/officeDocument/2006/relationships/customXml" Target="../ink/ink195.xml"/><Relationship Id="rId43" Type="http://schemas.openxmlformats.org/officeDocument/2006/relationships/customXml" Target="../ink/ink199.xml"/><Relationship Id="rId48" Type="http://schemas.openxmlformats.org/officeDocument/2006/relationships/image" Target="../media/image140.png"/><Relationship Id="rId56" Type="http://schemas.openxmlformats.org/officeDocument/2006/relationships/image" Target="../media/image144.png"/><Relationship Id="rId64" Type="http://schemas.openxmlformats.org/officeDocument/2006/relationships/image" Target="../media/image148.png"/><Relationship Id="rId69" Type="http://schemas.openxmlformats.org/officeDocument/2006/relationships/customXml" Target="../ink/ink212.xml"/><Relationship Id="rId77" Type="http://schemas.openxmlformats.org/officeDocument/2006/relationships/customXml" Target="../ink/ink216.xml"/><Relationship Id="rId8" Type="http://schemas.openxmlformats.org/officeDocument/2006/relationships/image" Target="../media/image120.png"/><Relationship Id="rId51" Type="http://schemas.openxmlformats.org/officeDocument/2006/relationships/customXml" Target="../ink/ink203.xml"/><Relationship Id="rId72" Type="http://schemas.openxmlformats.org/officeDocument/2006/relationships/image" Target="../media/image152.png"/><Relationship Id="rId80" Type="http://schemas.openxmlformats.org/officeDocument/2006/relationships/image" Target="../media/image156.png"/><Relationship Id="rId85" Type="http://schemas.openxmlformats.org/officeDocument/2006/relationships/customXml" Target="../ink/ink220.xml"/><Relationship Id="rId3" Type="http://schemas.openxmlformats.org/officeDocument/2006/relationships/customXml" Target="../ink/ink179.xml"/><Relationship Id="rId12" Type="http://schemas.openxmlformats.org/officeDocument/2006/relationships/image" Target="../media/image122.png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33" Type="http://schemas.openxmlformats.org/officeDocument/2006/relationships/customXml" Target="../ink/ink194.xml"/><Relationship Id="rId38" Type="http://schemas.openxmlformats.org/officeDocument/2006/relationships/image" Target="../media/image135.png"/><Relationship Id="rId46" Type="http://schemas.openxmlformats.org/officeDocument/2006/relationships/image" Target="../media/image139.png"/><Relationship Id="rId59" Type="http://schemas.openxmlformats.org/officeDocument/2006/relationships/customXml" Target="../ink/ink207.xml"/><Relationship Id="rId67" Type="http://schemas.openxmlformats.org/officeDocument/2006/relationships/customXml" Target="../ink/ink211.xml"/><Relationship Id="rId20" Type="http://schemas.openxmlformats.org/officeDocument/2006/relationships/image" Target="../media/image126.png"/><Relationship Id="rId41" Type="http://schemas.openxmlformats.org/officeDocument/2006/relationships/customXml" Target="../ink/ink198.xml"/><Relationship Id="rId54" Type="http://schemas.openxmlformats.org/officeDocument/2006/relationships/image" Target="../media/image143.png"/><Relationship Id="rId62" Type="http://schemas.openxmlformats.org/officeDocument/2006/relationships/image" Target="../media/image147.png"/><Relationship Id="rId70" Type="http://schemas.openxmlformats.org/officeDocument/2006/relationships/image" Target="../media/image151.png"/><Relationship Id="rId75" Type="http://schemas.openxmlformats.org/officeDocument/2006/relationships/customXml" Target="../ink/ink215.xml"/><Relationship Id="rId83" Type="http://schemas.openxmlformats.org/officeDocument/2006/relationships/customXml" Target="../ink/ink219.xml"/><Relationship Id="rId88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130.png"/><Relationship Id="rId36" Type="http://schemas.openxmlformats.org/officeDocument/2006/relationships/image" Target="../media/image134.png"/><Relationship Id="rId49" Type="http://schemas.openxmlformats.org/officeDocument/2006/relationships/customXml" Target="../ink/ink202.xml"/><Relationship Id="rId57" Type="http://schemas.openxmlformats.org/officeDocument/2006/relationships/customXml" Target="../ink/ink206.xml"/><Relationship Id="rId10" Type="http://schemas.openxmlformats.org/officeDocument/2006/relationships/image" Target="../media/image121.png"/><Relationship Id="rId31" Type="http://schemas.openxmlformats.org/officeDocument/2006/relationships/customXml" Target="../ink/ink193.xml"/><Relationship Id="rId44" Type="http://schemas.openxmlformats.org/officeDocument/2006/relationships/image" Target="../media/image138.png"/><Relationship Id="rId52" Type="http://schemas.openxmlformats.org/officeDocument/2006/relationships/image" Target="../media/image142.png"/><Relationship Id="rId60" Type="http://schemas.openxmlformats.org/officeDocument/2006/relationships/image" Target="../media/image146.png"/><Relationship Id="rId65" Type="http://schemas.openxmlformats.org/officeDocument/2006/relationships/customXml" Target="../ink/ink210.xml"/><Relationship Id="rId73" Type="http://schemas.openxmlformats.org/officeDocument/2006/relationships/customXml" Target="../ink/ink214.xml"/><Relationship Id="rId78" Type="http://schemas.openxmlformats.org/officeDocument/2006/relationships/image" Target="../media/image155.png"/><Relationship Id="rId81" Type="http://schemas.openxmlformats.org/officeDocument/2006/relationships/customXml" Target="../ink/ink218.xml"/><Relationship Id="rId86" Type="http://schemas.openxmlformats.org/officeDocument/2006/relationships/image" Target="../media/image159.png"/><Relationship Id="rId4" Type="http://schemas.openxmlformats.org/officeDocument/2006/relationships/image" Target="../media/image118.png"/><Relationship Id="rId9" Type="http://schemas.openxmlformats.org/officeDocument/2006/relationships/customXml" Target="../ink/ink182.xml"/><Relationship Id="rId13" Type="http://schemas.openxmlformats.org/officeDocument/2006/relationships/customXml" Target="../ink/ink184.xml"/><Relationship Id="rId18" Type="http://schemas.openxmlformats.org/officeDocument/2006/relationships/image" Target="../media/image125.png"/><Relationship Id="rId39" Type="http://schemas.openxmlformats.org/officeDocument/2006/relationships/customXml" Target="../ink/ink197.xml"/><Relationship Id="rId34" Type="http://schemas.openxmlformats.org/officeDocument/2006/relationships/image" Target="../media/image133.png"/><Relationship Id="rId50" Type="http://schemas.openxmlformats.org/officeDocument/2006/relationships/image" Target="../media/image141.png"/><Relationship Id="rId55" Type="http://schemas.openxmlformats.org/officeDocument/2006/relationships/customXml" Target="../ink/ink205.xml"/><Relationship Id="rId76" Type="http://schemas.openxmlformats.org/officeDocument/2006/relationships/image" Target="../media/image154.png"/><Relationship Id="rId7" Type="http://schemas.openxmlformats.org/officeDocument/2006/relationships/customXml" Target="../ink/ink181.xml"/><Relationship Id="rId71" Type="http://schemas.openxmlformats.org/officeDocument/2006/relationships/customXml" Target="../ink/ink213.xml"/><Relationship Id="rId2" Type="http://schemas.openxmlformats.org/officeDocument/2006/relationships/image" Target="../media/image68.png"/><Relationship Id="rId29" Type="http://schemas.openxmlformats.org/officeDocument/2006/relationships/customXml" Target="../ink/ink192.xml"/><Relationship Id="rId24" Type="http://schemas.openxmlformats.org/officeDocument/2006/relationships/image" Target="../media/image128.png"/><Relationship Id="rId40" Type="http://schemas.openxmlformats.org/officeDocument/2006/relationships/image" Target="../media/image136.png"/><Relationship Id="rId45" Type="http://schemas.openxmlformats.org/officeDocument/2006/relationships/customXml" Target="../ink/ink200.xml"/><Relationship Id="rId66" Type="http://schemas.openxmlformats.org/officeDocument/2006/relationships/image" Target="../media/image149.png"/><Relationship Id="rId87" Type="http://schemas.openxmlformats.org/officeDocument/2006/relationships/customXml" Target="../ink/ink221.xml"/><Relationship Id="rId61" Type="http://schemas.openxmlformats.org/officeDocument/2006/relationships/customXml" Target="../ink/ink208.xml"/><Relationship Id="rId82" Type="http://schemas.openxmlformats.org/officeDocument/2006/relationships/image" Target="../media/image157.png"/><Relationship Id="rId19" Type="http://schemas.openxmlformats.org/officeDocument/2006/relationships/customXml" Target="../ink/ink18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.png"/><Relationship Id="rId21" Type="http://schemas.openxmlformats.org/officeDocument/2006/relationships/image" Target="../media/image172.png"/><Relationship Id="rId42" Type="http://schemas.openxmlformats.org/officeDocument/2006/relationships/customXml" Target="../ink/ink242.xml"/><Relationship Id="rId63" Type="http://schemas.openxmlformats.org/officeDocument/2006/relationships/image" Target="../media/image193.png"/><Relationship Id="rId84" Type="http://schemas.openxmlformats.org/officeDocument/2006/relationships/customXml" Target="../ink/ink263.xml"/><Relationship Id="rId16" Type="http://schemas.openxmlformats.org/officeDocument/2006/relationships/customXml" Target="../ink/ink229.xml"/><Relationship Id="rId107" Type="http://schemas.openxmlformats.org/officeDocument/2006/relationships/image" Target="../media/image215.png"/><Relationship Id="rId11" Type="http://schemas.openxmlformats.org/officeDocument/2006/relationships/image" Target="../media/image167.png"/><Relationship Id="rId32" Type="http://schemas.openxmlformats.org/officeDocument/2006/relationships/customXml" Target="../ink/ink237.xml"/><Relationship Id="rId37" Type="http://schemas.openxmlformats.org/officeDocument/2006/relationships/image" Target="../media/image180.png"/><Relationship Id="rId53" Type="http://schemas.openxmlformats.org/officeDocument/2006/relationships/image" Target="../media/image188.png"/><Relationship Id="rId58" Type="http://schemas.openxmlformats.org/officeDocument/2006/relationships/customXml" Target="../ink/ink250.xml"/><Relationship Id="rId74" Type="http://schemas.openxmlformats.org/officeDocument/2006/relationships/customXml" Target="../ink/ink258.xml"/><Relationship Id="rId79" Type="http://schemas.openxmlformats.org/officeDocument/2006/relationships/image" Target="../media/image201.png"/><Relationship Id="rId102" Type="http://schemas.openxmlformats.org/officeDocument/2006/relationships/customXml" Target="../ink/ink272.xml"/><Relationship Id="rId123" Type="http://schemas.openxmlformats.org/officeDocument/2006/relationships/image" Target="../media/image223.png"/><Relationship Id="rId128" Type="http://schemas.openxmlformats.org/officeDocument/2006/relationships/customXml" Target="../ink/ink285.xml"/><Relationship Id="rId5" Type="http://schemas.openxmlformats.org/officeDocument/2006/relationships/image" Target="../media/image164.png"/><Relationship Id="rId90" Type="http://schemas.openxmlformats.org/officeDocument/2006/relationships/customXml" Target="../ink/ink266.xml"/><Relationship Id="rId95" Type="http://schemas.openxmlformats.org/officeDocument/2006/relationships/image" Target="../media/image209.png"/><Relationship Id="rId22" Type="http://schemas.openxmlformats.org/officeDocument/2006/relationships/customXml" Target="../ink/ink232.xml"/><Relationship Id="rId27" Type="http://schemas.openxmlformats.org/officeDocument/2006/relationships/image" Target="../media/image175.png"/><Relationship Id="rId43" Type="http://schemas.openxmlformats.org/officeDocument/2006/relationships/image" Target="../media/image183.png"/><Relationship Id="rId48" Type="http://schemas.openxmlformats.org/officeDocument/2006/relationships/customXml" Target="../ink/ink245.xml"/><Relationship Id="rId64" Type="http://schemas.openxmlformats.org/officeDocument/2006/relationships/customXml" Target="../ink/ink253.xml"/><Relationship Id="rId69" Type="http://schemas.openxmlformats.org/officeDocument/2006/relationships/image" Target="../media/image196.png"/><Relationship Id="rId113" Type="http://schemas.openxmlformats.org/officeDocument/2006/relationships/image" Target="../media/image218.png"/><Relationship Id="rId118" Type="http://schemas.openxmlformats.org/officeDocument/2006/relationships/customXml" Target="../ink/ink280.xml"/><Relationship Id="rId134" Type="http://schemas.openxmlformats.org/officeDocument/2006/relationships/customXml" Target="../ink/ink288.xml"/><Relationship Id="rId80" Type="http://schemas.openxmlformats.org/officeDocument/2006/relationships/customXml" Target="../ink/ink261.xml"/><Relationship Id="rId85" Type="http://schemas.openxmlformats.org/officeDocument/2006/relationships/image" Target="../media/image204.png"/><Relationship Id="rId12" Type="http://schemas.openxmlformats.org/officeDocument/2006/relationships/customXml" Target="../ink/ink227.xml"/><Relationship Id="rId17" Type="http://schemas.openxmlformats.org/officeDocument/2006/relationships/image" Target="../media/image170.png"/><Relationship Id="rId33" Type="http://schemas.openxmlformats.org/officeDocument/2006/relationships/image" Target="../media/image178.png"/><Relationship Id="rId38" Type="http://schemas.openxmlformats.org/officeDocument/2006/relationships/customXml" Target="../ink/ink240.xml"/><Relationship Id="rId59" Type="http://schemas.openxmlformats.org/officeDocument/2006/relationships/image" Target="../media/image191.png"/><Relationship Id="rId103" Type="http://schemas.openxmlformats.org/officeDocument/2006/relationships/image" Target="../media/image213.png"/><Relationship Id="rId108" Type="http://schemas.openxmlformats.org/officeDocument/2006/relationships/customXml" Target="../ink/ink275.xml"/><Relationship Id="rId124" Type="http://schemas.openxmlformats.org/officeDocument/2006/relationships/customXml" Target="../ink/ink283.xml"/><Relationship Id="rId129" Type="http://schemas.openxmlformats.org/officeDocument/2006/relationships/image" Target="../media/image226.png"/><Relationship Id="rId54" Type="http://schemas.openxmlformats.org/officeDocument/2006/relationships/customXml" Target="../ink/ink248.xml"/><Relationship Id="rId70" Type="http://schemas.openxmlformats.org/officeDocument/2006/relationships/customXml" Target="../ink/ink256.xml"/><Relationship Id="rId75" Type="http://schemas.openxmlformats.org/officeDocument/2006/relationships/image" Target="../media/image199.png"/><Relationship Id="rId91" Type="http://schemas.openxmlformats.org/officeDocument/2006/relationships/image" Target="../media/image207.png"/><Relationship Id="rId96" Type="http://schemas.openxmlformats.org/officeDocument/2006/relationships/customXml" Target="../ink/ink26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4.xml"/><Relationship Id="rId23" Type="http://schemas.openxmlformats.org/officeDocument/2006/relationships/image" Target="../media/image173.png"/><Relationship Id="rId28" Type="http://schemas.openxmlformats.org/officeDocument/2006/relationships/customXml" Target="../ink/ink235.xml"/><Relationship Id="rId49" Type="http://schemas.openxmlformats.org/officeDocument/2006/relationships/image" Target="../media/image186.png"/><Relationship Id="rId114" Type="http://schemas.openxmlformats.org/officeDocument/2006/relationships/customXml" Target="../ink/ink278.xml"/><Relationship Id="rId119" Type="http://schemas.openxmlformats.org/officeDocument/2006/relationships/image" Target="../media/image221.png"/><Relationship Id="rId44" Type="http://schemas.openxmlformats.org/officeDocument/2006/relationships/customXml" Target="../ink/ink243.xml"/><Relationship Id="rId60" Type="http://schemas.openxmlformats.org/officeDocument/2006/relationships/customXml" Target="../ink/ink251.xml"/><Relationship Id="rId65" Type="http://schemas.openxmlformats.org/officeDocument/2006/relationships/image" Target="../media/image194.png"/><Relationship Id="rId81" Type="http://schemas.openxmlformats.org/officeDocument/2006/relationships/image" Target="../media/image202.png"/><Relationship Id="rId86" Type="http://schemas.openxmlformats.org/officeDocument/2006/relationships/customXml" Target="../ink/ink264.xml"/><Relationship Id="rId130" Type="http://schemas.openxmlformats.org/officeDocument/2006/relationships/customXml" Target="../ink/ink286.xml"/><Relationship Id="rId135" Type="http://schemas.openxmlformats.org/officeDocument/2006/relationships/image" Target="../media/image229.png"/><Relationship Id="rId13" Type="http://schemas.openxmlformats.org/officeDocument/2006/relationships/image" Target="../media/image168.png"/><Relationship Id="rId18" Type="http://schemas.openxmlformats.org/officeDocument/2006/relationships/customXml" Target="../ink/ink230.xml"/><Relationship Id="rId39" Type="http://schemas.openxmlformats.org/officeDocument/2006/relationships/image" Target="../media/image181.png"/><Relationship Id="rId109" Type="http://schemas.openxmlformats.org/officeDocument/2006/relationships/image" Target="../media/image216.png"/><Relationship Id="rId34" Type="http://schemas.openxmlformats.org/officeDocument/2006/relationships/customXml" Target="../ink/ink238.xml"/><Relationship Id="rId50" Type="http://schemas.openxmlformats.org/officeDocument/2006/relationships/customXml" Target="../ink/ink246.xml"/><Relationship Id="rId55" Type="http://schemas.openxmlformats.org/officeDocument/2006/relationships/image" Target="../media/image189.png"/><Relationship Id="rId76" Type="http://schemas.openxmlformats.org/officeDocument/2006/relationships/customXml" Target="../ink/ink259.xml"/><Relationship Id="rId97" Type="http://schemas.openxmlformats.org/officeDocument/2006/relationships/image" Target="../media/image210.png"/><Relationship Id="rId104" Type="http://schemas.openxmlformats.org/officeDocument/2006/relationships/customXml" Target="../ink/ink273.xml"/><Relationship Id="rId120" Type="http://schemas.openxmlformats.org/officeDocument/2006/relationships/customXml" Target="../ink/ink281.xml"/><Relationship Id="rId125" Type="http://schemas.openxmlformats.org/officeDocument/2006/relationships/image" Target="../media/image224.png"/><Relationship Id="rId7" Type="http://schemas.openxmlformats.org/officeDocument/2006/relationships/image" Target="../media/image165.png"/><Relationship Id="rId71" Type="http://schemas.openxmlformats.org/officeDocument/2006/relationships/image" Target="../media/image197.png"/><Relationship Id="rId92" Type="http://schemas.openxmlformats.org/officeDocument/2006/relationships/customXml" Target="../ink/ink267.xml"/><Relationship Id="rId2" Type="http://schemas.openxmlformats.org/officeDocument/2006/relationships/image" Target="../media/image162.png"/><Relationship Id="rId29" Type="http://schemas.openxmlformats.org/officeDocument/2006/relationships/image" Target="../media/image176.png"/><Relationship Id="rId24" Type="http://schemas.openxmlformats.org/officeDocument/2006/relationships/customXml" Target="../ink/ink233.xml"/><Relationship Id="rId40" Type="http://schemas.openxmlformats.org/officeDocument/2006/relationships/customXml" Target="../ink/ink241.xml"/><Relationship Id="rId45" Type="http://schemas.openxmlformats.org/officeDocument/2006/relationships/image" Target="../media/image184.png"/><Relationship Id="rId66" Type="http://schemas.openxmlformats.org/officeDocument/2006/relationships/customXml" Target="../ink/ink254.xml"/><Relationship Id="rId87" Type="http://schemas.openxmlformats.org/officeDocument/2006/relationships/image" Target="../media/image205.png"/><Relationship Id="rId110" Type="http://schemas.openxmlformats.org/officeDocument/2006/relationships/customXml" Target="../ink/ink276.xml"/><Relationship Id="rId115" Type="http://schemas.openxmlformats.org/officeDocument/2006/relationships/image" Target="../media/image219.png"/><Relationship Id="rId131" Type="http://schemas.openxmlformats.org/officeDocument/2006/relationships/image" Target="../media/image227.png"/><Relationship Id="rId136" Type="http://schemas.openxmlformats.org/officeDocument/2006/relationships/customXml" Target="../ink/ink289.xml"/><Relationship Id="rId61" Type="http://schemas.openxmlformats.org/officeDocument/2006/relationships/image" Target="../media/image192.png"/><Relationship Id="rId82" Type="http://schemas.openxmlformats.org/officeDocument/2006/relationships/customXml" Target="../ink/ink262.xml"/><Relationship Id="rId19" Type="http://schemas.openxmlformats.org/officeDocument/2006/relationships/image" Target="../media/image171.png"/><Relationship Id="rId14" Type="http://schemas.openxmlformats.org/officeDocument/2006/relationships/customXml" Target="../ink/ink228.xml"/><Relationship Id="rId30" Type="http://schemas.openxmlformats.org/officeDocument/2006/relationships/customXml" Target="../ink/ink236.xml"/><Relationship Id="rId35" Type="http://schemas.openxmlformats.org/officeDocument/2006/relationships/image" Target="../media/image179.png"/><Relationship Id="rId56" Type="http://schemas.openxmlformats.org/officeDocument/2006/relationships/customXml" Target="../ink/ink249.xml"/><Relationship Id="rId77" Type="http://schemas.openxmlformats.org/officeDocument/2006/relationships/image" Target="../media/image200.png"/><Relationship Id="rId100" Type="http://schemas.openxmlformats.org/officeDocument/2006/relationships/customXml" Target="../ink/ink271.xml"/><Relationship Id="rId105" Type="http://schemas.openxmlformats.org/officeDocument/2006/relationships/image" Target="../media/image214.png"/><Relationship Id="rId126" Type="http://schemas.openxmlformats.org/officeDocument/2006/relationships/customXml" Target="../ink/ink284.xml"/><Relationship Id="rId8" Type="http://schemas.openxmlformats.org/officeDocument/2006/relationships/customXml" Target="../ink/ink225.xml"/><Relationship Id="rId51" Type="http://schemas.openxmlformats.org/officeDocument/2006/relationships/image" Target="../media/image187.png"/><Relationship Id="rId72" Type="http://schemas.openxmlformats.org/officeDocument/2006/relationships/customXml" Target="../ink/ink257.xml"/><Relationship Id="rId93" Type="http://schemas.openxmlformats.org/officeDocument/2006/relationships/image" Target="../media/image208.png"/><Relationship Id="rId98" Type="http://schemas.openxmlformats.org/officeDocument/2006/relationships/customXml" Target="../ink/ink270.xml"/><Relationship Id="rId121" Type="http://schemas.openxmlformats.org/officeDocument/2006/relationships/image" Target="../media/image222.png"/><Relationship Id="rId3" Type="http://schemas.openxmlformats.org/officeDocument/2006/relationships/image" Target="../media/image163.png"/><Relationship Id="rId25" Type="http://schemas.openxmlformats.org/officeDocument/2006/relationships/image" Target="../media/image174.png"/><Relationship Id="rId46" Type="http://schemas.openxmlformats.org/officeDocument/2006/relationships/customXml" Target="../ink/ink244.xml"/><Relationship Id="rId67" Type="http://schemas.openxmlformats.org/officeDocument/2006/relationships/image" Target="../media/image195.png"/><Relationship Id="rId116" Type="http://schemas.openxmlformats.org/officeDocument/2006/relationships/customXml" Target="../ink/ink279.xml"/><Relationship Id="rId137" Type="http://schemas.openxmlformats.org/officeDocument/2006/relationships/image" Target="../media/image230.png"/><Relationship Id="rId20" Type="http://schemas.openxmlformats.org/officeDocument/2006/relationships/customXml" Target="../ink/ink231.xml"/><Relationship Id="rId41" Type="http://schemas.openxmlformats.org/officeDocument/2006/relationships/image" Target="../media/image182.png"/><Relationship Id="rId62" Type="http://schemas.openxmlformats.org/officeDocument/2006/relationships/customXml" Target="../ink/ink252.xml"/><Relationship Id="rId83" Type="http://schemas.openxmlformats.org/officeDocument/2006/relationships/image" Target="../media/image203.png"/><Relationship Id="rId88" Type="http://schemas.openxmlformats.org/officeDocument/2006/relationships/customXml" Target="../ink/ink265.xml"/><Relationship Id="rId111" Type="http://schemas.openxmlformats.org/officeDocument/2006/relationships/image" Target="../media/image217.png"/><Relationship Id="rId132" Type="http://schemas.openxmlformats.org/officeDocument/2006/relationships/customXml" Target="../ink/ink287.xml"/><Relationship Id="rId15" Type="http://schemas.openxmlformats.org/officeDocument/2006/relationships/image" Target="../media/image169.png"/><Relationship Id="rId36" Type="http://schemas.openxmlformats.org/officeDocument/2006/relationships/customXml" Target="../ink/ink239.xml"/><Relationship Id="rId57" Type="http://schemas.openxmlformats.org/officeDocument/2006/relationships/image" Target="../media/image190.png"/><Relationship Id="rId106" Type="http://schemas.openxmlformats.org/officeDocument/2006/relationships/customXml" Target="../ink/ink274.xml"/><Relationship Id="rId127" Type="http://schemas.openxmlformats.org/officeDocument/2006/relationships/image" Target="../media/image225.png"/><Relationship Id="rId10" Type="http://schemas.openxmlformats.org/officeDocument/2006/relationships/customXml" Target="../ink/ink226.xml"/><Relationship Id="rId31" Type="http://schemas.openxmlformats.org/officeDocument/2006/relationships/image" Target="../media/image177.png"/><Relationship Id="rId52" Type="http://schemas.openxmlformats.org/officeDocument/2006/relationships/customXml" Target="../ink/ink247.xml"/><Relationship Id="rId73" Type="http://schemas.openxmlformats.org/officeDocument/2006/relationships/image" Target="../media/image198.png"/><Relationship Id="rId78" Type="http://schemas.openxmlformats.org/officeDocument/2006/relationships/customXml" Target="../ink/ink260.xml"/><Relationship Id="rId94" Type="http://schemas.openxmlformats.org/officeDocument/2006/relationships/customXml" Target="../ink/ink268.xml"/><Relationship Id="rId99" Type="http://schemas.openxmlformats.org/officeDocument/2006/relationships/image" Target="../media/image211.png"/><Relationship Id="rId101" Type="http://schemas.openxmlformats.org/officeDocument/2006/relationships/image" Target="../media/image212.png"/><Relationship Id="rId122" Type="http://schemas.openxmlformats.org/officeDocument/2006/relationships/customXml" Target="../ink/ink282.xml"/><Relationship Id="rId4" Type="http://schemas.openxmlformats.org/officeDocument/2006/relationships/customXml" Target="../ink/ink223.xml"/><Relationship Id="rId9" Type="http://schemas.openxmlformats.org/officeDocument/2006/relationships/image" Target="../media/image166.png"/><Relationship Id="rId26" Type="http://schemas.openxmlformats.org/officeDocument/2006/relationships/customXml" Target="../ink/ink234.xml"/><Relationship Id="rId47" Type="http://schemas.openxmlformats.org/officeDocument/2006/relationships/image" Target="../media/image185.png"/><Relationship Id="rId68" Type="http://schemas.openxmlformats.org/officeDocument/2006/relationships/customXml" Target="../ink/ink255.xml"/><Relationship Id="rId89" Type="http://schemas.openxmlformats.org/officeDocument/2006/relationships/image" Target="../media/image206.png"/><Relationship Id="rId112" Type="http://schemas.openxmlformats.org/officeDocument/2006/relationships/customXml" Target="../ink/ink277.xml"/><Relationship Id="rId133" Type="http://schemas.openxmlformats.org/officeDocument/2006/relationships/image" Target="../media/image2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customXml" Target="../ink/ink295.xml"/><Relationship Id="rId18" Type="http://schemas.openxmlformats.org/officeDocument/2006/relationships/image" Target="../media/image239.png"/><Relationship Id="rId3" Type="http://schemas.openxmlformats.org/officeDocument/2006/relationships/customXml" Target="../ink/ink290.xml"/><Relationship Id="rId7" Type="http://schemas.openxmlformats.org/officeDocument/2006/relationships/customXml" Target="../ink/ink292.xml"/><Relationship Id="rId12" Type="http://schemas.openxmlformats.org/officeDocument/2006/relationships/image" Target="../media/image236.png"/><Relationship Id="rId17" Type="http://schemas.openxmlformats.org/officeDocument/2006/relationships/customXml" Target="../ink/ink297.xml"/><Relationship Id="rId2" Type="http://schemas.openxmlformats.org/officeDocument/2006/relationships/image" Target="../media/image231.png"/><Relationship Id="rId16" Type="http://schemas.openxmlformats.org/officeDocument/2006/relationships/image" Target="../media/image238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3.png"/><Relationship Id="rId11" Type="http://schemas.openxmlformats.org/officeDocument/2006/relationships/customXml" Target="../ink/ink294.xml"/><Relationship Id="rId5" Type="http://schemas.openxmlformats.org/officeDocument/2006/relationships/customXml" Target="../ink/ink291.xml"/><Relationship Id="rId15" Type="http://schemas.openxmlformats.org/officeDocument/2006/relationships/customXml" Target="../ink/ink296.xml"/><Relationship Id="rId10" Type="http://schemas.openxmlformats.org/officeDocument/2006/relationships/image" Target="../media/image235.png"/><Relationship Id="rId19" Type="http://schemas.openxmlformats.org/officeDocument/2006/relationships/customXml" Target="../ink/ink298.xml"/><Relationship Id="rId4" Type="http://schemas.openxmlformats.org/officeDocument/2006/relationships/image" Target="../media/image232.png"/><Relationship Id="rId9" Type="http://schemas.openxmlformats.org/officeDocument/2006/relationships/customXml" Target="../ink/ink293.xml"/><Relationship Id="rId14" Type="http://schemas.openxmlformats.org/officeDocument/2006/relationships/image" Target="../media/image2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816" y="1984921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Optymalizacja układu do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628650" y="365127"/>
            <a:ext cx="7886700" cy="591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Przedział dyspersji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233793" y="1022737"/>
            <a:ext cx="881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większa liczba rowków/mm, tym mniejszy przedział dyspersji . Dla siatki odbiciowej</a:t>
            </a:r>
            <a:endParaRPr lang="pl-PL" dirty="0"/>
          </a:p>
        </p:txBody>
      </p:sp>
      <p:pic>
        <p:nvPicPr>
          <p:cNvPr id="5" name="Obraz 4" descr="Raman spectrum of cyclohexan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03" y="2136202"/>
            <a:ext cx="5356331" cy="40426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2779668" y="1560916"/>
                <a:ext cx="3204402" cy="57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pl-P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𝒅𝒔𝒊𝒏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l-P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l-PL" b="1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68" y="1560916"/>
                <a:ext cx="3204402" cy="575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628650" y="6107779"/>
                <a:ext cx="7886700" cy="935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siatki 1800gr/mm przedział dyspersji  ~ </a:t>
                </a:r>
                <a14:m>
                  <m:oMath xmlns:m="http://schemas.openxmlformats.org/officeDocument/2006/math">
                    <m:r>
                      <a:rPr lang="pl-PL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𝟏𝟏𝟎𝟎</m:t>
                    </m:r>
                    <m:sSup>
                      <m:sSupPr>
                        <m:ctrlP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siatki 1200gr/mm ~ 2</a:t>
                </a:r>
                <a14:m>
                  <m:oMath xmlns:m="http://schemas.openxmlformats.org/officeDocument/2006/math">
                    <m:r>
                      <a:rPr lang="pl-PL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sSup>
                      <m:sSupPr>
                        <m:ctrlP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dla siatki 600gr/mm ~ </a:t>
                </a:r>
                <a14:m>
                  <m:oMath xmlns:m="http://schemas.openxmlformats.org/officeDocument/2006/math">
                    <m:r>
                      <a:rPr lang="pl-PL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𝟑𝟗𝟎𝟎</m:t>
                    </m:r>
                    <m:sSup>
                      <m:sSupPr>
                        <m:ctrlP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pl-PL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itd..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107779"/>
                <a:ext cx="7886700" cy="935769"/>
              </a:xfrm>
              <a:prstGeom prst="rect">
                <a:avLst/>
              </a:prstGeom>
              <a:blipFill>
                <a:blip r:embed="rId4"/>
                <a:stretch>
                  <a:fillRect l="-618" t="-32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EBA5523C-314B-4414-A9F2-773D9D3A67C8}"/>
                  </a:ext>
                </a:extLst>
              </p14:cNvPr>
              <p14:cNvContentPartPr/>
              <p14:nvPr/>
            </p14:nvContentPartPr>
            <p14:xfrm>
              <a:off x="6241031" y="1813050"/>
              <a:ext cx="138240" cy="3744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EBA5523C-314B-4414-A9F2-773D9D3A67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23031" y="1795410"/>
                <a:ext cx="1738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C5D08400-0FC9-4131-B036-14998A64C9FA}"/>
                  </a:ext>
                </a:extLst>
              </p14:cNvPr>
              <p14:cNvContentPartPr/>
              <p14:nvPr/>
            </p14:nvContentPartPr>
            <p14:xfrm>
              <a:off x="6240311" y="1869570"/>
              <a:ext cx="144360" cy="42480"/>
            </p14:xfrm>
          </p:contentPart>
        </mc:Choice>
        <mc:Fallback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C5D08400-0FC9-4131-B036-14998A64C9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2671" y="1851930"/>
                <a:ext cx="180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63998BBE-B4F3-495F-A265-B12FF820CE49}"/>
                  </a:ext>
                </a:extLst>
              </p14:cNvPr>
              <p14:cNvContentPartPr/>
              <p14:nvPr/>
            </p14:nvContentPartPr>
            <p14:xfrm>
              <a:off x="6619751" y="1640250"/>
              <a:ext cx="85320" cy="16776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63998BBE-B4F3-495F-A265-B12FF820CE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1751" y="1622250"/>
                <a:ext cx="120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9FF40D2C-B939-4DA9-8603-1A7D990FB201}"/>
                  </a:ext>
                </a:extLst>
              </p14:cNvPr>
              <p14:cNvContentPartPr/>
              <p14:nvPr/>
            </p14:nvContentPartPr>
            <p14:xfrm>
              <a:off x="6587351" y="1853010"/>
              <a:ext cx="196920" cy="2196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9FF40D2C-B939-4DA9-8603-1A7D990FB2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69351" y="1835370"/>
                <a:ext cx="232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51F27D2E-DC9A-4169-990D-2FE144573C11}"/>
                  </a:ext>
                </a:extLst>
              </p14:cNvPr>
              <p14:cNvContentPartPr/>
              <p14:nvPr/>
            </p14:nvContentPartPr>
            <p14:xfrm>
              <a:off x="6595991" y="1940850"/>
              <a:ext cx="136800" cy="19332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51F27D2E-DC9A-4169-990D-2FE144573C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78038" y="1922850"/>
                <a:ext cx="172346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92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0" y="391885"/>
            <a:ext cx="8552309" cy="506057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61553" y="5722430"/>
            <a:ext cx="843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</a:t>
            </a:r>
            <a:r>
              <a:rPr lang="pl-PL" b="1" dirty="0"/>
              <a:t>www.horiba.com/int/scientific/products/custom-spectroscopy-solutions/spectrometers-and-monochromators/</a:t>
            </a:r>
            <a:r>
              <a:rPr lang="pl-PL" b="1" dirty="0">
                <a:solidFill>
                  <a:srgbClr val="FF0000"/>
                </a:solidFill>
              </a:rPr>
              <a:t>grating-calculator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9251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95021C24-7FF3-4A34-902F-17EB9BC289CC}"/>
                  </a:ext>
                </a:extLst>
              </p14:cNvPr>
              <p14:cNvContentPartPr/>
              <p14:nvPr/>
            </p14:nvContentPartPr>
            <p14:xfrm>
              <a:off x="1422431" y="1240277"/>
              <a:ext cx="159120" cy="239760"/>
            </p14:xfrm>
          </p:contentPart>
        </mc:Choice>
        <mc:Fallback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95021C24-7FF3-4A34-902F-17EB9BC289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791" y="1231277"/>
                <a:ext cx="1767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823764F0-8975-4224-A00C-77A544252BA7}"/>
                  </a:ext>
                </a:extLst>
              </p14:cNvPr>
              <p14:cNvContentPartPr/>
              <p14:nvPr/>
            </p14:nvContentPartPr>
            <p14:xfrm>
              <a:off x="2855231" y="1379237"/>
              <a:ext cx="122400" cy="1728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823764F0-8975-4224-A00C-77A544252B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6591" y="1370597"/>
                <a:ext cx="140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3DA3E11A-3A8C-4C71-B609-BEB8696C105A}"/>
                  </a:ext>
                </a:extLst>
              </p14:cNvPr>
              <p14:cNvContentPartPr/>
              <p14:nvPr/>
            </p14:nvContentPartPr>
            <p14:xfrm>
              <a:off x="2843351" y="1441517"/>
              <a:ext cx="108000" cy="756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3DA3E11A-3A8C-4C71-B609-BEB8696C10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4711" y="1432877"/>
                <a:ext cx="1256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7EEF255B-E3EB-4ABF-8917-3082ADE1B83F}"/>
                  </a:ext>
                </a:extLst>
              </p14:cNvPr>
              <p14:cNvContentPartPr/>
              <p14:nvPr/>
            </p14:nvContentPartPr>
            <p14:xfrm>
              <a:off x="1811231" y="1175117"/>
              <a:ext cx="759600" cy="32940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7EEF255B-E3EB-4ABF-8917-3082ADE1B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2235" y="1166127"/>
                <a:ext cx="777232" cy="347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977B3C67-BDD9-484D-96B1-C998CBEC2580}"/>
                  </a:ext>
                </a:extLst>
              </p14:cNvPr>
              <p14:cNvContentPartPr/>
              <p14:nvPr/>
            </p14:nvContentPartPr>
            <p14:xfrm>
              <a:off x="3269591" y="1258637"/>
              <a:ext cx="141480" cy="19836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977B3C67-BDD9-484D-96B1-C998CBEC25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60951" y="1249637"/>
                <a:ext cx="159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4A654E89-C6A9-4089-9FDC-C7048C299E29}"/>
                  </a:ext>
                </a:extLst>
              </p14:cNvPr>
              <p14:cNvContentPartPr/>
              <p14:nvPr/>
            </p14:nvContentPartPr>
            <p14:xfrm>
              <a:off x="3487391" y="1448357"/>
              <a:ext cx="2160" cy="504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4A654E89-C6A9-4089-9FDC-C7048C299E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78751" y="1439357"/>
                <a:ext cx="19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26555655-F4E7-41DC-9230-5D6A71B908CF}"/>
                  </a:ext>
                </a:extLst>
              </p14:cNvPr>
              <p14:cNvContentPartPr/>
              <p14:nvPr/>
            </p14:nvContentPartPr>
            <p14:xfrm>
              <a:off x="3624191" y="1258277"/>
              <a:ext cx="149040" cy="19008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26555655-F4E7-41DC-9230-5D6A71B908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5191" y="1249277"/>
                <a:ext cx="166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D805EBD7-EF72-4B51-A13D-39FE3F3FA2B2}"/>
                  </a:ext>
                </a:extLst>
              </p14:cNvPr>
              <p14:cNvContentPartPr/>
              <p14:nvPr/>
            </p14:nvContentPartPr>
            <p14:xfrm>
              <a:off x="3880151" y="1215437"/>
              <a:ext cx="110520" cy="25740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D805EBD7-EF72-4B51-A13D-39FE3F3FA2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1151" y="1206437"/>
                <a:ext cx="128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D568A619-E826-49D0-9A65-73F4A0080ABD}"/>
                  </a:ext>
                </a:extLst>
              </p14:cNvPr>
              <p14:cNvContentPartPr/>
              <p14:nvPr/>
            </p14:nvContentPartPr>
            <p14:xfrm>
              <a:off x="4294871" y="1333157"/>
              <a:ext cx="2520" cy="1116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D568A619-E826-49D0-9A65-73F4A0080A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85871" y="1324517"/>
                <a:ext cx="20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65562BB5-8CE5-4720-AEE6-BD591D047D31}"/>
                  </a:ext>
                </a:extLst>
              </p14:cNvPr>
              <p14:cNvContentPartPr/>
              <p14:nvPr/>
            </p14:nvContentPartPr>
            <p14:xfrm>
              <a:off x="4428071" y="1240997"/>
              <a:ext cx="95400" cy="19944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65562BB5-8CE5-4720-AEE6-BD591D047D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9071" y="1231997"/>
                <a:ext cx="1130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75537726-C4E4-4785-9EAF-43FFE2B760B4}"/>
                  </a:ext>
                </a:extLst>
              </p14:cNvPr>
              <p14:cNvContentPartPr/>
              <p14:nvPr/>
            </p14:nvContentPartPr>
            <p14:xfrm>
              <a:off x="4613471" y="1246397"/>
              <a:ext cx="130680" cy="18216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75537726-C4E4-4785-9EAF-43FFE2B760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04471" y="1237397"/>
                <a:ext cx="148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257038F9-C710-4C3C-8750-FEF0F9154E43}"/>
                  </a:ext>
                </a:extLst>
              </p14:cNvPr>
              <p14:cNvContentPartPr/>
              <p14:nvPr/>
            </p14:nvContentPartPr>
            <p14:xfrm>
              <a:off x="4794911" y="1161077"/>
              <a:ext cx="108000" cy="108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257038F9-C710-4C3C-8750-FEF0F9154E4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85911" y="1152077"/>
                <a:ext cx="1256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4D93DB47-7714-4BF0-AF70-2D46EA8ABFF7}"/>
                  </a:ext>
                </a:extLst>
              </p14:cNvPr>
              <p14:cNvContentPartPr/>
              <p14:nvPr/>
            </p14:nvContentPartPr>
            <p14:xfrm>
              <a:off x="5452271" y="1264757"/>
              <a:ext cx="139680" cy="155520"/>
            </p14:xfrm>
          </p:contentPart>
        </mc:Choice>
        <mc:Fallback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4D93DB47-7714-4BF0-AF70-2D46EA8ABF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3631" y="1255757"/>
                <a:ext cx="1573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669BF679-D2C0-4D5D-A05C-5BAD8B4F5DFE}"/>
                  </a:ext>
                </a:extLst>
              </p14:cNvPr>
              <p14:cNvContentPartPr/>
              <p14:nvPr/>
            </p14:nvContentPartPr>
            <p14:xfrm>
              <a:off x="5731991" y="1091597"/>
              <a:ext cx="180720" cy="354600"/>
            </p14:xfrm>
          </p:contentPart>
        </mc:Choice>
        <mc:Fallback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669BF679-D2C0-4D5D-A05C-5BAD8B4F5D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22991" y="1082597"/>
                <a:ext cx="1983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AD074A6C-374F-499D-9AB2-F4DD9144C9D2}"/>
                  </a:ext>
                </a:extLst>
              </p14:cNvPr>
              <p14:cNvContentPartPr/>
              <p14:nvPr/>
            </p14:nvContentPartPr>
            <p14:xfrm>
              <a:off x="5056271" y="1044797"/>
              <a:ext cx="111600" cy="216360"/>
            </p14:xfrm>
          </p:contentPart>
        </mc:Choice>
        <mc:Fallback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AD074A6C-374F-499D-9AB2-F4DD9144C9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47300" y="1036157"/>
                <a:ext cx="129183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889326F3-ECAF-4CED-9BDF-1FE5E10ADF84}"/>
                  </a:ext>
                </a:extLst>
              </p14:cNvPr>
              <p14:cNvContentPartPr/>
              <p14:nvPr/>
            </p14:nvContentPartPr>
            <p14:xfrm>
              <a:off x="716111" y="1834637"/>
              <a:ext cx="104760" cy="231120"/>
            </p14:xfrm>
          </p:contentPart>
        </mc:Choice>
        <mc:Fallback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889326F3-ECAF-4CED-9BDF-1FE5E10ADF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7471" y="1825997"/>
                <a:ext cx="122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04EE0C14-B2A8-47F2-9CD0-1E7D1E24E4EA}"/>
                  </a:ext>
                </a:extLst>
              </p14:cNvPr>
              <p14:cNvContentPartPr/>
              <p14:nvPr/>
            </p14:nvContentPartPr>
            <p14:xfrm>
              <a:off x="965231" y="1816997"/>
              <a:ext cx="163080" cy="469440"/>
            </p14:xfrm>
          </p:contentPart>
        </mc:Choice>
        <mc:Fallback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04EE0C14-B2A8-47F2-9CD0-1E7D1E24E4E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6231" y="1808357"/>
                <a:ext cx="1807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4AACCB03-4D59-48BE-9086-050DD2C914D8}"/>
                  </a:ext>
                </a:extLst>
              </p14:cNvPr>
              <p14:cNvContentPartPr/>
              <p14:nvPr/>
            </p14:nvContentPartPr>
            <p14:xfrm>
              <a:off x="1361231" y="1982597"/>
              <a:ext cx="117720" cy="6480"/>
            </p14:xfrm>
          </p:contentPart>
        </mc:Choice>
        <mc:Fallback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4AACCB03-4D59-48BE-9086-050DD2C914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52591" y="1973957"/>
                <a:ext cx="135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7F4CDE5D-1EF6-4462-A657-DBC10805D73B}"/>
                  </a:ext>
                </a:extLst>
              </p14:cNvPr>
              <p14:cNvContentPartPr/>
              <p14:nvPr/>
            </p14:nvContentPartPr>
            <p14:xfrm>
              <a:off x="1352951" y="2049197"/>
              <a:ext cx="126720" cy="10800"/>
            </p14:xfrm>
          </p:contentPart>
        </mc:Choice>
        <mc:Fallback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7F4CDE5D-1EF6-4462-A657-DBC10805D7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43951" y="2040557"/>
                <a:ext cx="144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7A589656-BCA3-4C72-A02C-21A29AD7AA27}"/>
                  </a:ext>
                </a:extLst>
              </p14:cNvPr>
              <p14:cNvContentPartPr/>
              <p14:nvPr/>
            </p14:nvContentPartPr>
            <p14:xfrm>
              <a:off x="2013191" y="2265557"/>
              <a:ext cx="166320" cy="232200"/>
            </p14:xfrm>
          </p:contentPart>
        </mc:Choice>
        <mc:Fallback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7A589656-BCA3-4C72-A02C-21A29AD7AA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04551" y="2256557"/>
                <a:ext cx="183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D1063308-9E86-4B8E-97B9-FED780F67B5F}"/>
                  </a:ext>
                </a:extLst>
              </p14:cNvPr>
              <p14:cNvContentPartPr/>
              <p14:nvPr/>
            </p14:nvContentPartPr>
            <p14:xfrm>
              <a:off x="1791791" y="1898717"/>
              <a:ext cx="454320" cy="282240"/>
            </p14:xfrm>
          </p:contentPart>
        </mc:Choice>
        <mc:Fallback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D1063308-9E86-4B8E-97B9-FED780F67B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2791" y="1890077"/>
                <a:ext cx="4719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D7F673C7-2BF4-442B-90AB-74236618059B}"/>
                  </a:ext>
                </a:extLst>
              </p14:cNvPr>
              <p14:cNvContentPartPr/>
              <p14:nvPr/>
            </p14:nvContentPartPr>
            <p14:xfrm>
              <a:off x="3105791" y="1863797"/>
              <a:ext cx="121680" cy="191880"/>
            </p14:xfrm>
          </p:contentPart>
        </mc:Choice>
        <mc:Fallback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D7F673C7-2BF4-442B-90AB-74236618059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97151" y="1854797"/>
                <a:ext cx="139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9E1B66F9-4858-4BAB-9546-A86AE1B1A4F6}"/>
                  </a:ext>
                </a:extLst>
              </p14:cNvPr>
              <p14:cNvContentPartPr/>
              <p14:nvPr/>
            </p14:nvContentPartPr>
            <p14:xfrm>
              <a:off x="3336911" y="1927517"/>
              <a:ext cx="109440" cy="161640"/>
            </p14:xfrm>
          </p:contentPart>
        </mc:Choice>
        <mc:Fallback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9E1B66F9-4858-4BAB-9546-A86AE1B1A4F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27911" y="1918877"/>
                <a:ext cx="1270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F9FD9C0B-5A88-457C-8937-2B1971CEC5A7}"/>
                  </a:ext>
                </a:extLst>
              </p14:cNvPr>
              <p14:cNvContentPartPr/>
              <p14:nvPr/>
            </p14:nvContentPartPr>
            <p14:xfrm>
              <a:off x="2487311" y="2099597"/>
              <a:ext cx="137520" cy="65160"/>
            </p14:xfrm>
          </p:contentPart>
        </mc:Choice>
        <mc:Fallback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F9FD9C0B-5A88-457C-8937-2B1971CEC5A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78671" y="2090597"/>
                <a:ext cx="155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83C305C1-1FEA-4A5A-8C07-676117E51918}"/>
                  </a:ext>
                </a:extLst>
              </p14:cNvPr>
              <p14:cNvContentPartPr/>
              <p14:nvPr/>
            </p14:nvContentPartPr>
            <p14:xfrm>
              <a:off x="3564071" y="1851557"/>
              <a:ext cx="285480" cy="277920"/>
            </p14:xfrm>
          </p:contentPart>
        </mc:Choice>
        <mc:Fallback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83C305C1-1FEA-4A5A-8C07-676117E519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55071" y="1842557"/>
                <a:ext cx="3031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E409E490-CA2B-4C67-AA82-ECEB188E293F}"/>
                  </a:ext>
                </a:extLst>
              </p14:cNvPr>
              <p14:cNvContentPartPr/>
              <p14:nvPr/>
            </p14:nvContentPartPr>
            <p14:xfrm>
              <a:off x="4117751" y="1982957"/>
              <a:ext cx="156240" cy="21600"/>
            </p14:xfrm>
          </p:contentPart>
        </mc:Choice>
        <mc:Fallback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E409E490-CA2B-4C67-AA82-ECEB188E29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09111" y="1973957"/>
                <a:ext cx="173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CFA79AAE-A468-496B-99A8-D5C2413D76A0}"/>
                  </a:ext>
                </a:extLst>
              </p14:cNvPr>
              <p14:cNvContentPartPr/>
              <p14:nvPr/>
            </p14:nvContentPartPr>
            <p14:xfrm>
              <a:off x="4125311" y="2047397"/>
              <a:ext cx="113040" cy="18360"/>
            </p14:xfrm>
          </p:contentPart>
        </mc:Choice>
        <mc:Fallback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CFA79AAE-A468-496B-99A8-D5C2413D76A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16311" y="2038757"/>
                <a:ext cx="130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56AA1A6C-F06C-4628-B17D-4C9F0855A030}"/>
                  </a:ext>
                </a:extLst>
              </p14:cNvPr>
              <p14:cNvContentPartPr/>
              <p14:nvPr/>
            </p14:nvContentPartPr>
            <p14:xfrm>
              <a:off x="4532831" y="1872797"/>
              <a:ext cx="147240" cy="234000"/>
            </p14:xfrm>
          </p:contentPart>
        </mc:Choice>
        <mc:Fallback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56AA1A6C-F06C-4628-B17D-4C9F0855A03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23831" y="1863797"/>
                <a:ext cx="1648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67BAADB3-39C6-49A1-9688-82BF2EBC7B02}"/>
                  </a:ext>
                </a:extLst>
              </p14:cNvPr>
              <p14:cNvContentPartPr/>
              <p14:nvPr/>
            </p14:nvContentPartPr>
            <p14:xfrm>
              <a:off x="4752791" y="2103557"/>
              <a:ext cx="6120" cy="54360"/>
            </p14:xfrm>
          </p:contentPart>
        </mc:Choice>
        <mc:Fallback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67BAADB3-39C6-49A1-9688-82BF2EBC7B0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44151" y="2094917"/>
                <a:ext cx="23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DA3E0BBE-ADDE-4146-97F3-206D757CA698}"/>
                  </a:ext>
                </a:extLst>
              </p14:cNvPr>
              <p14:cNvContentPartPr/>
              <p14:nvPr/>
            </p14:nvContentPartPr>
            <p14:xfrm>
              <a:off x="4891031" y="1867397"/>
              <a:ext cx="101520" cy="220320"/>
            </p14:xfrm>
          </p:contentPart>
        </mc:Choice>
        <mc:Fallback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DA3E0BBE-ADDE-4146-97F3-206D757CA69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82031" y="1858757"/>
                <a:ext cx="1191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B602B8BA-CDBB-4245-BACF-A352801A4C44}"/>
                  </a:ext>
                </a:extLst>
              </p14:cNvPr>
              <p14:cNvContentPartPr/>
              <p14:nvPr/>
            </p14:nvContentPartPr>
            <p14:xfrm>
              <a:off x="5096951" y="1853357"/>
              <a:ext cx="131400" cy="245160"/>
            </p14:xfrm>
          </p:contentPart>
        </mc:Choice>
        <mc:Fallback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B602B8BA-CDBB-4245-BACF-A352801A4C4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87951" y="1844357"/>
                <a:ext cx="149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521F27F5-F2A6-4175-9385-E7F1E48954F3}"/>
                  </a:ext>
                </a:extLst>
              </p14:cNvPr>
              <p14:cNvContentPartPr/>
              <p14:nvPr/>
            </p14:nvContentPartPr>
            <p14:xfrm>
              <a:off x="5661431" y="1781357"/>
              <a:ext cx="112680" cy="15480"/>
            </p14:xfrm>
          </p:contentPart>
        </mc:Choice>
        <mc:Fallback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521F27F5-F2A6-4175-9385-E7F1E48954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52791" y="1772717"/>
                <a:ext cx="130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D2973E1B-31B2-4456-A4EF-91B7B2E147D0}"/>
                  </a:ext>
                </a:extLst>
              </p14:cNvPr>
              <p14:cNvContentPartPr/>
              <p14:nvPr/>
            </p14:nvContentPartPr>
            <p14:xfrm>
              <a:off x="5310071" y="1872437"/>
              <a:ext cx="359280" cy="222120"/>
            </p14:xfrm>
          </p:contentPart>
        </mc:Choice>
        <mc:Fallback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D2973E1B-31B2-4456-A4EF-91B7B2E147D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1440" y="1863437"/>
                <a:ext cx="376902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9748C06D-A293-4339-8B56-0B27284AAFA2}"/>
                  </a:ext>
                </a:extLst>
              </p14:cNvPr>
              <p14:cNvContentPartPr/>
              <p14:nvPr/>
            </p14:nvContentPartPr>
            <p14:xfrm>
              <a:off x="5866271" y="1684877"/>
              <a:ext cx="109440" cy="189720"/>
            </p14:xfrm>
          </p:contentPart>
        </mc:Choice>
        <mc:Fallback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9748C06D-A293-4339-8B56-0B27284AAFA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57271" y="1676237"/>
                <a:ext cx="127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D3FC7CAD-1AE4-46D8-B470-D53C85B2E2E7}"/>
                  </a:ext>
                </a:extLst>
              </p14:cNvPr>
              <p14:cNvContentPartPr/>
              <p14:nvPr/>
            </p14:nvContentPartPr>
            <p14:xfrm>
              <a:off x="6085151" y="1655717"/>
              <a:ext cx="92880" cy="200880"/>
            </p14:xfrm>
          </p:contentPart>
        </mc:Choice>
        <mc:Fallback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D3FC7CAD-1AE4-46D8-B470-D53C85B2E2E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76151" y="1646733"/>
                <a:ext cx="110520" cy="218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5E3B14FB-8FFC-456B-A0E3-CF6B2009383F}"/>
                  </a:ext>
                </a:extLst>
              </p14:cNvPr>
              <p14:cNvContentPartPr/>
              <p14:nvPr/>
            </p14:nvContentPartPr>
            <p14:xfrm>
              <a:off x="6286391" y="1990517"/>
              <a:ext cx="10440" cy="14400"/>
            </p14:xfrm>
          </p:contentPart>
        </mc:Choice>
        <mc:Fallback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5E3B14FB-8FFC-456B-A0E3-CF6B200938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7391" y="1981877"/>
                <a:ext cx="28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4EF7899D-EF10-4AD9-B135-8EAC97BE6E35}"/>
                  </a:ext>
                </a:extLst>
              </p14:cNvPr>
              <p14:cNvContentPartPr/>
              <p14:nvPr/>
            </p14:nvContentPartPr>
            <p14:xfrm>
              <a:off x="6422831" y="1909517"/>
              <a:ext cx="129600" cy="250200"/>
            </p14:xfrm>
          </p:contentPart>
        </mc:Choice>
        <mc:Fallback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4EF7899D-EF10-4AD9-B135-8EAC97BE6E3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14191" y="1900517"/>
                <a:ext cx="1472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DDCFE0AE-A61F-4747-B01C-E3E473A191D5}"/>
                  </a:ext>
                </a:extLst>
              </p14:cNvPr>
              <p14:cNvContentPartPr/>
              <p14:nvPr/>
            </p14:nvContentPartPr>
            <p14:xfrm>
              <a:off x="6720191" y="2067917"/>
              <a:ext cx="14040" cy="7560"/>
            </p14:xfrm>
          </p:contentPart>
        </mc:Choice>
        <mc:Fallback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DDCFE0AE-A61F-4747-B01C-E3E473A191D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11191" y="2059277"/>
                <a:ext cx="31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F8BCFA51-F662-46D9-8BD8-09F5CDF61B4D}"/>
                  </a:ext>
                </a:extLst>
              </p14:cNvPr>
              <p14:cNvContentPartPr/>
              <p14:nvPr/>
            </p14:nvContentPartPr>
            <p14:xfrm>
              <a:off x="6807311" y="1942277"/>
              <a:ext cx="92880" cy="233280"/>
            </p14:xfrm>
          </p:contentPart>
        </mc:Choice>
        <mc:Fallback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F8BCFA51-F662-46D9-8BD8-09F5CDF61B4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98671" y="1933637"/>
                <a:ext cx="110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F9721392-5AD0-4EDB-9D38-687AC143DBC9}"/>
                  </a:ext>
                </a:extLst>
              </p14:cNvPr>
              <p14:cNvContentPartPr/>
              <p14:nvPr/>
            </p14:nvContentPartPr>
            <p14:xfrm>
              <a:off x="6975791" y="1927877"/>
              <a:ext cx="102240" cy="203400"/>
            </p14:xfrm>
          </p:contentPart>
        </mc:Choice>
        <mc:Fallback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F9721392-5AD0-4EDB-9D38-687AC143DBC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66791" y="1918877"/>
                <a:ext cx="119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F49C06E7-AC7B-48F8-9B01-0C9C07E0FA3D}"/>
                  </a:ext>
                </a:extLst>
              </p14:cNvPr>
              <p14:cNvContentPartPr/>
              <p14:nvPr/>
            </p14:nvContentPartPr>
            <p14:xfrm>
              <a:off x="7124111" y="1654997"/>
              <a:ext cx="102960" cy="216360"/>
            </p14:xfrm>
          </p:contentPart>
        </mc:Choice>
        <mc:Fallback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F49C06E7-AC7B-48F8-9B01-0C9C07E0FA3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15111" y="1645997"/>
                <a:ext cx="1206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1E4325BB-39AD-4931-A9E3-FC0F97FF9727}"/>
                  </a:ext>
                </a:extLst>
              </p14:cNvPr>
              <p14:cNvContentPartPr/>
              <p14:nvPr/>
            </p14:nvContentPartPr>
            <p14:xfrm>
              <a:off x="7330031" y="2026157"/>
              <a:ext cx="12240" cy="9360"/>
            </p14:xfrm>
          </p:contentPart>
        </mc:Choice>
        <mc:Fallback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1E4325BB-39AD-4931-A9E3-FC0F97FF972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21391" y="2017517"/>
                <a:ext cx="29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ADB023BC-5474-47F1-91A1-EF775EF9616D}"/>
                  </a:ext>
                </a:extLst>
              </p14:cNvPr>
              <p14:cNvContentPartPr/>
              <p14:nvPr/>
            </p14:nvContentPartPr>
            <p14:xfrm>
              <a:off x="7455311" y="1920677"/>
              <a:ext cx="146880" cy="244080"/>
            </p14:xfrm>
          </p:contentPart>
        </mc:Choice>
        <mc:Fallback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ADB023BC-5474-47F1-91A1-EF775EF961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46311" y="1911677"/>
                <a:ext cx="1645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7BF4B368-0057-4850-986D-4A1A1D02BC26}"/>
                  </a:ext>
                </a:extLst>
              </p14:cNvPr>
              <p14:cNvContentPartPr/>
              <p14:nvPr/>
            </p14:nvContentPartPr>
            <p14:xfrm>
              <a:off x="7771031" y="1795757"/>
              <a:ext cx="325440" cy="462240"/>
            </p14:xfrm>
          </p:contentPart>
        </mc:Choice>
        <mc:Fallback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7BF4B368-0057-4850-986D-4A1A1D02BC2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62381" y="1787110"/>
                <a:ext cx="343100" cy="47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0BFD6121-0B5E-45FE-ACD5-293C29945B2E}"/>
                  </a:ext>
                </a:extLst>
              </p14:cNvPr>
              <p14:cNvContentPartPr/>
              <p14:nvPr/>
            </p14:nvContentPartPr>
            <p14:xfrm>
              <a:off x="8164151" y="1801877"/>
              <a:ext cx="568440" cy="646200"/>
            </p14:xfrm>
          </p:contentPart>
        </mc:Choice>
        <mc:Fallback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0BFD6121-0B5E-45FE-ACD5-293C29945B2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55151" y="1793237"/>
                <a:ext cx="58608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6" name="Pismo odręczne 85">
                <a:extLst>
                  <a:ext uri="{FF2B5EF4-FFF2-40B4-BE49-F238E27FC236}">
                    <a16:creationId xmlns:a16="http://schemas.microsoft.com/office/drawing/2014/main" id="{2867A5AD-FE5B-462E-A503-79C81A49C608}"/>
                  </a:ext>
                </a:extLst>
              </p14:cNvPr>
              <p14:cNvContentPartPr/>
              <p14:nvPr/>
            </p14:nvContentPartPr>
            <p14:xfrm>
              <a:off x="8795591" y="1792877"/>
              <a:ext cx="254520" cy="461520"/>
            </p14:xfrm>
          </p:contentPart>
        </mc:Choice>
        <mc:Fallback>
          <p:pic>
            <p:nvPicPr>
              <p:cNvPr id="86" name="Pismo odręczne 85">
                <a:extLst>
                  <a:ext uri="{FF2B5EF4-FFF2-40B4-BE49-F238E27FC236}">
                    <a16:creationId xmlns:a16="http://schemas.microsoft.com/office/drawing/2014/main" id="{2867A5AD-FE5B-462E-A503-79C81A49C60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786951" y="1784237"/>
                <a:ext cx="27216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5" name="Pismo odręczne 154">
                <a:extLst>
                  <a:ext uri="{FF2B5EF4-FFF2-40B4-BE49-F238E27FC236}">
                    <a16:creationId xmlns:a16="http://schemas.microsoft.com/office/drawing/2014/main" id="{6515F7D7-B53E-48BC-899D-42FCEE1E68E3}"/>
                  </a:ext>
                </a:extLst>
              </p14:cNvPr>
              <p14:cNvContentPartPr/>
              <p14:nvPr/>
            </p14:nvContentPartPr>
            <p14:xfrm>
              <a:off x="5901551" y="3766037"/>
              <a:ext cx="128520" cy="21960"/>
            </p14:xfrm>
          </p:contentPart>
        </mc:Choice>
        <mc:Fallback>
          <p:pic>
            <p:nvPicPr>
              <p:cNvPr id="155" name="Pismo odręczne 154">
                <a:extLst>
                  <a:ext uri="{FF2B5EF4-FFF2-40B4-BE49-F238E27FC236}">
                    <a16:creationId xmlns:a16="http://schemas.microsoft.com/office/drawing/2014/main" id="{6515F7D7-B53E-48BC-899D-42FCEE1E68E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92551" y="3757397"/>
                <a:ext cx="146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6" name="Pismo odręczne 155">
                <a:extLst>
                  <a:ext uri="{FF2B5EF4-FFF2-40B4-BE49-F238E27FC236}">
                    <a16:creationId xmlns:a16="http://schemas.microsoft.com/office/drawing/2014/main" id="{BF22B040-4010-4F15-A08B-D00140F05D73}"/>
                  </a:ext>
                </a:extLst>
              </p14:cNvPr>
              <p14:cNvContentPartPr/>
              <p14:nvPr/>
            </p14:nvContentPartPr>
            <p14:xfrm>
              <a:off x="5877071" y="3845237"/>
              <a:ext cx="149400" cy="9360"/>
            </p14:xfrm>
          </p:contentPart>
        </mc:Choice>
        <mc:Fallback>
          <p:pic>
            <p:nvPicPr>
              <p:cNvPr id="156" name="Pismo odręczne 155">
                <a:extLst>
                  <a:ext uri="{FF2B5EF4-FFF2-40B4-BE49-F238E27FC236}">
                    <a16:creationId xmlns:a16="http://schemas.microsoft.com/office/drawing/2014/main" id="{BF22B040-4010-4F15-A08B-D00140F05D7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68071" y="3836597"/>
                <a:ext cx="167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7" name="Pismo odręczne 156">
                <a:extLst>
                  <a:ext uri="{FF2B5EF4-FFF2-40B4-BE49-F238E27FC236}">
                    <a16:creationId xmlns:a16="http://schemas.microsoft.com/office/drawing/2014/main" id="{87BF5F8F-A598-4AE6-95D6-34C5490DB157}"/>
                  </a:ext>
                </a:extLst>
              </p14:cNvPr>
              <p14:cNvContentPartPr/>
              <p14:nvPr/>
            </p14:nvContentPartPr>
            <p14:xfrm>
              <a:off x="794951" y="4798517"/>
              <a:ext cx="114480" cy="25200"/>
            </p14:xfrm>
          </p:contentPart>
        </mc:Choice>
        <mc:Fallback>
          <p:pic>
            <p:nvPicPr>
              <p:cNvPr id="157" name="Pismo odręczne 156">
                <a:extLst>
                  <a:ext uri="{FF2B5EF4-FFF2-40B4-BE49-F238E27FC236}">
                    <a16:creationId xmlns:a16="http://schemas.microsoft.com/office/drawing/2014/main" id="{87BF5F8F-A598-4AE6-95D6-34C5490DB15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5951" y="4789517"/>
                <a:ext cx="132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8" name="Pismo odręczne 157">
                <a:extLst>
                  <a:ext uri="{FF2B5EF4-FFF2-40B4-BE49-F238E27FC236}">
                    <a16:creationId xmlns:a16="http://schemas.microsoft.com/office/drawing/2014/main" id="{8635719F-48B8-4B2C-A186-2806AAEEEC25}"/>
                  </a:ext>
                </a:extLst>
              </p14:cNvPr>
              <p14:cNvContentPartPr/>
              <p14:nvPr/>
            </p14:nvContentPartPr>
            <p14:xfrm>
              <a:off x="761471" y="4727237"/>
              <a:ext cx="151200" cy="9000"/>
            </p14:xfrm>
          </p:contentPart>
        </mc:Choice>
        <mc:Fallback>
          <p:pic>
            <p:nvPicPr>
              <p:cNvPr id="158" name="Pismo odręczne 157">
                <a:extLst>
                  <a:ext uri="{FF2B5EF4-FFF2-40B4-BE49-F238E27FC236}">
                    <a16:creationId xmlns:a16="http://schemas.microsoft.com/office/drawing/2014/main" id="{8635719F-48B8-4B2C-A186-2806AAEEEC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2831" y="4718597"/>
                <a:ext cx="168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9" name="Pismo odręczne 158">
                <a:extLst>
                  <a:ext uri="{FF2B5EF4-FFF2-40B4-BE49-F238E27FC236}">
                    <a16:creationId xmlns:a16="http://schemas.microsoft.com/office/drawing/2014/main" id="{38858C52-0695-46A8-A2BA-5553F64BAAE1}"/>
                  </a:ext>
                </a:extLst>
              </p14:cNvPr>
              <p14:cNvContentPartPr/>
              <p14:nvPr/>
            </p14:nvContentPartPr>
            <p14:xfrm>
              <a:off x="1238471" y="4736957"/>
              <a:ext cx="119880" cy="183240"/>
            </p14:xfrm>
          </p:contentPart>
        </mc:Choice>
        <mc:Fallback>
          <p:pic>
            <p:nvPicPr>
              <p:cNvPr id="159" name="Pismo odręczne 158">
                <a:extLst>
                  <a:ext uri="{FF2B5EF4-FFF2-40B4-BE49-F238E27FC236}">
                    <a16:creationId xmlns:a16="http://schemas.microsoft.com/office/drawing/2014/main" id="{38858C52-0695-46A8-A2BA-5553F64BAAE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29471" y="4728317"/>
                <a:ext cx="1375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60" name="Pismo odręczne 159">
                <a:extLst>
                  <a:ext uri="{FF2B5EF4-FFF2-40B4-BE49-F238E27FC236}">
                    <a16:creationId xmlns:a16="http://schemas.microsoft.com/office/drawing/2014/main" id="{D1DCE291-CBEE-4365-9ABC-7EEADB031DC7}"/>
                  </a:ext>
                </a:extLst>
              </p14:cNvPr>
              <p14:cNvContentPartPr/>
              <p14:nvPr/>
            </p14:nvContentPartPr>
            <p14:xfrm>
              <a:off x="1521791" y="4732997"/>
              <a:ext cx="95760" cy="190080"/>
            </p14:xfrm>
          </p:contentPart>
        </mc:Choice>
        <mc:Fallback>
          <p:pic>
            <p:nvPicPr>
              <p:cNvPr id="160" name="Pismo odręczne 159">
                <a:extLst>
                  <a:ext uri="{FF2B5EF4-FFF2-40B4-BE49-F238E27FC236}">
                    <a16:creationId xmlns:a16="http://schemas.microsoft.com/office/drawing/2014/main" id="{D1DCE291-CBEE-4365-9ABC-7EEADB031DC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512791" y="4723997"/>
                <a:ext cx="1134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64" name="Pismo odręczne 163">
                <a:extLst>
                  <a:ext uri="{FF2B5EF4-FFF2-40B4-BE49-F238E27FC236}">
                    <a16:creationId xmlns:a16="http://schemas.microsoft.com/office/drawing/2014/main" id="{986EC9B0-DBD2-48AC-B722-EBC528A76515}"/>
                  </a:ext>
                </a:extLst>
              </p14:cNvPr>
              <p14:cNvContentPartPr/>
              <p14:nvPr/>
            </p14:nvContentPartPr>
            <p14:xfrm>
              <a:off x="2129111" y="4681517"/>
              <a:ext cx="154440" cy="211320"/>
            </p14:xfrm>
          </p:contentPart>
        </mc:Choice>
        <mc:Fallback>
          <p:pic>
            <p:nvPicPr>
              <p:cNvPr id="164" name="Pismo odręczne 163">
                <a:extLst>
                  <a:ext uri="{FF2B5EF4-FFF2-40B4-BE49-F238E27FC236}">
                    <a16:creationId xmlns:a16="http://schemas.microsoft.com/office/drawing/2014/main" id="{986EC9B0-DBD2-48AC-B722-EBC528A765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120111" y="4672517"/>
                <a:ext cx="172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65" name="Pismo odręczne 164">
                <a:extLst>
                  <a:ext uri="{FF2B5EF4-FFF2-40B4-BE49-F238E27FC236}">
                    <a16:creationId xmlns:a16="http://schemas.microsoft.com/office/drawing/2014/main" id="{3E80B0B9-CDC3-4C10-A33C-1BDA22CB4139}"/>
                  </a:ext>
                </a:extLst>
              </p14:cNvPr>
              <p14:cNvContentPartPr/>
              <p14:nvPr/>
            </p14:nvContentPartPr>
            <p14:xfrm>
              <a:off x="2508191" y="4787357"/>
              <a:ext cx="9360" cy="11160"/>
            </p14:xfrm>
          </p:contentPart>
        </mc:Choice>
        <mc:Fallback>
          <p:pic>
            <p:nvPicPr>
              <p:cNvPr id="165" name="Pismo odręczne 164">
                <a:extLst>
                  <a:ext uri="{FF2B5EF4-FFF2-40B4-BE49-F238E27FC236}">
                    <a16:creationId xmlns:a16="http://schemas.microsoft.com/office/drawing/2014/main" id="{3E80B0B9-CDC3-4C10-A33C-1BDA22CB413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99551" y="4778717"/>
                <a:ext cx="27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68" name="Pismo odręczne 167">
                <a:extLst>
                  <a:ext uri="{FF2B5EF4-FFF2-40B4-BE49-F238E27FC236}">
                    <a16:creationId xmlns:a16="http://schemas.microsoft.com/office/drawing/2014/main" id="{7E97CC69-48BD-40E5-90E8-88AAA5C27C49}"/>
                  </a:ext>
                </a:extLst>
              </p14:cNvPr>
              <p14:cNvContentPartPr/>
              <p14:nvPr/>
            </p14:nvContentPartPr>
            <p14:xfrm>
              <a:off x="2707991" y="4676117"/>
              <a:ext cx="354600" cy="233640"/>
            </p14:xfrm>
          </p:contentPart>
        </mc:Choice>
        <mc:Fallback>
          <p:pic>
            <p:nvPicPr>
              <p:cNvPr id="168" name="Pismo odręczne 167">
                <a:extLst>
                  <a:ext uri="{FF2B5EF4-FFF2-40B4-BE49-F238E27FC236}">
                    <a16:creationId xmlns:a16="http://schemas.microsoft.com/office/drawing/2014/main" id="{7E97CC69-48BD-40E5-90E8-88AAA5C27C4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699000" y="4667477"/>
                <a:ext cx="372222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69" name="Pismo odręczne 168">
                <a:extLst>
                  <a:ext uri="{FF2B5EF4-FFF2-40B4-BE49-F238E27FC236}">
                    <a16:creationId xmlns:a16="http://schemas.microsoft.com/office/drawing/2014/main" id="{6FF293A2-6797-4314-8B3F-F63C3F6B9FBD}"/>
                  </a:ext>
                </a:extLst>
              </p14:cNvPr>
              <p14:cNvContentPartPr/>
              <p14:nvPr/>
            </p14:nvContentPartPr>
            <p14:xfrm>
              <a:off x="1918151" y="4654877"/>
              <a:ext cx="108000" cy="221760"/>
            </p14:xfrm>
          </p:contentPart>
        </mc:Choice>
        <mc:Fallback>
          <p:pic>
            <p:nvPicPr>
              <p:cNvPr id="169" name="Pismo odręczne 168">
                <a:extLst>
                  <a:ext uri="{FF2B5EF4-FFF2-40B4-BE49-F238E27FC236}">
                    <a16:creationId xmlns:a16="http://schemas.microsoft.com/office/drawing/2014/main" id="{6FF293A2-6797-4314-8B3F-F63C3F6B9FB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909511" y="4646237"/>
                <a:ext cx="1256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70" name="Pismo odręczne 169">
                <a:extLst>
                  <a:ext uri="{FF2B5EF4-FFF2-40B4-BE49-F238E27FC236}">
                    <a16:creationId xmlns:a16="http://schemas.microsoft.com/office/drawing/2014/main" id="{94E4B49C-534B-4B18-A5E2-2FFA234FF2A1}"/>
                  </a:ext>
                </a:extLst>
              </p14:cNvPr>
              <p14:cNvContentPartPr/>
              <p14:nvPr/>
            </p14:nvContentPartPr>
            <p14:xfrm>
              <a:off x="3191471" y="4591517"/>
              <a:ext cx="105120" cy="15120"/>
            </p14:xfrm>
          </p:contentPart>
        </mc:Choice>
        <mc:Fallback>
          <p:pic>
            <p:nvPicPr>
              <p:cNvPr id="170" name="Pismo odręczne 169">
                <a:extLst>
                  <a:ext uri="{FF2B5EF4-FFF2-40B4-BE49-F238E27FC236}">
                    <a16:creationId xmlns:a16="http://schemas.microsoft.com/office/drawing/2014/main" id="{94E4B49C-534B-4B18-A5E2-2FFA234FF2A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82831" y="4582877"/>
                <a:ext cx="122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79" name="Pismo odręczne 178">
                <a:extLst>
                  <a:ext uri="{FF2B5EF4-FFF2-40B4-BE49-F238E27FC236}">
                    <a16:creationId xmlns:a16="http://schemas.microsoft.com/office/drawing/2014/main" id="{E0203455-373D-4F22-A15B-602E83DF8A3A}"/>
                  </a:ext>
                </a:extLst>
              </p14:cNvPr>
              <p14:cNvContentPartPr/>
              <p14:nvPr/>
            </p14:nvContentPartPr>
            <p14:xfrm>
              <a:off x="3882671" y="4659917"/>
              <a:ext cx="354240" cy="248760"/>
            </p14:xfrm>
          </p:contentPart>
        </mc:Choice>
        <mc:Fallback>
          <p:pic>
            <p:nvPicPr>
              <p:cNvPr id="179" name="Pismo odręczne 178">
                <a:extLst>
                  <a:ext uri="{FF2B5EF4-FFF2-40B4-BE49-F238E27FC236}">
                    <a16:creationId xmlns:a16="http://schemas.microsoft.com/office/drawing/2014/main" id="{E0203455-373D-4F22-A15B-602E83DF8A3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73671" y="4650917"/>
                <a:ext cx="3718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80" name="Pismo odręczne 179">
                <a:extLst>
                  <a:ext uri="{FF2B5EF4-FFF2-40B4-BE49-F238E27FC236}">
                    <a16:creationId xmlns:a16="http://schemas.microsoft.com/office/drawing/2014/main" id="{FE3E6822-21F7-4240-AB3E-4C5C8C1D0218}"/>
                  </a:ext>
                </a:extLst>
              </p14:cNvPr>
              <p14:cNvContentPartPr/>
              <p14:nvPr/>
            </p14:nvContentPartPr>
            <p14:xfrm>
              <a:off x="3476231" y="4496117"/>
              <a:ext cx="171360" cy="195120"/>
            </p14:xfrm>
          </p:contentPart>
        </mc:Choice>
        <mc:Fallback>
          <p:pic>
            <p:nvPicPr>
              <p:cNvPr id="180" name="Pismo odręczne 179">
                <a:extLst>
                  <a:ext uri="{FF2B5EF4-FFF2-40B4-BE49-F238E27FC236}">
                    <a16:creationId xmlns:a16="http://schemas.microsoft.com/office/drawing/2014/main" id="{FE3E6822-21F7-4240-AB3E-4C5C8C1D021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467250" y="4487117"/>
                <a:ext cx="188963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87" name="Pismo odręczne 186">
                <a:extLst>
                  <a:ext uri="{FF2B5EF4-FFF2-40B4-BE49-F238E27FC236}">
                    <a16:creationId xmlns:a16="http://schemas.microsoft.com/office/drawing/2014/main" id="{DD1B3172-4445-4436-8D1C-7475A045D3D8}"/>
                  </a:ext>
                </a:extLst>
              </p14:cNvPr>
              <p14:cNvContentPartPr/>
              <p14:nvPr/>
            </p14:nvContentPartPr>
            <p14:xfrm>
              <a:off x="4528871" y="4775837"/>
              <a:ext cx="7560" cy="12600"/>
            </p14:xfrm>
          </p:contentPart>
        </mc:Choice>
        <mc:Fallback>
          <p:pic>
            <p:nvPicPr>
              <p:cNvPr id="187" name="Pismo odręczne 186">
                <a:extLst>
                  <a:ext uri="{FF2B5EF4-FFF2-40B4-BE49-F238E27FC236}">
                    <a16:creationId xmlns:a16="http://schemas.microsoft.com/office/drawing/2014/main" id="{DD1B3172-4445-4436-8D1C-7475A045D3D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519871" y="4767197"/>
                <a:ext cx="25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88" name="Pismo odręczne 187">
                <a:extLst>
                  <a:ext uri="{FF2B5EF4-FFF2-40B4-BE49-F238E27FC236}">
                    <a16:creationId xmlns:a16="http://schemas.microsoft.com/office/drawing/2014/main" id="{7D3BBBA4-5951-4A72-A299-4B6283EFFEBF}"/>
                  </a:ext>
                </a:extLst>
              </p14:cNvPr>
              <p14:cNvContentPartPr/>
              <p14:nvPr/>
            </p14:nvContentPartPr>
            <p14:xfrm>
              <a:off x="4726151" y="4679717"/>
              <a:ext cx="106200" cy="196920"/>
            </p14:xfrm>
          </p:contentPart>
        </mc:Choice>
        <mc:Fallback>
          <p:pic>
            <p:nvPicPr>
              <p:cNvPr id="188" name="Pismo odręczne 187">
                <a:extLst>
                  <a:ext uri="{FF2B5EF4-FFF2-40B4-BE49-F238E27FC236}">
                    <a16:creationId xmlns:a16="http://schemas.microsoft.com/office/drawing/2014/main" id="{7D3BBBA4-5951-4A72-A299-4B6283EFFE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17511" y="4671077"/>
                <a:ext cx="1238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89" name="Pismo odręczne 188">
                <a:extLst>
                  <a:ext uri="{FF2B5EF4-FFF2-40B4-BE49-F238E27FC236}">
                    <a16:creationId xmlns:a16="http://schemas.microsoft.com/office/drawing/2014/main" id="{3AAD31BB-22D0-42E7-9F20-9B4279E37E05}"/>
                  </a:ext>
                </a:extLst>
              </p14:cNvPr>
              <p14:cNvContentPartPr/>
              <p14:nvPr/>
            </p14:nvContentPartPr>
            <p14:xfrm>
              <a:off x="4919111" y="4649477"/>
              <a:ext cx="153360" cy="213120"/>
            </p14:xfrm>
          </p:contentPart>
        </mc:Choice>
        <mc:Fallback>
          <p:pic>
            <p:nvPicPr>
              <p:cNvPr id="189" name="Pismo odręczne 188">
                <a:extLst>
                  <a:ext uri="{FF2B5EF4-FFF2-40B4-BE49-F238E27FC236}">
                    <a16:creationId xmlns:a16="http://schemas.microsoft.com/office/drawing/2014/main" id="{3AAD31BB-22D0-42E7-9F20-9B4279E37E0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910471" y="4640477"/>
                <a:ext cx="1710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90" name="Pismo odręczne 189">
                <a:extLst>
                  <a:ext uri="{FF2B5EF4-FFF2-40B4-BE49-F238E27FC236}">
                    <a16:creationId xmlns:a16="http://schemas.microsoft.com/office/drawing/2014/main" id="{C460AB4F-83A3-4DCD-9E51-673B013482FD}"/>
                  </a:ext>
                </a:extLst>
              </p14:cNvPr>
              <p14:cNvContentPartPr/>
              <p14:nvPr/>
            </p14:nvContentPartPr>
            <p14:xfrm>
              <a:off x="5196311" y="4430237"/>
              <a:ext cx="118440" cy="228960"/>
            </p14:xfrm>
          </p:contentPart>
        </mc:Choice>
        <mc:Fallback>
          <p:pic>
            <p:nvPicPr>
              <p:cNvPr id="190" name="Pismo odręczne 189">
                <a:extLst>
                  <a:ext uri="{FF2B5EF4-FFF2-40B4-BE49-F238E27FC236}">
                    <a16:creationId xmlns:a16="http://schemas.microsoft.com/office/drawing/2014/main" id="{C460AB4F-83A3-4DCD-9E51-673B013482F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87671" y="4421597"/>
                <a:ext cx="1360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91" name="Pismo odręczne 190">
                <a:extLst>
                  <a:ext uri="{FF2B5EF4-FFF2-40B4-BE49-F238E27FC236}">
                    <a16:creationId xmlns:a16="http://schemas.microsoft.com/office/drawing/2014/main" id="{4B72DDCE-B122-41B4-85FD-D6201BA00B38}"/>
                  </a:ext>
                </a:extLst>
              </p14:cNvPr>
              <p14:cNvContentPartPr/>
              <p14:nvPr/>
            </p14:nvContentPartPr>
            <p14:xfrm>
              <a:off x="5628311" y="4477037"/>
              <a:ext cx="131760" cy="465480"/>
            </p14:xfrm>
          </p:contentPart>
        </mc:Choice>
        <mc:Fallback>
          <p:pic>
            <p:nvPicPr>
              <p:cNvPr id="191" name="Pismo odręczne 190">
                <a:extLst>
                  <a:ext uri="{FF2B5EF4-FFF2-40B4-BE49-F238E27FC236}">
                    <a16:creationId xmlns:a16="http://schemas.microsoft.com/office/drawing/2014/main" id="{4B72DDCE-B122-41B4-85FD-D6201BA00B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19311" y="4468397"/>
                <a:ext cx="14940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92" name="Pismo odręczne 191">
                <a:extLst>
                  <a:ext uri="{FF2B5EF4-FFF2-40B4-BE49-F238E27FC236}">
                    <a16:creationId xmlns:a16="http://schemas.microsoft.com/office/drawing/2014/main" id="{2582D951-C497-43FD-A294-9E82A7F71ADC}"/>
                  </a:ext>
                </a:extLst>
              </p14:cNvPr>
              <p14:cNvContentPartPr/>
              <p14:nvPr/>
            </p14:nvContentPartPr>
            <p14:xfrm>
              <a:off x="5898671" y="4642637"/>
              <a:ext cx="232560" cy="191880"/>
            </p14:xfrm>
          </p:contentPart>
        </mc:Choice>
        <mc:Fallback>
          <p:pic>
            <p:nvPicPr>
              <p:cNvPr id="192" name="Pismo odręczne 191">
                <a:extLst>
                  <a:ext uri="{FF2B5EF4-FFF2-40B4-BE49-F238E27FC236}">
                    <a16:creationId xmlns:a16="http://schemas.microsoft.com/office/drawing/2014/main" id="{2582D951-C497-43FD-A294-9E82A7F71AD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890031" y="4633637"/>
                <a:ext cx="250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93" name="Pismo odręczne 192">
                <a:extLst>
                  <a:ext uri="{FF2B5EF4-FFF2-40B4-BE49-F238E27FC236}">
                    <a16:creationId xmlns:a16="http://schemas.microsoft.com/office/drawing/2014/main" id="{801EE164-6579-4A90-9AD9-B6A477D9BAAF}"/>
                  </a:ext>
                </a:extLst>
              </p14:cNvPr>
              <p14:cNvContentPartPr/>
              <p14:nvPr/>
            </p14:nvContentPartPr>
            <p14:xfrm>
              <a:off x="6215831" y="4507997"/>
              <a:ext cx="172800" cy="331920"/>
            </p14:xfrm>
          </p:contentPart>
        </mc:Choice>
        <mc:Fallback>
          <p:pic>
            <p:nvPicPr>
              <p:cNvPr id="193" name="Pismo odręczne 192">
                <a:extLst>
                  <a:ext uri="{FF2B5EF4-FFF2-40B4-BE49-F238E27FC236}">
                    <a16:creationId xmlns:a16="http://schemas.microsoft.com/office/drawing/2014/main" id="{801EE164-6579-4A90-9AD9-B6A477D9BAA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207191" y="4498997"/>
                <a:ext cx="1904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94" name="Pismo odręczne 193">
                <a:extLst>
                  <a:ext uri="{FF2B5EF4-FFF2-40B4-BE49-F238E27FC236}">
                    <a16:creationId xmlns:a16="http://schemas.microsoft.com/office/drawing/2014/main" id="{87C58FA7-291E-40FE-AFCE-A41E102573FF}"/>
                  </a:ext>
                </a:extLst>
              </p14:cNvPr>
              <p14:cNvContentPartPr/>
              <p14:nvPr/>
            </p14:nvContentPartPr>
            <p14:xfrm>
              <a:off x="6511031" y="4712477"/>
              <a:ext cx="18360" cy="25200"/>
            </p14:xfrm>
          </p:contentPart>
        </mc:Choice>
        <mc:Fallback>
          <p:pic>
            <p:nvPicPr>
              <p:cNvPr id="194" name="Pismo odręczne 193">
                <a:extLst>
                  <a:ext uri="{FF2B5EF4-FFF2-40B4-BE49-F238E27FC236}">
                    <a16:creationId xmlns:a16="http://schemas.microsoft.com/office/drawing/2014/main" id="{87C58FA7-291E-40FE-AFCE-A41E102573F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502031" y="4703837"/>
                <a:ext cx="36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99" name="Pismo odręczne 198">
                <a:extLst>
                  <a:ext uri="{FF2B5EF4-FFF2-40B4-BE49-F238E27FC236}">
                    <a16:creationId xmlns:a16="http://schemas.microsoft.com/office/drawing/2014/main" id="{7BD46CFD-96BA-49F9-BDD9-A1A648EB52D2}"/>
                  </a:ext>
                </a:extLst>
              </p14:cNvPr>
              <p14:cNvContentPartPr/>
              <p14:nvPr/>
            </p14:nvContentPartPr>
            <p14:xfrm>
              <a:off x="6619031" y="4444277"/>
              <a:ext cx="559080" cy="387720"/>
            </p14:xfrm>
          </p:contentPart>
        </mc:Choice>
        <mc:Fallback>
          <p:pic>
            <p:nvPicPr>
              <p:cNvPr id="199" name="Pismo odręczne 198">
                <a:extLst>
                  <a:ext uri="{FF2B5EF4-FFF2-40B4-BE49-F238E27FC236}">
                    <a16:creationId xmlns:a16="http://schemas.microsoft.com/office/drawing/2014/main" id="{7BD46CFD-96BA-49F9-BDD9-A1A648EB52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610385" y="4435277"/>
                <a:ext cx="57673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00" name="Pismo odręczne 199">
                <a:extLst>
                  <a:ext uri="{FF2B5EF4-FFF2-40B4-BE49-F238E27FC236}">
                    <a16:creationId xmlns:a16="http://schemas.microsoft.com/office/drawing/2014/main" id="{E46E9270-EB6B-4361-9575-016E663C7EEC}"/>
                  </a:ext>
                </a:extLst>
              </p14:cNvPr>
              <p14:cNvContentPartPr/>
              <p14:nvPr/>
            </p14:nvContentPartPr>
            <p14:xfrm>
              <a:off x="7448111" y="4658837"/>
              <a:ext cx="176760" cy="28440"/>
            </p14:xfrm>
          </p:contentPart>
        </mc:Choice>
        <mc:Fallback>
          <p:pic>
            <p:nvPicPr>
              <p:cNvPr id="200" name="Pismo odręczne 199">
                <a:extLst>
                  <a:ext uri="{FF2B5EF4-FFF2-40B4-BE49-F238E27FC236}">
                    <a16:creationId xmlns:a16="http://schemas.microsoft.com/office/drawing/2014/main" id="{E46E9270-EB6B-4361-9575-016E663C7EE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439111" y="4649837"/>
                <a:ext cx="194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01" name="Pismo odręczne 200">
                <a:extLst>
                  <a:ext uri="{FF2B5EF4-FFF2-40B4-BE49-F238E27FC236}">
                    <a16:creationId xmlns:a16="http://schemas.microsoft.com/office/drawing/2014/main" id="{7C1EA4F4-ABD3-490F-BF17-3D3C328E95FA}"/>
                  </a:ext>
                </a:extLst>
              </p14:cNvPr>
              <p14:cNvContentPartPr/>
              <p14:nvPr/>
            </p14:nvContentPartPr>
            <p14:xfrm>
              <a:off x="7476911" y="4590437"/>
              <a:ext cx="135720" cy="11160"/>
            </p14:xfrm>
          </p:contentPart>
        </mc:Choice>
        <mc:Fallback>
          <p:pic>
            <p:nvPicPr>
              <p:cNvPr id="201" name="Pismo odręczne 200">
                <a:extLst>
                  <a:ext uri="{FF2B5EF4-FFF2-40B4-BE49-F238E27FC236}">
                    <a16:creationId xmlns:a16="http://schemas.microsoft.com/office/drawing/2014/main" id="{7C1EA4F4-ABD3-490F-BF17-3D3C328E95F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468271" y="4581437"/>
                <a:ext cx="1533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02" name="Pismo odręczne 201">
                <a:extLst>
                  <a:ext uri="{FF2B5EF4-FFF2-40B4-BE49-F238E27FC236}">
                    <a16:creationId xmlns:a16="http://schemas.microsoft.com/office/drawing/2014/main" id="{1DC8A69E-49D9-46B5-8C3A-0634611C2A49}"/>
                  </a:ext>
                </a:extLst>
              </p14:cNvPr>
              <p14:cNvContentPartPr/>
              <p14:nvPr/>
            </p14:nvContentPartPr>
            <p14:xfrm>
              <a:off x="754991" y="5413397"/>
              <a:ext cx="101160" cy="11160"/>
            </p14:xfrm>
          </p:contentPart>
        </mc:Choice>
        <mc:Fallback>
          <p:pic>
            <p:nvPicPr>
              <p:cNvPr id="202" name="Pismo odręczne 201">
                <a:extLst>
                  <a:ext uri="{FF2B5EF4-FFF2-40B4-BE49-F238E27FC236}">
                    <a16:creationId xmlns:a16="http://schemas.microsoft.com/office/drawing/2014/main" id="{1DC8A69E-49D9-46B5-8C3A-0634611C2A4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6351" y="5404757"/>
                <a:ext cx="118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03" name="Pismo odręczne 202">
                <a:extLst>
                  <a:ext uri="{FF2B5EF4-FFF2-40B4-BE49-F238E27FC236}">
                    <a16:creationId xmlns:a16="http://schemas.microsoft.com/office/drawing/2014/main" id="{ABB7627C-3D43-4FE9-A3B1-A28C8E211587}"/>
                  </a:ext>
                </a:extLst>
              </p14:cNvPr>
              <p14:cNvContentPartPr/>
              <p14:nvPr/>
            </p14:nvContentPartPr>
            <p14:xfrm>
              <a:off x="736271" y="5325197"/>
              <a:ext cx="110160" cy="7560"/>
            </p14:xfrm>
          </p:contentPart>
        </mc:Choice>
        <mc:Fallback>
          <p:pic>
            <p:nvPicPr>
              <p:cNvPr id="203" name="Pismo odręczne 202">
                <a:extLst>
                  <a:ext uri="{FF2B5EF4-FFF2-40B4-BE49-F238E27FC236}">
                    <a16:creationId xmlns:a16="http://schemas.microsoft.com/office/drawing/2014/main" id="{ABB7627C-3D43-4FE9-A3B1-A28C8E21158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27271" y="5316197"/>
                <a:ext cx="1278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04" name="Pismo odręczne 203">
                <a:extLst>
                  <a:ext uri="{FF2B5EF4-FFF2-40B4-BE49-F238E27FC236}">
                    <a16:creationId xmlns:a16="http://schemas.microsoft.com/office/drawing/2014/main" id="{D39A9C9A-3719-4AE1-BEBB-1D27BA42C493}"/>
                  </a:ext>
                </a:extLst>
              </p14:cNvPr>
              <p14:cNvContentPartPr/>
              <p14:nvPr/>
            </p14:nvContentPartPr>
            <p14:xfrm>
              <a:off x="1276991" y="5247077"/>
              <a:ext cx="94680" cy="202320"/>
            </p14:xfrm>
          </p:contentPart>
        </mc:Choice>
        <mc:Fallback>
          <p:pic>
            <p:nvPicPr>
              <p:cNvPr id="204" name="Pismo odręczne 203">
                <a:extLst>
                  <a:ext uri="{FF2B5EF4-FFF2-40B4-BE49-F238E27FC236}">
                    <a16:creationId xmlns:a16="http://schemas.microsoft.com/office/drawing/2014/main" id="{D39A9C9A-3719-4AE1-BEBB-1D27BA42C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268351" y="5238077"/>
                <a:ext cx="112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06" name="Pismo odręczne 205">
                <a:extLst>
                  <a:ext uri="{FF2B5EF4-FFF2-40B4-BE49-F238E27FC236}">
                    <a16:creationId xmlns:a16="http://schemas.microsoft.com/office/drawing/2014/main" id="{AE776DE9-2897-4E3D-883A-E87712F5C4CF}"/>
                  </a:ext>
                </a:extLst>
              </p14:cNvPr>
              <p14:cNvContentPartPr/>
              <p14:nvPr/>
            </p14:nvContentPartPr>
            <p14:xfrm>
              <a:off x="1629791" y="5251757"/>
              <a:ext cx="139320" cy="182520"/>
            </p14:xfrm>
          </p:contentPart>
        </mc:Choice>
        <mc:Fallback>
          <p:pic>
            <p:nvPicPr>
              <p:cNvPr id="206" name="Pismo odręczne 205">
                <a:extLst>
                  <a:ext uri="{FF2B5EF4-FFF2-40B4-BE49-F238E27FC236}">
                    <a16:creationId xmlns:a16="http://schemas.microsoft.com/office/drawing/2014/main" id="{AE776DE9-2897-4E3D-883A-E87712F5C4C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620791" y="5243117"/>
                <a:ext cx="156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07" name="Pismo odręczne 206">
                <a:extLst>
                  <a:ext uri="{FF2B5EF4-FFF2-40B4-BE49-F238E27FC236}">
                    <a16:creationId xmlns:a16="http://schemas.microsoft.com/office/drawing/2014/main" id="{B9ADD0F5-73D0-4EAE-89A0-95036E9AC674}"/>
                  </a:ext>
                </a:extLst>
              </p14:cNvPr>
              <p14:cNvContentPartPr/>
              <p14:nvPr/>
            </p14:nvContentPartPr>
            <p14:xfrm>
              <a:off x="1866311" y="5246357"/>
              <a:ext cx="114480" cy="192600"/>
            </p14:xfrm>
          </p:contentPart>
        </mc:Choice>
        <mc:Fallback>
          <p:pic>
            <p:nvPicPr>
              <p:cNvPr id="207" name="Pismo odręczne 206">
                <a:extLst>
                  <a:ext uri="{FF2B5EF4-FFF2-40B4-BE49-F238E27FC236}">
                    <a16:creationId xmlns:a16="http://schemas.microsoft.com/office/drawing/2014/main" id="{B9ADD0F5-73D0-4EAE-89A0-95036E9AC67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57311" y="5237717"/>
                <a:ext cx="132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08" name="Pismo odręczne 207">
                <a:extLst>
                  <a:ext uri="{FF2B5EF4-FFF2-40B4-BE49-F238E27FC236}">
                    <a16:creationId xmlns:a16="http://schemas.microsoft.com/office/drawing/2014/main" id="{09E063FC-F423-4B7C-9A3F-88AF12B101BA}"/>
                  </a:ext>
                </a:extLst>
              </p14:cNvPr>
              <p14:cNvContentPartPr/>
              <p14:nvPr/>
            </p14:nvContentPartPr>
            <p14:xfrm>
              <a:off x="686231" y="5168597"/>
              <a:ext cx="129600" cy="57960"/>
            </p14:xfrm>
          </p:contentPart>
        </mc:Choice>
        <mc:Fallback>
          <p:pic>
            <p:nvPicPr>
              <p:cNvPr id="208" name="Pismo odręczne 207">
                <a:extLst>
                  <a:ext uri="{FF2B5EF4-FFF2-40B4-BE49-F238E27FC236}">
                    <a16:creationId xmlns:a16="http://schemas.microsoft.com/office/drawing/2014/main" id="{09E063FC-F423-4B7C-9A3F-88AF12B101B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7231" y="5159597"/>
                <a:ext cx="147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09" name="Pismo odręczne 208">
                <a:extLst>
                  <a:ext uri="{FF2B5EF4-FFF2-40B4-BE49-F238E27FC236}">
                    <a16:creationId xmlns:a16="http://schemas.microsoft.com/office/drawing/2014/main" id="{B0C2666D-1B07-44BC-8C04-8B2E5D98A618}"/>
                  </a:ext>
                </a:extLst>
              </p14:cNvPr>
              <p14:cNvContentPartPr/>
              <p14:nvPr/>
            </p14:nvContentPartPr>
            <p14:xfrm>
              <a:off x="2224151" y="5330957"/>
              <a:ext cx="15840" cy="5040"/>
            </p14:xfrm>
          </p:contentPart>
        </mc:Choice>
        <mc:Fallback>
          <p:pic>
            <p:nvPicPr>
              <p:cNvPr id="209" name="Pismo odręczne 208">
                <a:extLst>
                  <a:ext uri="{FF2B5EF4-FFF2-40B4-BE49-F238E27FC236}">
                    <a16:creationId xmlns:a16="http://schemas.microsoft.com/office/drawing/2014/main" id="{B0C2666D-1B07-44BC-8C04-8B2E5D98A61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15511" y="5322317"/>
                <a:ext cx="334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12" name="Pismo odręczne 211">
                <a:extLst>
                  <a:ext uri="{FF2B5EF4-FFF2-40B4-BE49-F238E27FC236}">
                    <a16:creationId xmlns:a16="http://schemas.microsoft.com/office/drawing/2014/main" id="{FE9244BA-DBA2-4157-B637-5D40AF912B5B}"/>
                  </a:ext>
                </a:extLst>
              </p14:cNvPr>
              <p14:cNvContentPartPr/>
              <p14:nvPr/>
            </p14:nvContentPartPr>
            <p14:xfrm>
              <a:off x="2492351" y="5247077"/>
              <a:ext cx="273240" cy="210240"/>
            </p14:xfrm>
          </p:contentPart>
        </mc:Choice>
        <mc:Fallback>
          <p:pic>
            <p:nvPicPr>
              <p:cNvPr id="212" name="Pismo odręczne 211">
                <a:extLst>
                  <a:ext uri="{FF2B5EF4-FFF2-40B4-BE49-F238E27FC236}">
                    <a16:creationId xmlns:a16="http://schemas.microsoft.com/office/drawing/2014/main" id="{FE9244BA-DBA2-4157-B637-5D40AF912B5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483700" y="5238437"/>
                <a:ext cx="290903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16" name="Pismo odręczne 215">
                <a:extLst>
                  <a:ext uri="{FF2B5EF4-FFF2-40B4-BE49-F238E27FC236}">
                    <a16:creationId xmlns:a16="http://schemas.microsoft.com/office/drawing/2014/main" id="{82BCDDAD-BBD5-4D83-A117-175F94AFE545}"/>
                  </a:ext>
                </a:extLst>
              </p14:cNvPr>
              <p14:cNvContentPartPr/>
              <p14:nvPr/>
            </p14:nvContentPartPr>
            <p14:xfrm>
              <a:off x="2930111" y="5113517"/>
              <a:ext cx="273240" cy="164880"/>
            </p14:xfrm>
          </p:contentPart>
        </mc:Choice>
        <mc:Fallback>
          <p:pic>
            <p:nvPicPr>
              <p:cNvPr id="216" name="Pismo odręczne 215">
                <a:extLst>
                  <a:ext uri="{FF2B5EF4-FFF2-40B4-BE49-F238E27FC236}">
                    <a16:creationId xmlns:a16="http://schemas.microsoft.com/office/drawing/2014/main" id="{82BCDDAD-BBD5-4D83-A117-175F94AFE54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21123" y="5104517"/>
                <a:ext cx="290857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17" name="Pismo odręczne 216">
                <a:extLst>
                  <a:ext uri="{FF2B5EF4-FFF2-40B4-BE49-F238E27FC236}">
                    <a16:creationId xmlns:a16="http://schemas.microsoft.com/office/drawing/2014/main" id="{20041B06-207A-41A3-9A70-1A7AEB9333D0}"/>
                  </a:ext>
                </a:extLst>
              </p14:cNvPr>
              <p14:cNvContentPartPr/>
              <p14:nvPr/>
            </p14:nvContentPartPr>
            <p14:xfrm>
              <a:off x="3503951" y="5395037"/>
              <a:ext cx="29160" cy="42120"/>
            </p14:xfrm>
          </p:contentPart>
        </mc:Choice>
        <mc:Fallback>
          <p:pic>
            <p:nvPicPr>
              <p:cNvPr id="217" name="Pismo odręczne 216">
                <a:extLst>
                  <a:ext uri="{FF2B5EF4-FFF2-40B4-BE49-F238E27FC236}">
                    <a16:creationId xmlns:a16="http://schemas.microsoft.com/office/drawing/2014/main" id="{20041B06-207A-41A3-9A70-1A7AEB9333D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94951" y="5386397"/>
                <a:ext cx="468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18" name="Pismo odręczne 217">
                <a:extLst>
                  <a:ext uri="{FF2B5EF4-FFF2-40B4-BE49-F238E27FC236}">
                    <a16:creationId xmlns:a16="http://schemas.microsoft.com/office/drawing/2014/main" id="{9081DC67-2A96-4720-A590-4F69FFB294C1}"/>
                  </a:ext>
                </a:extLst>
              </p14:cNvPr>
              <p14:cNvContentPartPr/>
              <p14:nvPr/>
            </p14:nvContentPartPr>
            <p14:xfrm>
              <a:off x="3778631" y="5285237"/>
              <a:ext cx="217080" cy="226080"/>
            </p14:xfrm>
          </p:contentPart>
        </mc:Choice>
        <mc:Fallback>
          <p:pic>
            <p:nvPicPr>
              <p:cNvPr id="218" name="Pismo odręczne 217">
                <a:extLst>
                  <a:ext uri="{FF2B5EF4-FFF2-40B4-BE49-F238E27FC236}">
                    <a16:creationId xmlns:a16="http://schemas.microsoft.com/office/drawing/2014/main" id="{9081DC67-2A96-4720-A590-4F69FFB294C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769991" y="5276237"/>
                <a:ext cx="2347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19" name="Pismo odręczne 218">
                <a:extLst>
                  <a:ext uri="{FF2B5EF4-FFF2-40B4-BE49-F238E27FC236}">
                    <a16:creationId xmlns:a16="http://schemas.microsoft.com/office/drawing/2014/main" id="{B006BC2C-987D-48F2-AF6B-2D8FCD4EA623}"/>
                  </a:ext>
                </a:extLst>
              </p14:cNvPr>
              <p14:cNvContentPartPr/>
              <p14:nvPr/>
            </p14:nvContentPartPr>
            <p14:xfrm>
              <a:off x="4334831" y="5157437"/>
              <a:ext cx="110520" cy="399960"/>
            </p14:xfrm>
          </p:contentPart>
        </mc:Choice>
        <mc:Fallback>
          <p:pic>
            <p:nvPicPr>
              <p:cNvPr id="219" name="Pismo odręczne 218">
                <a:extLst>
                  <a:ext uri="{FF2B5EF4-FFF2-40B4-BE49-F238E27FC236}">
                    <a16:creationId xmlns:a16="http://schemas.microsoft.com/office/drawing/2014/main" id="{B006BC2C-987D-48F2-AF6B-2D8FCD4EA62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326191" y="5148797"/>
                <a:ext cx="1281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20" name="Pismo odręczne 219">
                <a:extLst>
                  <a:ext uri="{FF2B5EF4-FFF2-40B4-BE49-F238E27FC236}">
                    <a16:creationId xmlns:a16="http://schemas.microsoft.com/office/drawing/2014/main" id="{33FE51D1-D463-4634-8A6B-64D3874B7528}"/>
                  </a:ext>
                </a:extLst>
              </p14:cNvPr>
              <p14:cNvContentPartPr/>
              <p14:nvPr/>
            </p14:nvContentPartPr>
            <p14:xfrm>
              <a:off x="4587551" y="5320877"/>
              <a:ext cx="164160" cy="166680"/>
            </p14:xfrm>
          </p:contentPart>
        </mc:Choice>
        <mc:Fallback>
          <p:pic>
            <p:nvPicPr>
              <p:cNvPr id="220" name="Pismo odręczne 219">
                <a:extLst>
                  <a:ext uri="{FF2B5EF4-FFF2-40B4-BE49-F238E27FC236}">
                    <a16:creationId xmlns:a16="http://schemas.microsoft.com/office/drawing/2014/main" id="{33FE51D1-D463-4634-8A6B-64D3874B752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78551" y="5312237"/>
                <a:ext cx="181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21" name="Pismo odręczne 220">
                <a:extLst>
                  <a:ext uri="{FF2B5EF4-FFF2-40B4-BE49-F238E27FC236}">
                    <a16:creationId xmlns:a16="http://schemas.microsoft.com/office/drawing/2014/main" id="{5AF55B20-63CF-4755-8CDC-9CD7899B2EEB}"/>
                  </a:ext>
                </a:extLst>
              </p14:cNvPr>
              <p14:cNvContentPartPr/>
              <p14:nvPr/>
            </p14:nvContentPartPr>
            <p14:xfrm>
              <a:off x="4843511" y="5167877"/>
              <a:ext cx="124920" cy="284400"/>
            </p14:xfrm>
          </p:contentPart>
        </mc:Choice>
        <mc:Fallback>
          <p:pic>
            <p:nvPicPr>
              <p:cNvPr id="221" name="Pismo odręczne 220">
                <a:extLst>
                  <a:ext uri="{FF2B5EF4-FFF2-40B4-BE49-F238E27FC236}">
                    <a16:creationId xmlns:a16="http://schemas.microsoft.com/office/drawing/2014/main" id="{5AF55B20-63CF-4755-8CDC-9CD7899B2EE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834871" y="5158877"/>
                <a:ext cx="1425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22" name="Pismo odręczne 221">
                <a:extLst>
                  <a:ext uri="{FF2B5EF4-FFF2-40B4-BE49-F238E27FC236}">
                    <a16:creationId xmlns:a16="http://schemas.microsoft.com/office/drawing/2014/main" id="{7E3AA286-A3D2-42EB-8077-E07E53F593A4}"/>
                  </a:ext>
                </a:extLst>
              </p14:cNvPr>
              <p14:cNvContentPartPr/>
              <p14:nvPr/>
            </p14:nvContentPartPr>
            <p14:xfrm>
              <a:off x="5068151" y="5338517"/>
              <a:ext cx="12240" cy="16560"/>
            </p14:xfrm>
          </p:contentPart>
        </mc:Choice>
        <mc:Fallback>
          <p:pic>
            <p:nvPicPr>
              <p:cNvPr id="222" name="Pismo odręczne 221">
                <a:extLst>
                  <a:ext uri="{FF2B5EF4-FFF2-40B4-BE49-F238E27FC236}">
                    <a16:creationId xmlns:a16="http://schemas.microsoft.com/office/drawing/2014/main" id="{7E3AA286-A3D2-42EB-8077-E07E53F593A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059151" y="5329517"/>
                <a:ext cx="29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23" name="Pismo odręczne 222">
                <a:extLst>
                  <a:ext uri="{FF2B5EF4-FFF2-40B4-BE49-F238E27FC236}">
                    <a16:creationId xmlns:a16="http://schemas.microsoft.com/office/drawing/2014/main" id="{0D33E50E-7D24-4CA5-9070-12560D444C53}"/>
                  </a:ext>
                </a:extLst>
              </p14:cNvPr>
              <p14:cNvContentPartPr/>
              <p14:nvPr/>
            </p14:nvContentPartPr>
            <p14:xfrm>
              <a:off x="5214311" y="5317277"/>
              <a:ext cx="139680" cy="145440"/>
            </p14:xfrm>
          </p:contentPart>
        </mc:Choice>
        <mc:Fallback>
          <p:pic>
            <p:nvPicPr>
              <p:cNvPr id="223" name="Pismo odręczne 222">
                <a:extLst>
                  <a:ext uri="{FF2B5EF4-FFF2-40B4-BE49-F238E27FC236}">
                    <a16:creationId xmlns:a16="http://schemas.microsoft.com/office/drawing/2014/main" id="{0D33E50E-7D24-4CA5-9070-12560D444C5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205311" y="5308277"/>
                <a:ext cx="157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26" name="Pismo odręczne 225">
                <a:extLst>
                  <a:ext uri="{FF2B5EF4-FFF2-40B4-BE49-F238E27FC236}">
                    <a16:creationId xmlns:a16="http://schemas.microsoft.com/office/drawing/2014/main" id="{A234FA57-60B8-497C-AA65-3A676972EAB0}"/>
                  </a:ext>
                </a:extLst>
              </p14:cNvPr>
              <p14:cNvContentPartPr/>
              <p14:nvPr/>
            </p14:nvContentPartPr>
            <p14:xfrm>
              <a:off x="5436071" y="5141957"/>
              <a:ext cx="357120" cy="416880"/>
            </p14:xfrm>
          </p:contentPart>
        </mc:Choice>
        <mc:Fallback>
          <p:pic>
            <p:nvPicPr>
              <p:cNvPr id="226" name="Pismo odręczne 225">
                <a:extLst>
                  <a:ext uri="{FF2B5EF4-FFF2-40B4-BE49-F238E27FC236}">
                    <a16:creationId xmlns:a16="http://schemas.microsoft.com/office/drawing/2014/main" id="{A234FA57-60B8-497C-AA65-3A676972EAB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427080" y="5132957"/>
                <a:ext cx="374742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29" name="Pismo odręczne 228">
                <a:extLst>
                  <a:ext uri="{FF2B5EF4-FFF2-40B4-BE49-F238E27FC236}">
                    <a16:creationId xmlns:a16="http://schemas.microsoft.com/office/drawing/2014/main" id="{5034D2EB-6431-4E1C-9CA1-93C87E4A8FD5}"/>
                  </a:ext>
                </a:extLst>
              </p14:cNvPr>
              <p14:cNvContentPartPr/>
              <p14:nvPr/>
            </p14:nvContentPartPr>
            <p14:xfrm>
              <a:off x="790991" y="2638877"/>
              <a:ext cx="4941360" cy="1716480"/>
            </p14:xfrm>
          </p:contentPart>
        </mc:Choice>
        <mc:Fallback>
          <p:pic>
            <p:nvPicPr>
              <p:cNvPr id="229" name="Pismo odręczne 228">
                <a:extLst>
                  <a:ext uri="{FF2B5EF4-FFF2-40B4-BE49-F238E27FC236}">
                    <a16:creationId xmlns:a16="http://schemas.microsoft.com/office/drawing/2014/main" id="{5034D2EB-6431-4E1C-9CA1-93C87E4A8FD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82351" y="2629879"/>
                <a:ext cx="4959000" cy="1734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32" name="Pismo odręczne 231">
                <a:extLst>
                  <a:ext uri="{FF2B5EF4-FFF2-40B4-BE49-F238E27FC236}">
                    <a16:creationId xmlns:a16="http://schemas.microsoft.com/office/drawing/2014/main" id="{95AC3FDE-F6C9-4FFF-A499-66C8E47F5FBB}"/>
                  </a:ext>
                </a:extLst>
              </p14:cNvPr>
              <p14:cNvContentPartPr/>
              <p14:nvPr/>
            </p14:nvContentPartPr>
            <p14:xfrm>
              <a:off x="1481471" y="5406557"/>
              <a:ext cx="49680" cy="112680"/>
            </p14:xfrm>
          </p:contentPart>
        </mc:Choice>
        <mc:Fallback>
          <p:pic>
            <p:nvPicPr>
              <p:cNvPr id="232" name="Pismo odręczne 231">
                <a:extLst>
                  <a:ext uri="{FF2B5EF4-FFF2-40B4-BE49-F238E27FC236}">
                    <a16:creationId xmlns:a16="http://schemas.microsoft.com/office/drawing/2014/main" id="{95AC3FDE-F6C9-4FFF-A499-66C8E47F5FB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72831" y="5397917"/>
                <a:ext cx="67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33" name="Pismo odręczne 232">
                <a:extLst>
                  <a:ext uri="{FF2B5EF4-FFF2-40B4-BE49-F238E27FC236}">
                    <a16:creationId xmlns:a16="http://schemas.microsoft.com/office/drawing/2014/main" id="{C87C1A49-EC8A-4F4C-994E-778649E5EE0B}"/>
                  </a:ext>
                </a:extLst>
              </p14:cNvPr>
              <p14:cNvContentPartPr/>
              <p14:nvPr/>
            </p14:nvContentPartPr>
            <p14:xfrm>
              <a:off x="1720151" y="4884557"/>
              <a:ext cx="30960" cy="122760"/>
            </p14:xfrm>
          </p:contentPart>
        </mc:Choice>
        <mc:Fallback>
          <p:pic>
            <p:nvPicPr>
              <p:cNvPr id="233" name="Pismo odręczne 232">
                <a:extLst>
                  <a:ext uri="{FF2B5EF4-FFF2-40B4-BE49-F238E27FC236}">
                    <a16:creationId xmlns:a16="http://schemas.microsoft.com/office/drawing/2014/main" id="{C87C1A49-EC8A-4F4C-994E-778649E5EE0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711511" y="4875917"/>
                <a:ext cx="48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42" name="Pismo odręczne 241">
                <a:extLst>
                  <a:ext uri="{FF2B5EF4-FFF2-40B4-BE49-F238E27FC236}">
                    <a16:creationId xmlns:a16="http://schemas.microsoft.com/office/drawing/2014/main" id="{D46233C4-5439-455C-B23E-14259890E791}"/>
                  </a:ext>
                </a:extLst>
              </p14:cNvPr>
              <p14:cNvContentPartPr/>
              <p14:nvPr/>
            </p14:nvContentPartPr>
            <p14:xfrm>
              <a:off x="857231" y="5945477"/>
              <a:ext cx="977400" cy="335160"/>
            </p14:xfrm>
          </p:contentPart>
        </mc:Choice>
        <mc:Fallback>
          <p:pic>
            <p:nvPicPr>
              <p:cNvPr id="242" name="Pismo odręczne 241">
                <a:extLst>
                  <a:ext uri="{FF2B5EF4-FFF2-40B4-BE49-F238E27FC236}">
                    <a16:creationId xmlns:a16="http://schemas.microsoft.com/office/drawing/2014/main" id="{D46233C4-5439-455C-B23E-14259890E79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48588" y="5936846"/>
                <a:ext cx="995046" cy="35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43" name="Pismo odręczne 242">
                <a:extLst>
                  <a:ext uri="{FF2B5EF4-FFF2-40B4-BE49-F238E27FC236}">
                    <a16:creationId xmlns:a16="http://schemas.microsoft.com/office/drawing/2014/main" id="{6C78C4DB-0A0B-4050-9D80-BC28CF942E60}"/>
                  </a:ext>
                </a:extLst>
              </p14:cNvPr>
              <p14:cNvContentPartPr/>
              <p14:nvPr/>
            </p14:nvContentPartPr>
            <p14:xfrm>
              <a:off x="2154671" y="6093077"/>
              <a:ext cx="134640" cy="133200"/>
            </p14:xfrm>
          </p:contentPart>
        </mc:Choice>
        <mc:Fallback>
          <p:pic>
            <p:nvPicPr>
              <p:cNvPr id="243" name="Pismo odręczne 242">
                <a:extLst>
                  <a:ext uri="{FF2B5EF4-FFF2-40B4-BE49-F238E27FC236}">
                    <a16:creationId xmlns:a16="http://schemas.microsoft.com/office/drawing/2014/main" id="{6C78C4DB-0A0B-4050-9D80-BC28CF942E6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145671" y="6084077"/>
                <a:ext cx="1522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44" name="Pismo odręczne 243">
                <a:extLst>
                  <a:ext uri="{FF2B5EF4-FFF2-40B4-BE49-F238E27FC236}">
                    <a16:creationId xmlns:a16="http://schemas.microsoft.com/office/drawing/2014/main" id="{460A883C-12E5-4A65-AE54-4B2B71F6139F}"/>
                  </a:ext>
                </a:extLst>
              </p14:cNvPr>
              <p14:cNvContentPartPr/>
              <p14:nvPr/>
            </p14:nvContentPartPr>
            <p14:xfrm>
              <a:off x="2547431" y="6031157"/>
              <a:ext cx="166320" cy="187920"/>
            </p14:xfrm>
          </p:contentPart>
        </mc:Choice>
        <mc:Fallback>
          <p:pic>
            <p:nvPicPr>
              <p:cNvPr id="244" name="Pismo odręczne 243">
                <a:extLst>
                  <a:ext uri="{FF2B5EF4-FFF2-40B4-BE49-F238E27FC236}">
                    <a16:creationId xmlns:a16="http://schemas.microsoft.com/office/drawing/2014/main" id="{460A883C-12E5-4A65-AE54-4B2B71F6139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538431" y="6022157"/>
                <a:ext cx="1839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47" name="Pismo odręczne 246">
                <a:extLst>
                  <a:ext uri="{FF2B5EF4-FFF2-40B4-BE49-F238E27FC236}">
                    <a16:creationId xmlns:a16="http://schemas.microsoft.com/office/drawing/2014/main" id="{E2B4E0D6-ACCE-4FE9-9B86-A03A286C86C3}"/>
                  </a:ext>
                </a:extLst>
              </p14:cNvPr>
              <p14:cNvContentPartPr/>
              <p14:nvPr/>
            </p14:nvContentPartPr>
            <p14:xfrm>
              <a:off x="3213071" y="5967437"/>
              <a:ext cx="92160" cy="227880"/>
            </p14:xfrm>
          </p:contentPart>
        </mc:Choice>
        <mc:Fallback>
          <p:pic>
            <p:nvPicPr>
              <p:cNvPr id="247" name="Pismo odręczne 246">
                <a:extLst>
                  <a:ext uri="{FF2B5EF4-FFF2-40B4-BE49-F238E27FC236}">
                    <a16:creationId xmlns:a16="http://schemas.microsoft.com/office/drawing/2014/main" id="{E2B4E0D6-ACCE-4FE9-9B86-A03A286C86C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204071" y="5958797"/>
                <a:ext cx="109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50" name="Pismo odręczne 249">
                <a:extLst>
                  <a:ext uri="{FF2B5EF4-FFF2-40B4-BE49-F238E27FC236}">
                    <a16:creationId xmlns:a16="http://schemas.microsoft.com/office/drawing/2014/main" id="{34AA6DF4-66B1-47DB-B2C4-09420D0C3F17}"/>
                  </a:ext>
                </a:extLst>
              </p14:cNvPr>
              <p14:cNvContentPartPr/>
              <p14:nvPr/>
            </p14:nvContentPartPr>
            <p14:xfrm>
              <a:off x="3858911" y="5946197"/>
              <a:ext cx="87120" cy="13680"/>
            </p14:xfrm>
          </p:contentPart>
        </mc:Choice>
        <mc:Fallback>
          <p:pic>
            <p:nvPicPr>
              <p:cNvPr id="250" name="Pismo odręczne 249">
                <a:extLst>
                  <a:ext uri="{FF2B5EF4-FFF2-40B4-BE49-F238E27FC236}">
                    <a16:creationId xmlns:a16="http://schemas.microsoft.com/office/drawing/2014/main" id="{34AA6DF4-66B1-47DB-B2C4-09420D0C3F1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849911" y="5937197"/>
                <a:ext cx="104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51" name="Pismo odręczne 250">
                <a:extLst>
                  <a:ext uri="{FF2B5EF4-FFF2-40B4-BE49-F238E27FC236}">
                    <a16:creationId xmlns:a16="http://schemas.microsoft.com/office/drawing/2014/main" id="{B36A5D29-C324-4512-83DF-8A8D1EC047CF}"/>
                  </a:ext>
                </a:extLst>
              </p14:cNvPr>
              <p14:cNvContentPartPr/>
              <p14:nvPr/>
            </p14:nvContentPartPr>
            <p14:xfrm>
              <a:off x="4030991" y="5856557"/>
              <a:ext cx="105840" cy="159840"/>
            </p14:xfrm>
          </p:contentPart>
        </mc:Choice>
        <mc:Fallback>
          <p:pic>
            <p:nvPicPr>
              <p:cNvPr id="251" name="Pismo odręczne 250">
                <a:extLst>
                  <a:ext uri="{FF2B5EF4-FFF2-40B4-BE49-F238E27FC236}">
                    <a16:creationId xmlns:a16="http://schemas.microsoft.com/office/drawing/2014/main" id="{B36A5D29-C324-4512-83DF-8A8D1EC047C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022351" y="5847917"/>
                <a:ext cx="1234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52" name="Pismo odręczne 251">
                <a:extLst>
                  <a:ext uri="{FF2B5EF4-FFF2-40B4-BE49-F238E27FC236}">
                    <a16:creationId xmlns:a16="http://schemas.microsoft.com/office/drawing/2014/main" id="{7D9840E2-1E76-468E-A0EA-67BF14A496E7}"/>
                  </a:ext>
                </a:extLst>
              </p14:cNvPr>
              <p14:cNvContentPartPr/>
              <p14:nvPr/>
            </p14:nvContentPartPr>
            <p14:xfrm>
              <a:off x="3451031" y="6086237"/>
              <a:ext cx="443520" cy="151920"/>
            </p14:xfrm>
          </p:contentPart>
        </mc:Choice>
        <mc:Fallback>
          <p:pic>
            <p:nvPicPr>
              <p:cNvPr id="252" name="Pismo odręczne 251">
                <a:extLst>
                  <a:ext uri="{FF2B5EF4-FFF2-40B4-BE49-F238E27FC236}">
                    <a16:creationId xmlns:a16="http://schemas.microsoft.com/office/drawing/2014/main" id="{7D9840E2-1E76-468E-A0EA-67BF14A496E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442031" y="6077258"/>
                <a:ext cx="461160" cy="169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53" name="Pismo odręczne 252">
                <a:extLst>
                  <a:ext uri="{FF2B5EF4-FFF2-40B4-BE49-F238E27FC236}">
                    <a16:creationId xmlns:a16="http://schemas.microsoft.com/office/drawing/2014/main" id="{E81F1E56-B116-4C18-952B-26C8C3ED0726}"/>
                  </a:ext>
                </a:extLst>
              </p14:cNvPr>
              <p14:cNvContentPartPr/>
              <p14:nvPr/>
            </p14:nvContentPartPr>
            <p14:xfrm>
              <a:off x="2863151" y="6079037"/>
              <a:ext cx="132480" cy="72360"/>
            </p14:xfrm>
          </p:contentPart>
        </mc:Choice>
        <mc:Fallback>
          <p:pic>
            <p:nvPicPr>
              <p:cNvPr id="253" name="Pismo odręczne 252">
                <a:extLst>
                  <a:ext uri="{FF2B5EF4-FFF2-40B4-BE49-F238E27FC236}">
                    <a16:creationId xmlns:a16="http://schemas.microsoft.com/office/drawing/2014/main" id="{E81F1E56-B116-4C18-952B-26C8C3ED072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854511" y="6070397"/>
                <a:ext cx="1501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57" name="Pismo odręczne 256">
                <a:extLst>
                  <a:ext uri="{FF2B5EF4-FFF2-40B4-BE49-F238E27FC236}">
                    <a16:creationId xmlns:a16="http://schemas.microsoft.com/office/drawing/2014/main" id="{2AA3AB7C-A9CF-44F7-BD3B-447AFFA03ECD}"/>
                  </a:ext>
                </a:extLst>
              </p14:cNvPr>
              <p14:cNvContentPartPr/>
              <p14:nvPr/>
            </p14:nvContentPartPr>
            <p14:xfrm>
              <a:off x="5150591" y="6046637"/>
              <a:ext cx="128520" cy="162720"/>
            </p14:xfrm>
          </p:contentPart>
        </mc:Choice>
        <mc:Fallback>
          <p:pic>
            <p:nvPicPr>
              <p:cNvPr id="257" name="Pismo odręczne 256">
                <a:extLst>
                  <a:ext uri="{FF2B5EF4-FFF2-40B4-BE49-F238E27FC236}">
                    <a16:creationId xmlns:a16="http://schemas.microsoft.com/office/drawing/2014/main" id="{2AA3AB7C-A9CF-44F7-BD3B-447AFFA03EC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41951" y="6037637"/>
                <a:ext cx="146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64" name="Pismo odręczne 263">
                <a:extLst>
                  <a:ext uri="{FF2B5EF4-FFF2-40B4-BE49-F238E27FC236}">
                    <a16:creationId xmlns:a16="http://schemas.microsoft.com/office/drawing/2014/main" id="{17B5023A-754E-49F4-B9A8-D9FF27F11B75}"/>
                  </a:ext>
                </a:extLst>
              </p14:cNvPr>
              <p14:cNvContentPartPr/>
              <p14:nvPr/>
            </p14:nvContentPartPr>
            <p14:xfrm>
              <a:off x="6113951" y="5929637"/>
              <a:ext cx="30960" cy="31320"/>
            </p14:xfrm>
          </p:contentPart>
        </mc:Choice>
        <mc:Fallback>
          <p:pic>
            <p:nvPicPr>
              <p:cNvPr id="264" name="Pismo odręczne 263">
                <a:extLst>
                  <a:ext uri="{FF2B5EF4-FFF2-40B4-BE49-F238E27FC236}">
                    <a16:creationId xmlns:a16="http://schemas.microsoft.com/office/drawing/2014/main" id="{17B5023A-754E-49F4-B9A8-D9FF27F11B7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105311" y="5920997"/>
                <a:ext cx="48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66" name="Pismo odręczne 265">
                <a:extLst>
                  <a:ext uri="{FF2B5EF4-FFF2-40B4-BE49-F238E27FC236}">
                    <a16:creationId xmlns:a16="http://schemas.microsoft.com/office/drawing/2014/main" id="{FAFE7BD7-68FC-4195-A5FD-D27F720FACB4}"/>
                  </a:ext>
                </a:extLst>
              </p14:cNvPr>
              <p14:cNvContentPartPr/>
              <p14:nvPr/>
            </p14:nvContentPartPr>
            <p14:xfrm>
              <a:off x="5682671" y="6015677"/>
              <a:ext cx="570240" cy="371880"/>
            </p14:xfrm>
          </p:contentPart>
        </mc:Choice>
        <mc:Fallback>
          <p:pic>
            <p:nvPicPr>
              <p:cNvPr id="266" name="Pismo odręczne 265">
                <a:extLst>
                  <a:ext uri="{FF2B5EF4-FFF2-40B4-BE49-F238E27FC236}">
                    <a16:creationId xmlns:a16="http://schemas.microsoft.com/office/drawing/2014/main" id="{FAFE7BD7-68FC-4195-A5FD-D27F720FACB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673671" y="6006677"/>
                <a:ext cx="587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67" name="Pismo odręczne 266">
                <a:extLst>
                  <a:ext uri="{FF2B5EF4-FFF2-40B4-BE49-F238E27FC236}">
                    <a16:creationId xmlns:a16="http://schemas.microsoft.com/office/drawing/2014/main" id="{44583DE8-8DC1-4735-8B35-CF850F443821}"/>
                  </a:ext>
                </a:extLst>
              </p14:cNvPr>
              <p14:cNvContentPartPr/>
              <p14:nvPr/>
            </p14:nvContentPartPr>
            <p14:xfrm>
              <a:off x="5347511" y="6019997"/>
              <a:ext cx="262440" cy="173880"/>
            </p14:xfrm>
          </p:contentPart>
        </mc:Choice>
        <mc:Fallback>
          <p:pic>
            <p:nvPicPr>
              <p:cNvPr id="267" name="Pismo odręczne 266">
                <a:extLst>
                  <a:ext uri="{FF2B5EF4-FFF2-40B4-BE49-F238E27FC236}">
                    <a16:creationId xmlns:a16="http://schemas.microsoft.com/office/drawing/2014/main" id="{44583DE8-8DC1-4735-8B35-CF850F44382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338871" y="6011357"/>
                <a:ext cx="280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68" name="Pismo odręczne 267">
                <a:extLst>
                  <a:ext uri="{FF2B5EF4-FFF2-40B4-BE49-F238E27FC236}">
                    <a16:creationId xmlns:a16="http://schemas.microsoft.com/office/drawing/2014/main" id="{FA86284B-A1F7-45BC-86B3-56A8C4A112A0}"/>
                  </a:ext>
                </a:extLst>
              </p14:cNvPr>
              <p14:cNvContentPartPr/>
              <p14:nvPr/>
            </p14:nvContentPartPr>
            <p14:xfrm>
              <a:off x="4454711" y="6053477"/>
              <a:ext cx="454320" cy="177480"/>
            </p14:xfrm>
          </p:contentPart>
        </mc:Choice>
        <mc:Fallback>
          <p:pic>
            <p:nvPicPr>
              <p:cNvPr id="268" name="Pismo odręczne 267">
                <a:extLst>
                  <a:ext uri="{FF2B5EF4-FFF2-40B4-BE49-F238E27FC236}">
                    <a16:creationId xmlns:a16="http://schemas.microsoft.com/office/drawing/2014/main" id="{FA86284B-A1F7-45BC-86B3-56A8C4A112A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445711" y="6044837"/>
                <a:ext cx="4719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69" name="Pismo odręczne 268">
                <a:extLst>
                  <a:ext uri="{FF2B5EF4-FFF2-40B4-BE49-F238E27FC236}">
                    <a16:creationId xmlns:a16="http://schemas.microsoft.com/office/drawing/2014/main" id="{299469B0-95BC-473A-A318-1A59DA37676F}"/>
                  </a:ext>
                </a:extLst>
              </p14:cNvPr>
              <p14:cNvContentPartPr/>
              <p14:nvPr/>
            </p14:nvContentPartPr>
            <p14:xfrm>
              <a:off x="6489791" y="5931077"/>
              <a:ext cx="111240" cy="191880"/>
            </p14:xfrm>
          </p:contentPart>
        </mc:Choice>
        <mc:Fallback>
          <p:pic>
            <p:nvPicPr>
              <p:cNvPr id="269" name="Pismo odręczne 268">
                <a:extLst>
                  <a:ext uri="{FF2B5EF4-FFF2-40B4-BE49-F238E27FC236}">
                    <a16:creationId xmlns:a16="http://schemas.microsoft.com/office/drawing/2014/main" id="{299469B0-95BC-473A-A318-1A59DA37676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480791" y="5922437"/>
                <a:ext cx="128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70" name="Pismo odręczne 269">
                <a:extLst>
                  <a:ext uri="{FF2B5EF4-FFF2-40B4-BE49-F238E27FC236}">
                    <a16:creationId xmlns:a16="http://schemas.microsoft.com/office/drawing/2014/main" id="{174531BE-59B4-434F-9B1E-EA533CE87BB3}"/>
                  </a:ext>
                </a:extLst>
              </p14:cNvPr>
              <p14:cNvContentPartPr/>
              <p14:nvPr/>
            </p14:nvContentPartPr>
            <p14:xfrm>
              <a:off x="6690671" y="6104597"/>
              <a:ext cx="9360" cy="45720"/>
            </p14:xfrm>
          </p:contentPart>
        </mc:Choice>
        <mc:Fallback>
          <p:pic>
            <p:nvPicPr>
              <p:cNvPr id="270" name="Pismo odręczne 269">
                <a:extLst>
                  <a:ext uri="{FF2B5EF4-FFF2-40B4-BE49-F238E27FC236}">
                    <a16:creationId xmlns:a16="http://schemas.microsoft.com/office/drawing/2014/main" id="{174531BE-59B4-434F-9B1E-EA533CE87BB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681671" y="6095597"/>
                <a:ext cx="27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71" name="Pismo odręczne 270">
                <a:extLst>
                  <a:ext uri="{FF2B5EF4-FFF2-40B4-BE49-F238E27FC236}">
                    <a16:creationId xmlns:a16="http://schemas.microsoft.com/office/drawing/2014/main" id="{63802EBF-066F-4F72-B481-D1D89CE120EF}"/>
                  </a:ext>
                </a:extLst>
              </p14:cNvPr>
              <p14:cNvContentPartPr/>
              <p14:nvPr/>
            </p14:nvContentPartPr>
            <p14:xfrm>
              <a:off x="6783551" y="5901917"/>
              <a:ext cx="108720" cy="209520"/>
            </p14:xfrm>
          </p:contentPart>
        </mc:Choice>
        <mc:Fallback>
          <p:pic>
            <p:nvPicPr>
              <p:cNvPr id="271" name="Pismo odręczne 270">
                <a:extLst>
                  <a:ext uri="{FF2B5EF4-FFF2-40B4-BE49-F238E27FC236}">
                    <a16:creationId xmlns:a16="http://schemas.microsoft.com/office/drawing/2014/main" id="{63802EBF-066F-4F72-B481-D1D89CE120E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774911" y="5893277"/>
                <a:ext cx="126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76" name="Pismo odręczne 275">
                <a:extLst>
                  <a:ext uri="{FF2B5EF4-FFF2-40B4-BE49-F238E27FC236}">
                    <a16:creationId xmlns:a16="http://schemas.microsoft.com/office/drawing/2014/main" id="{69A32C55-F4DE-49FF-B2AD-1BE6FA66EEC8}"/>
                  </a:ext>
                </a:extLst>
              </p14:cNvPr>
              <p14:cNvContentPartPr/>
              <p14:nvPr/>
            </p14:nvContentPartPr>
            <p14:xfrm>
              <a:off x="7394831" y="5892557"/>
              <a:ext cx="152280" cy="218880"/>
            </p14:xfrm>
          </p:contentPart>
        </mc:Choice>
        <mc:Fallback>
          <p:pic>
            <p:nvPicPr>
              <p:cNvPr id="276" name="Pismo odręczne 275">
                <a:extLst>
                  <a:ext uri="{FF2B5EF4-FFF2-40B4-BE49-F238E27FC236}">
                    <a16:creationId xmlns:a16="http://schemas.microsoft.com/office/drawing/2014/main" id="{69A32C55-F4DE-49FF-B2AD-1BE6FA66EEC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385831" y="5883557"/>
                <a:ext cx="169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77" name="Pismo odręczne 276">
                <a:extLst>
                  <a:ext uri="{FF2B5EF4-FFF2-40B4-BE49-F238E27FC236}">
                    <a16:creationId xmlns:a16="http://schemas.microsoft.com/office/drawing/2014/main" id="{749DF676-0635-44E2-B4FC-399640BD40DC}"/>
                  </a:ext>
                </a:extLst>
              </p14:cNvPr>
              <p14:cNvContentPartPr/>
              <p14:nvPr/>
            </p14:nvContentPartPr>
            <p14:xfrm>
              <a:off x="7543871" y="5741717"/>
              <a:ext cx="123480" cy="6480"/>
            </p14:xfrm>
          </p:contentPart>
        </mc:Choice>
        <mc:Fallback>
          <p:pic>
            <p:nvPicPr>
              <p:cNvPr id="277" name="Pismo odręczne 276">
                <a:extLst>
                  <a:ext uri="{FF2B5EF4-FFF2-40B4-BE49-F238E27FC236}">
                    <a16:creationId xmlns:a16="http://schemas.microsoft.com/office/drawing/2014/main" id="{749DF676-0635-44E2-B4FC-399640BD40D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534871" y="5732717"/>
                <a:ext cx="141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80" name="Pismo odręczne 279">
                <a:extLst>
                  <a:ext uri="{FF2B5EF4-FFF2-40B4-BE49-F238E27FC236}">
                    <a16:creationId xmlns:a16="http://schemas.microsoft.com/office/drawing/2014/main" id="{48514889-AF66-4480-A08C-FA07D849B6E1}"/>
                  </a:ext>
                </a:extLst>
              </p14:cNvPr>
              <p14:cNvContentPartPr/>
              <p14:nvPr/>
            </p14:nvContentPartPr>
            <p14:xfrm>
              <a:off x="7952111" y="5946557"/>
              <a:ext cx="156960" cy="140400"/>
            </p14:xfrm>
          </p:contentPart>
        </mc:Choice>
        <mc:Fallback>
          <p:pic>
            <p:nvPicPr>
              <p:cNvPr id="280" name="Pismo odręczne 279">
                <a:extLst>
                  <a:ext uri="{FF2B5EF4-FFF2-40B4-BE49-F238E27FC236}">
                    <a16:creationId xmlns:a16="http://schemas.microsoft.com/office/drawing/2014/main" id="{48514889-AF66-4480-A08C-FA07D849B6E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943111" y="5937917"/>
                <a:ext cx="174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81" name="Pismo odręczne 280">
                <a:extLst>
                  <a:ext uri="{FF2B5EF4-FFF2-40B4-BE49-F238E27FC236}">
                    <a16:creationId xmlns:a16="http://schemas.microsoft.com/office/drawing/2014/main" id="{A0898CB0-49A0-4D61-9E0A-1A247DF439DA}"/>
                  </a:ext>
                </a:extLst>
              </p14:cNvPr>
              <p14:cNvContentPartPr/>
              <p14:nvPr/>
            </p14:nvContentPartPr>
            <p14:xfrm>
              <a:off x="8213831" y="5773037"/>
              <a:ext cx="207360" cy="305280"/>
            </p14:xfrm>
          </p:contentPart>
        </mc:Choice>
        <mc:Fallback>
          <p:pic>
            <p:nvPicPr>
              <p:cNvPr id="281" name="Pismo odręczne 280">
                <a:extLst>
                  <a:ext uri="{FF2B5EF4-FFF2-40B4-BE49-F238E27FC236}">
                    <a16:creationId xmlns:a16="http://schemas.microsoft.com/office/drawing/2014/main" id="{A0898CB0-49A0-4D61-9E0A-1A247DF439D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204831" y="5764397"/>
                <a:ext cx="2250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82" name="Pismo odręczne 281">
                <a:extLst>
                  <a:ext uri="{FF2B5EF4-FFF2-40B4-BE49-F238E27FC236}">
                    <a16:creationId xmlns:a16="http://schemas.microsoft.com/office/drawing/2014/main" id="{2069D358-68F4-44F7-B44F-4176F996C82B}"/>
                  </a:ext>
                </a:extLst>
              </p14:cNvPr>
              <p14:cNvContentPartPr/>
              <p14:nvPr/>
            </p14:nvContentPartPr>
            <p14:xfrm>
              <a:off x="7761671" y="5640557"/>
              <a:ext cx="107280" cy="220320"/>
            </p14:xfrm>
          </p:contentPart>
        </mc:Choice>
        <mc:Fallback>
          <p:pic>
            <p:nvPicPr>
              <p:cNvPr id="282" name="Pismo odręczne 281">
                <a:extLst>
                  <a:ext uri="{FF2B5EF4-FFF2-40B4-BE49-F238E27FC236}">
                    <a16:creationId xmlns:a16="http://schemas.microsoft.com/office/drawing/2014/main" id="{2069D358-68F4-44F7-B44F-4176F996C82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752671" y="5631917"/>
                <a:ext cx="1249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83" name="Pismo odręczne 282">
                <a:extLst>
                  <a:ext uri="{FF2B5EF4-FFF2-40B4-BE49-F238E27FC236}">
                    <a16:creationId xmlns:a16="http://schemas.microsoft.com/office/drawing/2014/main" id="{88E92162-07B0-4624-9080-D9A743487CDD}"/>
                  </a:ext>
                </a:extLst>
              </p14:cNvPr>
              <p14:cNvContentPartPr/>
              <p14:nvPr/>
            </p14:nvContentPartPr>
            <p14:xfrm>
              <a:off x="7147511" y="5894717"/>
              <a:ext cx="177120" cy="196920"/>
            </p14:xfrm>
          </p:contentPart>
        </mc:Choice>
        <mc:Fallback>
          <p:pic>
            <p:nvPicPr>
              <p:cNvPr id="283" name="Pismo odręczne 282">
                <a:extLst>
                  <a:ext uri="{FF2B5EF4-FFF2-40B4-BE49-F238E27FC236}">
                    <a16:creationId xmlns:a16="http://schemas.microsoft.com/office/drawing/2014/main" id="{88E92162-07B0-4624-9080-D9A743487CD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138871" y="5886077"/>
                <a:ext cx="1947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84" name="Pismo odręczne 283">
                <a:extLst>
                  <a:ext uri="{FF2B5EF4-FFF2-40B4-BE49-F238E27FC236}">
                    <a16:creationId xmlns:a16="http://schemas.microsoft.com/office/drawing/2014/main" id="{5168D777-7F40-4E2C-A53A-A005B9E874B8}"/>
                  </a:ext>
                </a:extLst>
              </p14:cNvPr>
              <p14:cNvContentPartPr/>
              <p14:nvPr/>
            </p14:nvContentPartPr>
            <p14:xfrm>
              <a:off x="6984431" y="5870597"/>
              <a:ext cx="90000" cy="241560"/>
            </p14:xfrm>
          </p:contentPart>
        </mc:Choice>
        <mc:Fallback>
          <p:pic>
            <p:nvPicPr>
              <p:cNvPr id="284" name="Pismo odręczne 283">
                <a:extLst>
                  <a:ext uri="{FF2B5EF4-FFF2-40B4-BE49-F238E27FC236}">
                    <a16:creationId xmlns:a16="http://schemas.microsoft.com/office/drawing/2014/main" id="{5168D777-7F40-4E2C-A53A-A005B9E874B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975431" y="5861597"/>
                <a:ext cx="107640" cy="259200"/>
              </a:xfrm>
              <a:prstGeom prst="rect">
                <a:avLst/>
              </a:prstGeom>
            </p:spPr>
          </p:pic>
        </mc:Fallback>
      </mc:AlternateContent>
      <p:sp>
        <p:nvSpPr>
          <p:cNvPr id="285" name="Prostokąt 284">
            <a:extLst>
              <a:ext uri="{FF2B5EF4-FFF2-40B4-BE49-F238E27FC236}">
                <a16:creationId xmlns:a16="http://schemas.microsoft.com/office/drawing/2014/main" id="{07681C06-C50C-4C09-8C1C-36B0DC35B519}"/>
              </a:ext>
            </a:extLst>
          </p:cNvPr>
          <p:cNvSpPr/>
          <p:nvPr/>
        </p:nvSpPr>
        <p:spPr>
          <a:xfrm>
            <a:off x="686231" y="5640557"/>
            <a:ext cx="804636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94" name="Pismo odręczne 293">
                <a:extLst>
                  <a:ext uri="{FF2B5EF4-FFF2-40B4-BE49-F238E27FC236}">
                    <a16:creationId xmlns:a16="http://schemas.microsoft.com/office/drawing/2014/main" id="{57F66784-1051-44BA-8DED-A892CE5D110C}"/>
                  </a:ext>
                </a:extLst>
              </p14:cNvPr>
              <p14:cNvContentPartPr/>
              <p14:nvPr/>
            </p14:nvContentPartPr>
            <p14:xfrm>
              <a:off x="792071" y="659237"/>
              <a:ext cx="142200" cy="246600"/>
            </p14:xfrm>
          </p:contentPart>
        </mc:Choice>
        <mc:Fallback>
          <p:pic>
            <p:nvPicPr>
              <p:cNvPr id="294" name="Pismo odręczne 293">
                <a:extLst>
                  <a:ext uri="{FF2B5EF4-FFF2-40B4-BE49-F238E27FC236}">
                    <a16:creationId xmlns:a16="http://schemas.microsoft.com/office/drawing/2014/main" id="{57F66784-1051-44BA-8DED-A892CE5D110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74431" y="641237"/>
                <a:ext cx="1778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95" name="Pismo odręczne 294">
                <a:extLst>
                  <a:ext uri="{FF2B5EF4-FFF2-40B4-BE49-F238E27FC236}">
                    <a16:creationId xmlns:a16="http://schemas.microsoft.com/office/drawing/2014/main" id="{25515F06-5B33-4CD5-B570-76C4CAA8C513}"/>
                  </a:ext>
                </a:extLst>
              </p14:cNvPr>
              <p14:cNvContentPartPr/>
              <p14:nvPr/>
            </p14:nvContentPartPr>
            <p14:xfrm>
              <a:off x="464471" y="704597"/>
              <a:ext cx="255600" cy="229320"/>
            </p14:xfrm>
          </p:contentPart>
        </mc:Choice>
        <mc:Fallback>
          <p:pic>
            <p:nvPicPr>
              <p:cNvPr id="295" name="Pismo odręczne 294">
                <a:extLst>
                  <a:ext uri="{FF2B5EF4-FFF2-40B4-BE49-F238E27FC236}">
                    <a16:creationId xmlns:a16="http://schemas.microsoft.com/office/drawing/2014/main" id="{25515F06-5B33-4CD5-B570-76C4CAA8C51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46831" y="686957"/>
                <a:ext cx="291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97" name="Pismo odręczne 296">
                <a:extLst>
                  <a:ext uri="{FF2B5EF4-FFF2-40B4-BE49-F238E27FC236}">
                    <a16:creationId xmlns:a16="http://schemas.microsoft.com/office/drawing/2014/main" id="{4DA4BAE1-822F-429A-8D8C-B3CD004BFEB5}"/>
                  </a:ext>
                </a:extLst>
              </p14:cNvPr>
              <p14:cNvContentPartPr/>
              <p14:nvPr/>
            </p14:nvContentPartPr>
            <p14:xfrm>
              <a:off x="1374551" y="659237"/>
              <a:ext cx="21960" cy="28080"/>
            </p14:xfrm>
          </p:contentPart>
        </mc:Choice>
        <mc:Fallback>
          <p:pic>
            <p:nvPicPr>
              <p:cNvPr id="297" name="Pismo odręczne 296">
                <a:extLst>
                  <a:ext uri="{FF2B5EF4-FFF2-40B4-BE49-F238E27FC236}">
                    <a16:creationId xmlns:a16="http://schemas.microsoft.com/office/drawing/2014/main" id="{4DA4BAE1-822F-429A-8D8C-B3CD004BFEB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356551" y="641237"/>
                <a:ext cx="576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98" name="Pismo odręczne 297">
                <a:extLst>
                  <a:ext uri="{FF2B5EF4-FFF2-40B4-BE49-F238E27FC236}">
                    <a16:creationId xmlns:a16="http://schemas.microsoft.com/office/drawing/2014/main" id="{F2115548-BDF5-452A-AE26-103B5D5A7D34}"/>
                  </a:ext>
                </a:extLst>
              </p14:cNvPr>
              <p14:cNvContentPartPr/>
              <p14:nvPr/>
            </p14:nvContentPartPr>
            <p14:xfrm>
              <a:off x="1517111" y="748517"/>
              <a:ext cx="139680" cy="149760"/>
            </p14:xfrm>
          </p:contentPart>
        </mc:Choice>
        <mc:Fallback>
          <p:pic>
            <p:nvPicPr>
              <p:cNvPr id="298" name="Pismo odręczne 297">
                <a:extLst>
                  <a:ext uri="{FF2B5EF4-FFF2-40B4-BE49-F238E27FC236}">
                    <a16:creationId xmlns:a16="http://schemas.microsoft.com/office/drawing/2014/main" id="{F2115548-BDF5-452A-AE26-103B5D5A7D3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499111" y="730877"/>
                <a:ext cx="1753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301" name="Pismo odręczne 300">
                <a:extLst>
                  <a:ext uri="{FF2B5EF4-FFF2-40B4-BE49-F238E27FC236}">
                    <a16:creationId xmlns:a16="http://schemas.microsoft.com/office/drawing/2014/main" id="{BDAFF6D9-3CEA-4A20-91BC-912DE1C93CFD}"/>
                  </a:ext>
                </a:extLst>
              </p14:cNvPr>
              <p14:cNvContentPartPr/>
              <p14:nvPr/>
            </p14:nvContentPartPr>
            <p14:xfrm>
              <a:off x="2410631" y="740597"/>
              <a:ext cx="2520" cy="162360"/>
            </p14:xfrm>
          </p:contentPart>
        </mc:Choice>
        <mc:Fallback>
          <p:pic>
            <p:nvPicPr>
              <p:cNvPr id="301" name="Pismo odręczne 300">
                <a:extLst>
                  <a:ext uri="{FF2B5EF4-FFF2-40B4-BE49-F238E27FC236}">
                    <a16:creationId xmlns:a16="http://schemas.microsoft.com/office/drawing/2014/main" id="{BDAFF6D9-3CEA-4A20-91BC-912DE1C93CF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392991" y="722957"/>
                <a:ext cx="38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302" name="Pismo odręczne 301">
                <a:extLst>
                  <a:ext uri="{FF2B5EF4-FFF2-40B4-BE49-F238E27FC236}">
                    <a16:creationId xmlns:a16="http://schemas.microsoft.com/office/drawing/2014/main" id="{77BA44C0-054E-420B-B644-704784B0C60F}"/>
                  </a:ext>
                </a:extLst>
              </p14:cNvPr>
              <p14:cNvContentPartPr/>
              <p14:nvPr/>
            </p14:nvContentPartPr>
            <p14:xfrm>
              <a:off x="2583791" y="691277"/>
              <a:ext cx="114840" cy="173880"/>
            </p14:xfrm>
          </p:contentPart>
        </mc:Choice>
        <mc:Fallback>
          <p:pic>
            <p:nvPicPr>
              <p:cNvPr id="302" name="Pismo odręczne 301">
                <a:extLst>
                  <a:ext uri="{FF2B5EF4-FFF2-40B4-BE49-F238E27FC236}">
                    <a16:creationId xmlns:a16="http://schemas.microsoft.com/office/drawing/2014/main" id="{77BA44C0-054E-420B-B644-704784B0C60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565791" y="673277"/>
                <a:ext cx="150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03" name="Pismo odręczne 302">
                <a:extLst>
                  <a:ext uri="{FF2B5EF4-FFF2-40B4-BE49-F238E27FC236}">
                    <a16:creationId xmlns:a16="http://schemas.microsoft.com/office/drawing/2014/main" id="{D5B015E5-05EE-497C-9034-6070B3969D22}"/>
                  </a:ext>
                </a:extLst>
              </p14:cNvPr>
              <p14:cNvContentPartPr/>
              <p14:nvPr/>
            </p14:nvContentPartPr>
            <p14:xfrm>
              <a:off x="2682431" y="597317"/>
              <a:ext cx="34920" cy="27720"/>
            </p14:xfrm>
          </p:contentPart>
        </mc:Choice>
        <mc:Fallback>
          <p:pic>
            <p:nvPicPr>
              <p:cNvPr id="303" name="Pismo odręczne 302">
                <a:extLst>
                  <a:ext uri="{FF2B5EF4-FFF2-40B4-BE49-F238E27FC236}">
                    <a16:creationId xmlns:a16="http://schemas.microsoft.com/office/drawing/2014/main" id="{D5B015E5-05EE-497C-9034-6070B3969D2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664431" y="579677"/>
                <a:ext cx="70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04" name="Pismo odręczne 303">
                <a:extLst>
                  <a:ext uri="{FF2B5EF4-FFF2-40B4-BE49-F238E27FC236}">
                    <a16:creationId xmlns:a16="http://schemas.microsoft.com/office/drawing/2014/main" id="{3EA8C868-ABAB-4716-AD6C-076A645EEC05}"/>
                  </a:ext>
                </a:extLst>
              </p14:cNvPr>
              <p14:cNvContentPartPr/>
              <p14:nvPr/>
            </p14:nvContentPartPr>
            <p14:xfrm>
              <a:off x="2781791" y="682277"/>
              <a:ext cx="176400" cy="177840"/>
            </p14:xfrm>
          </p:contentPart>
        </mc:Choice>
        <mc:Fallback>
          <p:pic>
            <p:nvPicPr>
              <p:cNvPr id="304" name="Pismo odręczne 303">
                <a:extLst>
                  <a:ext uri="{FF2B5EF4-FFF2-40B4-BE49-F238E27FC236}">
                    <a16:creationId xmlns:a16="http://schemas.microsoft.com/office/drawing/2014/main" id="{3EA8C868-ABAB-4716-AD6C-076A645EEC0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763791" y="664637"/>
                <a:ext cx="2120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05" name="Pismo odręczne 304">
                <a:extLst>
                  <a:ext uri="{FF2B5EF4-FFF2-40B4-BE49-F238E27FC236}">
                    <a16:creationId xmlns:a16="http://schemas.microsoft.com/office/drawing/2014/main" id="{0854C91A-61C7-451E-BFA9-C3793091F4BE}"/>
                  </a:ext>
                </a:extLst>
              </p14:cNvPr>
              <p14:cNvContentPartPr/>
              <p14:nvPr/>
            </p14:nvContentPartPr>
            <p14:xfrm>
              <a:off x="1765511" y="689837"/>
              <a:ext cx="441720" cy="235800"/>
            </p14:xfrm>
          </p:contentPart>
        </mc:Choice>
        <mc:Fallback>
          <p:pic>
            <p:nvPicPr>
              <p:cNvPr id="305" name="Pismo odręczne 304">
                <a:extLst>
                  <a:ext uri="{FF2B5EF4-FFF2-40B4-BE49-F238E27FC236}">
                    <a16:creationId xmlns:a16="http://schemas.microsoft.com/office/drawing/2014/main" id="{0854C91A-61C7-451E-BFA9-C3793091F4B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747857" y="672197"/>
                <a:ext cx="477389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06" name="Pismo odręczne 305">
                <a:extLst>
                  <a:ext uri="{FF2B5EF4-FFF2-40B4-BE49-F238E27FC236}">
                    <a16:creationId xmlns:a16="http://schemas.microsoft.com/office/drawing/2014/main" id="{5BD43179-B29E-4D43-A180-243AF79C2BDF}"/>
                  </a:ext>
                </a:extLst>
              </p14:cNvPr>
              <p14:cNvContentPartPr/>
              <p14:nvPr/>
            </p14:nvContentPartPr>
            <p14:xfrm>
              <a:off x="1020311" y="773717"/>
              <a:ext cx="397080" cy="137880"/>
            </p14:xfrm>
          </p:contentPart>
        </mc:Choice>
        <mc:Fallback>
          <p:pic>
            <p:nvPicPr>
              <p:cNvPr id="306" name="Pismo odręczne 305">
                <a:extLst>
                  <a:ext uri="{FF2B5EF4-FFF2-40B4-BE49-F238E27FC236}">
                    <a16:creationId xmlns:a16="http://schemas.microsoft.com/office/drawing/2014/main" id="{5BD43179-B29E-4D43-A180-243AF79C2BD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02671" y="755717"/>
                <a:ext cx="432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9" name="Prostokąt 308">
                <a:extLst>
                  <a:ext uri="{FF2B5EF4-FFF2-40B4-BE49-F238E27FC236}">
                    <a16:creationId xmlns:a16="http://schemas.microsoft.com/office/drawing/2014/main" id="{D4012EBB-E8B4-4A9E-AF4E-972F83F42B61}"/>
                  </a:ext>
                </a:extLst>
              </p:cNvPr>
              <p:cNvSpPr/>
              <p:nvPr/>
            </p:nvSpPr>
            <p:spPr>
              <a:xfrm>
                <a:off x="3366945" y="302198"/>
                <a:ext cx="327974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Relacja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pl-PL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pl-PL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p>
                    </m:sSup>
                    <m:r>
                      <a:rPr lang="pl-PL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𝒆𝑽</m:t>
                    </m:r>
                  </m:oMath>
                </a14:m>
                <a:endPara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9" name="Prostokąt 308">
                <a:extLst>
                  <a:ext uri="{FF2B5EF4-FFF2-40B4-BE49-F238E27FC236}">
                    <a16:creationId xmlns:a16="http://schemas.microsoft.com/office/drawing/2014/main" id="{D4012EBB-E8B4-4A9E-AF4E-972F83F42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945" y="302198"/>
                <a:ext cx="3279744" cy="532966"/>
              </a:xfrm>
              <a:prstGeom prst="rect">
                <a:avLst/>
              </a:prstGeom>
              <a:blipFill>
                <a:blip r:embed="rId247"/>
                <a:stretch>
                  <a:fillRect l="-3717" t="-10345" b="-321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90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508EB5FA-13D0-4A18-8DDF-B91A38A8ECE4}"/>
              </a:ext>
            </a:extLst>
          </p:cNvPr>
          <p:cNvSpPr txBox="1">
            <a:spLocks/>
          </p:cNvSpPr>
          <p:nvPr/>
        </p:nvSpPr>
        <p:spPr>
          <a:xfrm>
            <a:off x="756557" y="125642"/>
            <a:ext cx="7886700" cy="70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Horiba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D34A2F75-30C0-47B2-9D18-637C0C231F6B}"/>
                  </a:ext>
                </a:extLst>
              </p14:cNvPr>
              <p14:cNvContentPartPr/>
              <p14:nvPr/>
            </p14:nvContentPartPr>
            <p14:xfrm>
              <a:off x="1058349" y="1090755"/>
              <a:ext cx="1154880" cy="28692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D34A2F75-30C0-47B2-9D18-637C0C231F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352" y="1082115"/>
                <a:ext cx="1172515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3513E651-1F49-44DE-A0AB-A13AAD2BA1B5}"/>
                  </a:ext>
                </a:extLst>
              </p14:cNvPr>
              <p14:cNvContentPartPr/>
              <p14:nvPr/>
            </p14:nvContentPartPr>
            <p14:xfrm>
              <a:off x="2585469" y="1158435"/>
              <a:ext cx="1858680" cy="39816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3513E651-1F49-44DE-A0AB-A13AAD2BA1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6469" y="1149795"/>
                <a:ext cx="18763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765D47F1-4243-4726-B151-BC295D6A8AF1}"/>
                  </a:ext>
                </a:extLst>
              </p14:cNvPr>
              <p14:cNvContentPartPr/>
              <p14:nvPr/>
            </p14:nvContentPartPr>
            <p14:xfrm>
              <a:off x="5033829" y="1223955"/>
              <a:ext cx="175680" cy="20448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765D47F1-4243-4726-B151-BC295D6A8A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5189" y="1215315"/>
                <a:ext cx="193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FBDCD651-57B6-4A5D-8ADC-46404B24EDD3}"/>
                  </a:ext>
                </a:extLst>
              </p14:cNvPr>
              <p14:cNvContentPartPr/>
              <p14:nvPr/>
            </p14:nvContentPartPr>
            <p14:xfrm>
              <a:off x="5334789" y="1220355"/>
              <a:ext cx="185760" cy="22248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FBDCD651-57B6-4A5D-8ADC-46404B24ED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6149" y="1211355"/>
                <a:ext cx="2034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4B4564D2-9414-47B6-8075-8AEE03E535E3}"/>
                  </a:ext>
                </a:extLst>
              </p14:cNvPr>
              <p14:cNvContentPartPr/>
              <p14:nvPr/>
            </p14:nvContentPartPr>
            <p14:xfrm>
              <a:off x="5950029" y="1304595"/>
              <a:ext cx="218160" cy="15084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4B4564D2-9414-47B6-8075-8AEE03E535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1389" y="1295955"/>
                <a:ext cx="235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7288E2A4-174C-4FFC-BE27-1F0066C6DD0D}"/>
                  </a:ext>
                </a:extLst>
              </p14:cNvPr>
              <p14:cNvContentPartPr/>
              <p14:nvPr/>
            </p14:nvContentPartPr>
            <p14:xfrm>
              <a:off x="6259269" y="1298115"/>
              <a:ext cx="246960" cy="169200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7288E2A4-174C-4FFC-BE27-1F0066C6DD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50269" y="1289475"/>
                <a:ext cx="264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45961779-E44C-42B3-9BBC-84FABE18C8BC}"/>
                  </a:ext>
                </a:extLst>
              </p14:cNvPr>
              <p14:cNvContentPartPr/>
              <p14:nvPr/>
            </p14:nvContentPartPr>
            <p14:xfrm>
              <a:off x="5658069" y="1167795"/>
              <a:ext cx="179640" cy="24804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45961779-E44C-42B3-9BBC-84FABE18C8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49429" y="1158795"/>
                <a:ext cx="1972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40669966-0D65-42E9-957A-337D5CABD8E1}"/>
                  </a:ext>
                </a:extLst>
              </p14:cNvPr>
              <p14:cNvContentPartPr/>
              <p14:nvPr/>
            </p14:nvContentPartPr>
            <p14:xfrm>
              <a:off x="1295589" y="2393955"/>
              <a:ext cx="187200" cy="24948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40669966-0D65-42E9-957A-337D5CABD8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86589" y="2385315"/>
                <a:ext cx="2048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3D98D128-D012-41CE-A259-B57774D6CA56}"/>
                  </a:ext>
                </a:extLst>
              </p14:cNvPr>
              <p14:cNvContentPartPr/>
              <p14:nvPr/>
            </p14:nvContentPartPr>
            <p14:xfrm>
              <a:off x="1185069" y="2081475"/>
              <a:ext cx="340200" cy="24336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3D98D128-D012-41CE-A259-B57774D6CA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6059" y="2072475"/>
                <a:ext cx="357859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C1EAC623-C212-4F5C-9676-97C006BDE855}"/>
                  </a:ext>
                </a:extLst>
              </p14:cNvPr>
              <p14:cNvContentPartPr/>
              <p14:nvPr/>
            </p14:nvContentPartPr>
            <p14:xfrm>
              <a:off x="732549" y="1232955"/>
              <a:ext cx="84240" cy="7920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C1EAC623-C212-4F5C-9676-97C006BDE8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3549" y="1224315"/>
                <a:ext cx="101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343CF796-1293-461A-84B1-8B1E19B8FC3C}"/>
                  </a:ext>
                </a:extLst>
              </p14:cNvPr>
              <p14:cNvContentPartPr/>
              <p14:nvPr/>
            </p14:nvContentPartPr>
            <p14:xfrm>
              <a:off x="1752789" y="2295315"/>
              <a:ext cx="153720" cy="828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343CF796-1293-461A-84B1-8B1E19B8FC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44149" y="2286675"/>
                <a:ext cx="1713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5E637DAD-65EE-4845-8306-971B357FD044}"/>
                  </a:ext>
                </a:extLst>
              </p14:cNvPr>
              <p14:cNvContentPartPr/>
              <p14:nvPr/>
            </p14:nvContentPartPr>
            <p14:xfrm>
              <a:off x="1763229" y="2353635"/>
              <a:ext cx="137160" cy="16920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5E637DAD-65EE-4845-8306-971B357FD0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54589" y="2344995"/>
                <a:ext cx="154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52C5A5D4-4A9A-4754-8A89-57AE0350C9E8}"/>
                  </a:ext>
                </a:extLst>
              </p14:cNvPr>
              <p14:cNvContentPartPr/>
              <p14:nvPr/>
            </p14:nvContentPartPr>
            <p14:xfrm>
              <a:off x="2519229" y="2014515"/>
              <a:ext cx="175680" cy="197640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52C5A5D4-4A9A-4754-8A89-57AE0350C9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10229" y="2005875"/>
                <a:ext cx="193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F78D950E-615E-4E02-BFAB-B10C1B115FB8}"/>
                  </a:ext>
                </a:extLst>
              </p14:cNvPr>
              <p14:cNvContentPartPr/>
              <p14:nvPr/>
            </p14:nvContentPartPr>
            <p14:xfrm>
              <a:off x="2255349" y="2518875"/>
              <a:ext cx="236520" cy="205200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F78D950E-615E-4E02-BFAB-B10C1B115F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6709" y="2509875"/>
                <a:ext cx="254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DF1B2D95-1D46-41F1-B999-0B16A1782BEE}"/>
                  </a:ext>
                </a:extLst>
              </p14:cNvPr>
              <p14:cNvContentPartPr/>
              <p14:nvPr/>
            </p14:nvContentPartPr>
            <p14:xfrm>
              <a:off x="2617509" y="2542635"/>
              <a:ext cx="178920" cy="20736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DF1B2D95-1D46-41F1-B999-0B16A1782BE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08869" y="2533995"/>
                <a:ext cx="1965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AB3031A6-44BE-4C94-990F-8B83A4AB5F95}"/>
                  </a:ext>
                </a:extLst>
              </p14:cNvPr>
              <p14:cNvContentPartPr/>
              <p14:nvPr/>
            </p14:nvContentPartPr>
            <p14:xfrm>
              <a:off x="3327069" y="2614275"/>
              <a:ext cx="215280" cy="189000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AB3031A6-44BE-4C94-990F-8B83A4AB5F9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18069" y="2605292"/>
                <a:ext cx="232920" cy="20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D62AFB41-6E3A-44B8-B70D-69FEFE586523}"/>
                  </a:ext>
                </a:extLst>
              </p14:cNvPr>
              <p14:cNvContentPartPr/>
              <p14:nvPr/>
            </p14:nvContentPartPr>
            <p14:xfrm>
              <a:off x="2913429" y="2528235"/>
              <a:ext cx="245160" cy="217800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D62AFB41-6E3A-44B8-B70D-69FEFE5865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04429" y="2519595"/>
                <a:ext cx="262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8D0E870B-D2AA-4CE4-84EE-B2EAC70EE840}"/>
                  </a:ext>
                </a:extLst>
              </p14:cNvPr>
              <p14:cNvContentPartPr/>
              <p14:nvPr/>
            </p14:nvContentPartPr>
            <p14:xfrm>
              <a:off x="3605349" y="2542635"/>
              <a:ext cx="127800" cy="16560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8D0E870B-D2AA-4CE4-84EE-B2EAC70EE84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96349" y="2533995"/>
                <a:ext cx="145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0057454C-7798-4272-A8DF-FA7AA18B1476}"/>
                  </a:ext>
                </a:extLst>
              </p14:cNvPr>
              <p14:cNvContentPartPr/>
              <p14:nvPr/>
            </p14:nvContentPartPr>
            <p14:xfrm>
              <a:off x="3836109" y="2511315"/>
              <a:ext cx="138240" cy="235440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0057454C-7798-4272-A8DF-FA7AA18B14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27109" y="2502675"/>
                <a:ext cx="1558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FB2D6D79-5B50-48D8-BE1B-1128B0FF48A4}"/>
                  </a:ext>
                </a:extLst>
              </p14:cNvPr>
              <p14:cNvContentPartPr/>
              <p14:nvPr/>
            </p14:nvContentPartPr>
            <p14:xfrm>
              <a:off x="4120149" y="2620035"/>
              <a:ext cx="252720" cy="143640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FB2D6D79-5B50-48D8-BE1B-1128B0FF48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11149" y="2611395"/>
                <a:ext cx="270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0AE3D9B1-C4D8-42F3-9EA0-52B62077D6C2}"/>
                  </a:ext>
                </a:extLst>
              </p14:cNvPr>
              <p14:cNvContentPartPr/>
              <p14:nvPr/>
            </p14:nvContentPartPr>
            <p14:xfrm>
              <a:off x="2068509" y="2347875"/>
              <a:ext cx="2370960" cy="93600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0AE3D9B1-C4D8-42F3-9EA0-52B62077D6C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59510" y="2339235"/>
                <a:ext cx="2388597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549567B1-3C14-458D-86E2-3E42EBB163A8}"/>
                  </a:ext>
                </a:extLst>
              </p14:cNvPr>
              <p14:cNvContentPartPr/>
              <p14:nvPr/>
            </p14:nvContentPartPr>
            <p14:xfrm>
              <a:off x="4599309" y="2398995"/>
              <a:ext cx="181080" cy="20880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549567B1-3C14-458D-86E2-3E42EBB163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90309" y="2389995"/>
                <a:ext cx="198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F211082B-6DBE-4338-A25B-49A72C19720C}"/>
                  </a:ext>
                </a:extLst>
              </p14:cNvPr>
              <p14:cNvContentPartPr/>
              <p14:nvPr/>
            </p14:nvContentPartPr>
            <p14:xfrm>
              <a:off x="4605789" y="2482155"/>
              <a:ext cx="158040" cy="10800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F211082B-6DBE-4338-A25B-49A72C1972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97149" y="2473515"/>
                <a:ext cx="175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1DA37797-B8B7-4559-85E6-944F806C5E92}"/>
                  </a:ext>
                </a:extLst>
              </p14:cNvPr>
              <p14:cNvContentPartPr/>
              <p14:nvPr/>
            </p14:nvContentPartPr>
            <p14:xfrm>
              <a:off x="4896309" y="2251035"/>
              <a:ext cx="137160" cy="290880"/>
            </p14:xfrm>
          </p:contentPart>
        </mc:Choice>
        <mc:Fallback xmlns=""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1DA37797-B8B7-4559-85E6-944F806C5E9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87309" y="2242035"/>
                <a:ext cx="1548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804CA2C1-12B1-4379-9ACD-72A1C9445EAA}"/>
                  </a:ext>
                </a:extLst>
              </p14:cNvPr>
              <p14:cNvContentPartPr/>
              <p14:nvPr/>
            </p14:nvContentPartPr>
            <p14:xfrm>
              <a:off x="5124549" y="2588715"/>
              <a:ext cx="14040" cy="77040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804CA2C1-12B1-4379-9ACD-72A1C9445E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15909" y="2580075"/>
                <a:ext cx="316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16DE8B38-4961-469A-A82E-C1E025930F38}"/>
                  </a:ext>
                </a:extLst>
              </p14:cNvPr>
              <p14:cNvContentPartPr/>
              <p14:nvPr/>
            </p14:nvContentPartPr>
            <p14:xfrm>
              <a:off x="5821149" y="2229075"/>
              <a:ext cx="136080" cy="290160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16DE8B38-4961-469A-A82E-C1E025930F3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12149" y="2220075"/>
                <a:ext cx="1537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FD13764F-AE64-4F19-AA76-583860C20D95}"/>
                  </a:ext>
                </a:extLst>
              </p14:cNvPr>
              <p14:cNvContentPartPr/>
              <p14:nvPr/>
            </p14:nvContentPartPr>
            <p14:xfrm>
              <a:off x="6370869" y="2435715"/>
              <a:ext cx="14040" cy="26280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FD13764F-AE64-4F19-AA76-583860C20D9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61869" y="2427075"/>
                <a:ext cx="31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E768569A-A805-446E-A8D7-51AACB282092}"/>
                  </a:ext>
                </a:extLst>
              </p14:cNvPr>
              <p14:cNvContentPartPr/>
              <p14:nvPr/>
            </p14:nvContentPartPr>
            <p14:xfrm>
              <a:off x="6110229" y="2225475"/>
              <a:ext cx="147240" cy="306360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E768569A-A805-446E-A8D7-51AACB2820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01229" y="2216835"/>
                <a:ext cx="1648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000A2A7C-9243-4810-B543-A97820254D60}"/>
                  </a:ext>
                </a:extLst>
              </p14:cNvPr>
              <p14:cNvContentPartPr/>
              <p14:nvPr/>
            </p14:nvContentPartPr>
            <p14:xfrm>
              <a:off x="5241549" y="2205675"/>
              <a:ext cx="425160" cy="308160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000A2A7C-9243-4810-B543-A97820254D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2549" y="2197035"/>
                <a:ext cx="4428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4" name="Pismo odręczne 73">
                <a:extLst>
                  <a:ext uri="{FF2B5EF4-FFF2-40B4-BE49-F238E27FC236}">
                    <a16:creationId xmlns:a16="http://schemas.microsoft.com/office/drawing/2014/main" id="{DFB7CC62-2A5F-46C6-996E-8784CAB6B292}"/>
                  </a:ext>
                </a:extLst>
              </p14:cNvPr>
              <p14:cNvContentPartPr/>
              <p14:nvPr/>
            </p14:nvContentPartPr>
            <p14:xfrm>
              <a:off x="6542589" y="2279115"/>
              <a:ext cx="105840" cy="252000"/>
            </p14:xfrm>
          </p:contentPart>
        </mc:Choice>
        <mc:Fallback xmlns="">
          <p:pic>
            <p:nvPicPr>
              <p:cNvPr id="74" name="Pismo odręczne 73">
                <a:extLst>
                  <a:ext uri="{FF2B5EF4-FFF2-40B4-BE49-F238E27FC236}">
                    <a16:creationId xmlns:a16="http://schemas.microsoft.com/office/drawing/2014/main" id="{DFB7CC62-2A5F-46C6-996E-8784CAB6B2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33949" y="2270475"/>
                <a:ext cx="123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15D4140C-A54B-4CF9-A02E-57B0BB567C66}"/>
                  </a:ext>
                </a:extLst>
              </p14:cNvPr>
              <p14:cNvContentPartPr/>
              <p14:nvPr/>
            </p14:nvContentPartPr>
            <p14:xfrm>
              <a:off x="6738429" y="2278035"/>
              <a:ext cx="170280" cy="278280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15D4140C-A54B-4CF9-A02E-57B0BB567C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29429" y="2269035"/>
                <a:ext cx="1879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70AE3EC2-1BBF-4ED6-9CD5-47F5B05C7369}"/>
                  </a:ext>
                </a:extLst>
              </p14:cNvPr>
              <p14:cNvContentPartPr/>
              <p14:nvPr/>
            </p14:nvContentPartPr>
            <p14:xfrm>
              <a:off x="6853989" y="2069235"/>
              <a:ext cx="153000" cy="6480"/>
            </p14:xfrm>
          </p:contentPart>
        </mc:Choice>
        <mc:Fallback xmlns=""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70AE3EC2-1BBF-4ED6-9CD5-47F5B05C73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44989" y="2060595"/>
                <a:ext cx="170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9176D285-4558-4336-9E30-D2D37396107E}"/>
                  </a:ext>
                </a:extLst>
              </p14:cNvPr>
              <p14:cNvContentPartPr/>
              <p14:nvPr/>
            </p14:nvContentPartPr>
            <p14:xfrm>
              <a:off x="7093029" y="1950795"/>
              <a:ext cx="114480" cy="267480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9176D285-4558-4336-9E30-D2D3739610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84389" y="1942155"/>
                <a:ext cx="1321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E5A857F0-EF39-4615-8E22-4307CC94E040}"/>
                  </a:ext>
                </a:extLst>
              </p14:cNvPr>
              <p14:cNvContentPartPr/>
              <p14:nvPr/>
            </p14:nvContentPartPr>
            <p14:xfrm>
              <a:off x="7225149" y="2408355"/>
              <a:ext cx="21960" cy="22680"/>
            </p14:xfrm>
          </p:contentPart>
        </mc:Choice>
        <mc:Fallback xmlns=""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E5A857F0-EF39-4615-8E22-4307CC94E0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16509" y="2399715"/>
                <a:ext cx="39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985444ED-2A6A-4828-A8DD-D0A77C45090A}"/>
                  </a:ext>
                </a:extLst>
              </p14:cNvPr>
              <p14:cNvContentPartPr/>
              <p14:nvPr/>
            </p14:nvContentPartPr>
            <p14:xfrm>
              <a:off x="7337829" y="1983915"/>
              <a:ext cx="525600" cy="624600"/>
            </p14:xfrm>
          </p:contentPart>
        </mc:Choice>
        <mc:Fallback xmlns=""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985444ED-2A6A-4828-A8DD-D0A77C4509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29189" y="1975275"/>
                <a:ext cx="54324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D4CC6940-1011-4665-AF53-38F196D6BA43}"/>
                  </a:ext>
                </a:extLst>
              </p14:cNvPr>
              <p14:cNvContentPartPr/>
              <p14:nvPr/>
            </p14:nvContentPartPr>
            <p14:xfrm>
              <a:off x="8023629" y="2580075"/>
              <a:ext cx="222120" cy="198720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D4CC6940-1011-4665-AF53-38F196D6BA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14629" y="2571435"/>
                <a:ext cx="2397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450924D8-BB2F-4FE0-8D03-A526410F7C7B}"/>
                  </a:ext>
                </a:extLst>
              </p14:cNvPr>
              <p14:cNvContentPartPr/>
              <p14:nvPr/>
            </p14:nvContentPartPr>
            <p14:xfrm>
              <a:off x="8553549" y="2407995"/>
              <a:ext cx="143640" cy="27000"/>
            </p14:xfrm>
          </p:contentPart>
        </mc:Choice>
        <mc:Fallback xmlns=""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450924D8-BB2F-4FE0-8D03-A526410F7C7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544909" y="2398995"/>
                <a:ext cx="161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96A0A856-1493-46CA-A2BD-0231144D9FB1}"/>
                  </a:ext>
                </a:extLst>
              </p14:cNvPr>
              <p14:cNvContentPartPr/>
              <p14:nvPr/>
            </p14:nvContentPartPr>
            <p14:xfrm>
              <a:off x="8564349" y="2504115"/>
              <a:ext cx="100800" cy="12600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96A0A856-1493-46CA-A2BD-0231144D9FB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5349" y="2495115"/>
                <a:ext cx="118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B59BAEFD-56F2-465D-9E88-F1EE312D89C4}"/>
                  </a:ext>
                </a:extLst>
              </p14:cNvPr>
              <p14:cNvContentPartPr/>
              <p14:nvPr/>
            </p14:nvContentPartPr>
            <p14:xfrm>
              <a:off x="8038389" y="2249595"/>
              <a:ext cx="304920" cy="241920"/>
            </p14:xfrm>
          </p:contentPart>
        </mc:Choice>
        <mc:Fallback xmlns=""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B59BAEFD-56F2-465D-9E88-F1EE312D89C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29389" y="2240608"/>
                <a:ext cx="322560" cy="259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8B3E258E-5197-4792-8E56-C4259B554A68}"/>
                  </a:ext>
                </a:extLst>
              </p14:cNvPr>
              <p14:cNvContentPartPr/>
              <p14:nvPr/>
            </p14:nvContentPartPr>
            <p14:xfrm>
              <a:off x="1762149" y="3388275"/>
              <a:ext cx="196920" cy="33480"/>
            </p14:xfrm>
          </p:contentPart>
        </mc:Choice>
        <mc:Fallback xmlns=""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8B3E258E-5197-4792-8E56-C4259B554A6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53509" y="3379275"/>
                <a:ext cx="214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D2A98629-D23D-4BC2-AC47-D82C99670B56}"/>
                  </a:ext>
                </a:extLst>
              </p14:cNvPr>
              <p14:cNvContentPartPr/>
              <p14:nvPr/>
            </p14:nvContentPartPr>
            <p14:xfrm>
              <a:off x="1750989" y="3273795"/>
              <a:ext cx="232920" cy="1044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D2A98629-D23D-4BC2-AC47-D82C99670B5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41989" y="3265155"/>
                <a:ext cx="250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A7A1C2E2-8E12-47EA-A353-282B2CC0B261}"/>
                  </a:ext>
                </a:extLst>
              </p14:cNvPr>
              <p14:cNvContentPartPr/>
              <p14:nvPr/>
            </p14:nvContentPartPr>
            <p14:xfrm>
              <a:off x="2478189" y="3086595"/>
              <a:ext cx="159840" cy="253800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A7A1C2E2-8E12-47EA-A353-282B2CC0B2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69189" y="3077955"/>
                <a:ext cx="1774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A6AB0FDF-BDC9-4EA5-B5EA-E847568506C3}"/>
                  </a:ext>
                </a:extLst>
              </p14:cNvPr>
              <p14:cNvContentPartPr/>
              <p14:nvPr/>
            </p14:nvContentPartPr>
            <p14:xfrm>
              <a:off x="2789949" y="3304755"/>
              <a:ext cx="6120" cy="56520"/>
            </p14:xfrm>
          </p:contentPart>
        </mc:Choice>
        <mc:Fallback xmlns=""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A6AB0FDF-BDC9-4EA5-B5EA-E847568506C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81309" y="3295755"/>
                <a:ext cx="23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BD74D6E6-6D3C-491E-A7A4-54E5AF0018B1}"/>
                  </a:ext>
                </a:extLst>
              </p14:cNvPr>
              <p14:cNvContentPartPr/>
              <p14:nvPr/>
            </p14:nvContentPartPr>
            <p14:xfrm>
              <a:off x="2911989" y="3155355"/>
              <a:ext cx="188280" cy="180720"/>
            </p14:xfrm>
          </p:contentPart>
        </mc:Choice>
        <mc:Fallback xmlns=""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BD74D6E6-6D3C-491E-A7A4-54E5AF0018B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03349" y="3146355"/>
                <a:ext cx="20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D5717A92-462A-4AF6-83E2-64B27363DDB7}"/>
                  </a:ext>
                </a:extLst>
              </p14:cNvPr>
              <p14:cNvContentPartPr/>
              <p14:nvPr/>
            </p14:nvContentPartPr>
            <p14:xfrm>
              <a:off x="4110069" y="3256875"/>
              <a:ext cx="360" cy="360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D5717A92-462A-4AF6-83E2-64B27363DDB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01069" y="32482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08EE2FDD-F922-467D-A2C2-CEC2B417FE8A}"/>
                  </a:ext>
                </a:extLst>
              </p14:cNvPr>
              <p14:cNvContentPartPr/>
              <p14:nvPr/>
            </p14:nvContentPartPr>
            <p14:xfrm>
              <a:off x="4268109" y="3180915"/>
              <a:ext cx="372960" cy="273240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08EE2FDD-F922-467D-A2C2-CEC2B417FE8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59118" y="3171915"/>
                <a:ext cx="390583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3EAA5161-069F-4C2B-B206-CF4F747221B0}"/>
                  </a:ext>
                </a:extLst>
              </p14:cNvPr>
              <p14:cNvContentPartPr/>
              <p14:nvPr/>
            </p14:nvContentPartPr>
            <p14:xfrm>
              <a:off x="3536229" y="3119355"/>
              <a:ext cx="434880" cy="281880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3EAA5161-069F-4C2B-B206-CF4F747221B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527229" y="3110355"/>
                <a:ext cx="452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6" name="Pismo odręczne 105">
                <a:extLst>
                  <a:ext uri="{FF2B5EF4-FFF2-40B4-BE49-F238E27FC236}">
                    <a16:creationId xmlns:a16="http://schemas.microsoft.com/office/drawing/2014/main" id="{7E6AB2A3-53D8-4DD1-9CC3-C98783D52878}"/>
                  </a:ext>
                </a:extLst>
              </p14:cNvPr>
              <p14:cNvContentPartPr/>
              <p14:nvPr/>
            </p14:nvContentPartPr>
            <p14:xfrm>
              <a:off x="3202149" y="3121875"/>
              <a:ext cx="185400" cy="241200"/>
            </p14:xfrm>
          </p:contentPart>
        </mc:Choice>
        <mc:Fallback xmlns="">
          <p:pic>
            <p:nvPicPr>
              <p:cNvPr id="106" name="Pismo odręczne 105">
                <a:extLst>
                  <a:ext uri="{FF2B5EF4-FFF2-40B4-BE49-F238E27FC236}">
                    <a16:creationId xmlns:a16="http://schemas.microsoft.com/office/drawing/2014/main" id="{7E6AB2A3-53D8-4DD1-9CC3-C98783D5287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93492" y="3113235"/>
                <a:ext cx="203074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9A741838-480E-4636-A001-672F1F97FCB7}"/>
                  </a:ext>
                </a:extLst>
              </p14:cNvPr>
              <p14:cNvContentPartPr/>
              <p14:nvPr/>
            </p14:nvContentPartPr>
            <p14:xfrm>
              <a:off x="4772109" y="2889315"/>
              <a:ext cx="129600" cy="244440"/>
            </p14:xfrm>
          </p:contentPart>
        </mc:Choice>
        <mc:Fallback xmlns=""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9A741838-480E-4636-A001-672F1F97FCB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63109" y="2880675"/>
                <a:ext cx="1472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15E89D6E-2B12-4B1E-95CE-B193C129C1D1}"/>
                  </a:ext>
                </a:extLst>
              </p14:cNvPr>
              <p14:cNvContentPartPr/>
              <p14:nvPr/>
            </p14:nvContentPartPr>
            <p14:xfrm>
              <a:off x="5014029" y="3259395"/>
              <a:ext cx="11160" cy="2880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15E89D6E-2B12-4B1E-95CE-B193C129C1D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005389" y="3250395"/>
                <a:ext cx="288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" name="Pismo odręczne 108">
                <a:extLst>
                  <a:ext uri="{FF2B5EF4-FFF2-40B4-BE49-F238E27FC236}">
                    <a16:creationId xmlns:a16="http://schemas.microsoft.com/office/drawing/2014/main" id="{8FB1C075-9DCB-44F9-9E73-B32C776C14DD}"/>
                  </a:ext>
                </a:extLst>
              </p14:cNvPr>
              <p14:cNvContentPartPr/>
              <p14:nvPr/>
            </p14:nvContentPartPr>
            <p14:xfrm>
              <a:off x="5494989" y="2918475"/>
              <a:ext cx="164880" cy="223920"/>
            </p14:xfrm>
          </p:contentPart>
        </mc:Choice>
        <mc:Fallback xmlns="">
          <p:pic>
            <p:nvPicPr>
              <p:cNvPr id="109" name="Pismo odręczne 108">
                <a:extLst>
                  <a:ext uri="{FF2B5EF4-FFF2-40B4-BE49-F238E27FC236}">
                    <a16:creationId xmlns:a16="http://schemas.microsoft.com/office/drawing/2014/main" id="{8FB1C075-9DCB-44F9-9E73-B32C776C14D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85989" y="2909835"/>
                <a:ext cx="182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Pismo odręczne 109">
                <a:extLst>
                  <a:ext uri="{FF2B5EF4-FFF2-40B4-BE49-F238E27FC236}">
                    <a16:creationId xmlns:a16="http://schemas.microsoft.com/office/drawing/2014/main" id="{FC71A058-FBD8-40F7-B27F-3A4BD224CBB0}"/>
                  </a:ext>
                </a:extLst>
              </p14:cNvPr>
              <p14:cNvContentPartPr/>
              <p14:nvPr/>
            </p14:nvContentPartPr>
            <p14:xfrm>
              <a:off x="5349909" y="3201795"/>
              <a:ext cx="906840" cy="32040"/>
            </p14:xfrm>
          </p:contentPart>
        </mc:Choice>
        <mc:Fallback xmlns="">
          <p:pic>
            <p:nvPicPr>
              <p:cNvPr id="110" name="Pismo odręczne 109">
                <a:extLst>
                  <a:ext uri="{FF2B5EF4-FFF2-40B4-BE49-F238E27FC236}">
                    <a16:creationId xmlns:a16="http://schemas.microsoft.com/office/drawing/2014/main" id="{FC71A058-FBD8-40F7-B27F-3A4BD224CBB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40909" y="3192795"/>
                <a:ext cx="9244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7" name="Pismo odręczne 116">
                <a:extLst>
                  <a:ext uri="{FF2B5EF4-FFF2-40B4-BE49-F238E27FC236}">
                    <a16:creationId xmlns:a16="http://schemas.microsoft.com/office/drawing/2014/main" id="{87607A85-B140-4E2C-A509-5A1AC30D442B}"/>
                  </a:ext>
                </a:extLst>
              </p14:cNvPr>
              <p14:cNvContentPartPr/>
              <p14:nvPr/>
            </p14:nvContentPartPr>
            <p14:xfrm>
              <a:off x="6501909" y="3220155"/>
              <a:ext cx="129600" cy="16200"/>
            </p14:xfrm>
          </p:contentPart>
        </mc:Choice>
        <mc:Fallback xmlns="">
          <p:pic>
            <p:nvPicPr>
              <p:cNvPr id="117" name="Pismo odręczne 116">
                <a:extLst>
                  <a:ext uri="{FF2B5EF4-FFF2-40B4-BE49-F238E27FC236}">
                    <a16:creationId xmlns:a16="http://schemas.microsoft.com/office/drawing/2014/main" id="{87607A85-B140-4E2C-A509-5A1AC30D442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92909" y="3211155"/>
                <a:ext cx="147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8" name="Pismo odręczne 117">
                <a:extLst>
                  <a:ext uri="{FF2B5EF4-FFF2-40B4-BE49-F238E27FC236}">
                    <a16:creationId xmlns:a16="http://schemas.microsoft.com/office/drawing/2014/main" id="{F3315F44-9153-4969-AF81-51EAEC434A1D}"/>
                  </a:ext>
                </a:extLst>
              </p14:cNvPr>
              <p14:cNvContentPartPr/>
              <p14:nvPr/>
            </p14:nvContentPartPr>
            <p14:xfrm>
              <a:off x="6505149" y="3279915"/>
              <a:ext cx="109080" cy="4680"/>
            </p14:xfrm>
          </p:contentPart>
        </mc:Choice>
        <mc:Fallback xmlns="">
          <p:pic>
            <p:nvPicPr>
              <p:cNvPr id="118" name="Pismo odręczne 117">
                <a:extLst>
                  <a:ext uri="{FF2B5EF4-FFF2-40B4-BE49-F238E27FC236}">
                    <a16:creationId xmlns:a16="http://schemas.microsoft.com/office/drawing/2014/main" id="{F3315F44-9153-4969-AF81-51EAEC434A1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96509" y="3270915"/>
                <a:ext cx="126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F8F56278-DF23-4D4B-B656-DC77CFA95FD7}"/>
                  </a:ext>
                </a:extLst>
              </p14:cNvPr>
              <p14:cNvContentPartPr/>
              <p14:nvPr/>
            </p14:nvContentPartPr>
            <p14:xfrm>
              <a:off x="5302029" y="3317715"/>
              <a:ext cx="872640" cy="341640"/>
            </p14:xfrm>
          </p:contentPart>
        </mc:Choice>
        <mc:Fallback xmlns=""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F8F56278-DF23-4D4B-B656-DC77CFA95FD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3385" y="3308715"/>
                <a:ext cx="890287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3" name="Pismo odręczne 142">
                <a:extLst>
                  <a:ext uri="{FF2B5EF4-FFF2-40B4-BE49-F238E27FC236}">
                    <a16:creationId xmlns:a16="http://schemas.microsoft.com/office/drawing/2014/main" id="{CDB97DF6-95E0-4852-8DE3-275FC4E81A5B}"/>
                  </a:ext>
                </a:extLst>
              </p14:cNvPr>
              <p14:cNvContentPartPr/>
              <p14:nvPr/>
            </p14:nvContentPartPr>
            <p14:xfrm>
              <a:off x="6848949" y="3704715"/>
              <a:ext cx="1764000" cy="266040"/>
            </p14:xfrm>
          </p:contentPart>
        </mc:Choice>
        <mc:Fallback xmlns="">
          <p:pic>
            <p:nvPicPr>
              <p:cNvPr id="143" name="Pismo odręczne 142">
                <a:extLst>
                  <a:ext uri="{FF2B5EF4-FFF2-40B4-BE49-F238E27FC236}">
                    <a16:creationId xmlns:a16="http://schemas.microsoft.com/office/drawing/2014/main" id="{CDB97DF6-95E0-4852-8DE3-275FC4E81A5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839951" y="3695727"/>
                <a:ext cx="1781636" cy="28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4" name="Pismo odręczne 143">
                <a:extLst>
                  <a:ext uri="{FF2B5EF4-FFF2-40B4-BE49-F238E27FC236}">
                    <a16:creationId xmlns:a16="http://schemas.microsoft.com/office/drawing/2014/main" id="{7B42311A-249F-454D-89A9-AB33315B31C2}"/>
                  </a:ext>
                </a:extLst>
              </p14:cNvPr>
              <p14:cNvContentPartPr/>
              <p14:nvPr/>
            </p14:nvContentPartPr>
            <p14:xfrm>
              <a:off x="6808989" y="2931075"/>
              <a:ext cx="2211120" cy="597240"/>
            </p14:xfrm>
          </p:contentPart>
        </mc:Choice>
        <mc:Fallback xmlns="">
          <p:pic>
            <p:nvPicPr>
              <p:cNvPr id="144" name="Pismo odręczne 143">
                <a:extLst>
                  <a:ext uri="{FF2B5EF4-FFF2-40B4-BE49-F238E27FC236}">
                    <a16:creationId xmlns:a16="http://schemas.microsoft.com/office/drawing/2014/main" id="{7B42311A-249F-454D-89A9-AB33315B31C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00349" y="2922075"/>
                <a:ext cx="222876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5" name="Pismo odręczne 144">
                <a:extLst>
                  <a:ext uri="{FF2B5EF4-FFF2-40B4-BE49-F238E27FC236}">
                    <a16:creationId xmlns:a16="http://schemas.microsoft.com/office/drawing/2014/main" id="{7D22556C-A783-4190-87CE-6D73F01B9048}"/>
                  </a:ext>
                </a:extLst>
              </p14:cNvPr>
              <p14:cNvContentPartPr/>
              <p14:nvPr/>
            </p14:nvContentPartPr>
            <p14:xfrm>
              <a:off x="760989" y="4315275"/>
              <a:ext cx="54720" cy="73800"/>
            </p14:xfrm>
          </p:contentPart>
        </mc:Choice>
        <mc:Fallback xmlns="">
          <p:pic>
            <p:nvPicPr>
              <p:cNvPr id="145" name="Pismo odręczne 144">
                <a:extLst>
                  <a:ext uri="{FF2B5EF4-FFF2-40B4-BE49-F238E27FC236}">
                    <a16:creationId xmlns:a16="http://schemas.microsoft.com/office/drawing/2014/main" id="{7D22556C-A783-4190-87CE-6D73F01B904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2349" y="4306275"/>
                <a:ext cx="723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8A759822-D847-49BA-9436-179E9C24FEFC}"/>
                  </a:ext>
                </a:extLst>
              </p14:cNvPr>
              <p14:cNvContentPartPr/>
              <p14:nvPr/>
            </p14:nvContentPartPr>
            <p14:xfrm>
              <a:off x="1074189" y="4243995"/>
              <a:ext cx="108720" cy="271800"/>
            </p14:xfrm>
          </p:contentPart>
        </mc:Choice>
        <mc:Fallback xmlns=""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8A759822-D847-49BA-9436-179E9C24FEF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65549" y="4234995"/>
                <a:ext cx="1263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1" name="Pismo odręczne 150">
                <a:extLst>
                  <a:ext uri="{FF2B5EF4-FFF2-40B4-BE49-F238E27FC236}">
                    <a16:creationId xmlns:a16="http://schemas.microsoft.com/office/drawing/2014/main" id="{7DE827C2-9A33-4ED4-997A-8A9FC243CBEF}"/>
                  </a:ext>
                </a:extLst>
              </p14:cNvPr>
              <p14:cNvContentPartPr/>
              <p14:nvPr/>
            </p14:nvContentPartPr>
            <p14:xfrm>
              <a:off x="2572509" y="4332195"/>
              <a:ext cx="107640" cy="3240"/>
            </p14:xfrm>
          </p:contentPart>
        </mc:Choice>
        <mc:Fallback xmlns="">
          <p:pic>
            <p:nvPicPr>
              <p:cNvPr id="151" name="Pismo odręczne 150">
                <a:extLst>
                  <a:ext uri="{FF2B5EF4-FFF2-40B4-BE49-F238E27FC236}">
                    <a16:creationId xmlns:a16="http://schemas.microsoft.com/office/drawing/2014/main" id="{7DE827C2-9A33-4ED4-997A-8A9FC243CB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563509" y="4323195"/>
                <a:ext cx="1252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2" name="Pismo odręczne 151">
                <a:extLst>
                  <a:ext uri="{FF2B5EF4-FFF2-40B4-BE49-F238E27FC236}">
                    <a16:creationId xmlns:a16="http://schemas.microsoft.com/office/drawing/2014/main" id="{E9A56CBE-2B72-47AA-A02C-6608B8C548AB}"/>
                  </a:ext>
                </a:extLst>
              </p14:cNvPr>
              <p14:cNvContentPartPr/>
              <p14:nvPr/>
            </p14:nvContentPartPr>
            <p14:xfrm>
              <a:off x="2580429" y="4379355"/>
              <a:ext cx="94320" cy="16560"/>
            </p14:xfrm>
          </p:contentPart>
        </mc:Choice>
        <mc:Fallback xmlns="">
          <p:pic>
            <p:nvPicPr>
              <p:cNvPr id="152" name="Pismo odręczne 151">
                <a:extLst>
                  <a:ext uri="{FF2B5EF4-FFF2-40B4-BE49-F238E27FC236}">
                    <a16:creationId xmlns:a16="http://schemas.microsoft.com/office/drawing/2014/main" id="{E9A56CBE-2B72-47AA-A02C-6608B8C548A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71429" y="4370355"/>
                <a:ext cx="111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3" name="Pismo odręczne 152">
                <a:extLst>
                  <a:ext uri="{FF2B5EF4-FFF2-40B4-BE49-F238E27FC236}">
                    <a16:creationId xmlns:a16="http://schemas.microsoft.com/office/drawing/2014/main" id="{9F551A89-8196-4B14-9FAD-44D3B480C693}"/>
                  </a:ext>
                </a:extLst>
              </p14:cNvPr>
              <p14:cNvContentPartPr/>
              <p14:nvPr/>
            </p14:nvContentPartPr>
            <p14:xfrm>
              <a:off x="2927829" y="4232475"/>
              <a:ext cx="160200" cy="289440"/>
            </p14:xfrm>
          </p:contentPart>
        </mc:Choice>
        <mc:Fallback xmlns="">
          <p:pic>
            <p:nvPicPr>
              <p:cNvPr id="153" name="Pismo odręczne 152">
                <a:extLst>
                  <a:ext uri="{FF2B5EF4-FFF2-40B4-BE49-F238E27FC236}">
                    <a16:creationId xmlns:a16="http://schemas.microsoft.com/office/drawing/2014/main" id="{9F551A89-8196-4B14-9FAD-44D3B480C69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19189" y="4223475"/>
                <a:ext cx="177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4" name="Pismo odręczne 153">
                <a:extLst>
                  <a:ext uri="{FF2B5EF4-FFF2-40B4-BE49-F238E27FC236}">
                    <a16:creationId xmlns:a16="http://schemas.microsoft.com/office/drawing/2014/main" id="{FC0530BB-F1F2-432F-AC01-112619E54639}"/>
                  </a:ext>
                </a:extLst>
              </p14:cNvPr>
              <p14:cNvContentPartPr/>
              <p14:nvPr/>
            </p14:nvContentPartPr>
            <p14:xfrm>
              <a:off x="3231309" y="4438035"/>
              <a:ext cx="6480" cy="66960"/>
            </p14:xfrm>
          </p:contentPart>
        </mc:Choice>
        <mc:Fallback xmlns="">
          <p:pic>
            <p:nvPicPr>
              <p:cNvPr id="154" name="Pismo odręczne 153">
                <a:extLst>
                  <a:ext uri="{FF2B5EF4-FFF2-40B4-BE49-F238E27FC236}">
                    <a16:creationId xmlns:a16="http://schemas.microsoft.com/office/drawing/2014/main" id="{FC0530BB-F1F2-432F-AC01-112619E5463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22309" y="4429035"/>
                <a:ext cx="24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7" name="Pismo odręczne 156">
                <a:extLst>
                  <a:ext uri="{FF2B5EF4-FFF2-40B4-BE49-F238E27FC236}">
                    <a16:creationId xmlns:a16="http://schemas.microsoft.com/office/drawing/2014/main" id="{9A3342F7-BB2F-497F-8351-4BAAE1371334}"/>
                  </a:ext>
                </a:extLst>
              </p14:cNvPr>
              <p14:cNvContentPartPr/>
              <p14:nvPr/>
            </p14:nvContentPartPr>
            <p14:xfrm>
              <a:off x="4003869" y="4325355"/>
              <a:ext cx="3600" cy="4680"/>
            </p14:xfrm>
          </p:contentPart>
        </mc:Choice>
        <mc:Fallback xmlns="">
          <p:pic>
            <p:nvPicPr>
              <p:cNvPr id="157" name="Pismo odręczne 156">
                <a:extLst>
                  <a:ext uri="{FF2B5EF4-FFF2-40B4-BE49-F238E27FC236}">
                    <a16:creationId xmlns:a16="http://schemas.microsoft.com/office/drawing/2014/main" id="{9A3342F7-BB2F-497F-8351-4BAAE137133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95229" y="4316715"/>
                <a:ext cx="21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60" name="Pismo odręczne 159">
                <a:extLst>
                  <a:ext uri="{FF2B5EF4-FFF2-40B4-BE49-F238E27FC236}">
                    <a16:creationId xmlns:a16="http://schemas.microsoft.com/office/drawing/2014/main" id="{BE3D9D7F-CF6A-4886-9DDA-2BCF893FE798}"/>
                  </a:ext>
                </a:extLst>
              </p14:cNvPr>
              <p14:cNvContentPartPr/>
              <p14:nvPr/>
            </p14:nvContentPartPr>
            <p14:xfrm>
              <a:off x="4396269" y="4110075"/>
              <a:ext cx="138240" cy="9000"/>
            </p14:xfrm>
          </p:contentPart>
        </mc:Choice>
        <mc:Fallback xmlns="">
          <p:pic>
            <p:nvPicPr>
              <p:cNvPr id="160" name="Pismo odręczne 159">
                <a:extLst>
                  <a:ext uri="{FF2B5EF4-FFF2-40B4-BE49-F238E27FC236}">
                    <a16:creationId xmlns:a16="http://schemas.microsoft.com/office/drawing/2014/main" id="{BE3D9D7F-CF6A-4886-9DDA-2BCF893FE79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387269" y="4101435"/>
                <a:ext cx="155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1" name="Pismo odręczne 160">
                <a:extLst>
                  <a:ext uri="{FF2B5EF4-FFF2-40B4-BE49-F238E27FC236}">
                    <a16:creationId xmlns:a16="http://schemas.microsoft.com/office/drawing/2014/main" id="{509ACA19-8BBB-4ABA-8591-077DA42153B1}"/>
                  </a:ext>
                </a:extLst>
              </p14:cNvPr>
              <p14:cNvContentPartPr/>
              <p14:nvPr/>
            </p14:nvContentPartPr>
            <p14:xfrm>
              <a:off x="4638189" y="3980835"/>
              <a:ext cx="114840" cy="221040"/>
            </p14:xfrm>
          </p:contentPart>
        </mc:Choice>
        <mc:Fallback xmlns="">
          <p:pic>
            <p:nvPicPr>
              <p:cNvPr id="161" name="Pismo odręczne 160">
                <a:extLst>
                  <a:ext uri="{FF2B5EF4-FFF2-40B4-BE49-F238E27FC236}">
                    <a16:creationId xmlns:a16="http://schemas.microsoft.com/office/drawing/2014/main" id="{509ACA19-8BBB-4ABA-8591-077DA42153B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629549" y="3971835"/>
                <a:ext cx="1324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2" name="Pismo odręczne 161">
                <a:extLst>
                  <a:ext uri="{FF2B5EF4-FFF2-40B4-BE49-F238E27FC236}">
                    <a16:creationId xmlns:a16="http://schemas.microsoft.com/office/drawing/2014/main" id="{44511501-F516-49E9-9287-29259347B7F2}"/>
                  </a:ext>
                </a:extLst>
              </p14:cNvPr>
              <p14:cNvContentPartPr/>
              <p14:nvPr/>
            </p14:nvContentPartPr>
            <p14:xfrm>
              <a:off x="4955709" y="4241475"/>
              <a:ext cx="166320" cy="169920"/>
            </p14:xfrm>
          </p:contentPart>
        </mc:Choice>
        <mc:Fallback xmlns="">
          <p:pic>
            <p:nvPicPr>
              <p:cNvPr id="162" name="Pismo odręczne 161">
                <a:extLst>
                  <a:ext uri="{FF2B5EF4-FFF2-40B4-BE49-F238E27FC236}">
                    <a16:creationId xmlns:a16="http://schemas.microsoft.com/office/drawing/2014/main" id="{44511501-F516-49E9-9287-29259347B7F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947069" y="4232835"/>
                <a:ext cx="1839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8156F075-002F-4CA1-A311-292D78549BF2}"/>
                  </a:ext>
                </a:extLst>
              </p14:cNvPr>
              <p14:cNvContentPartPr/>
              <p14:nvPr/>
            </p14:nvContentPartPr>
            <p14:xfrm>
              <a:off x="5261349" y="4106115"/>
              <a:ext cx="107640" cy="282600"/>
            </p14:xfrm>
          </p:contentPart>
        </mc:Choice>
        <mc:Fallback xmlns=""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8156F075-002F-4CA1-A311-292D78549BF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52349" y="4097115"/>
                <a:ext cx="1252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7" name="Pismo odręczne 166">
                <a:extLst>
                  <a:ext uri="{FF2B5EF4-FFF2-40B4-BE49-F238E27FC236}">
                    <a16:creationId xmlns:a16="http://schemas.microsoft.com/office/drawing/2014/main" id="{20EF7F1B-4F15-4CC5-A724-BF7338E0198E}"/>
                  </a:ext>
                </a:extLst>
              </p14:cNvPr>
              <p14:cNvContentPartPr/>
              <p14:nvPr/>
            </p14:nvContentPartPr>
            <p14:xfrm>
              <a:off x="5745549" y="4182795"/>
              <a:ext cx="209160" cy="265680"/>
            </p14:xfrm>
          </p:contentPart>
        </mc:Choice>
        <mc:Fallback xmlns="">
          <p:pic>
            <p:nvPicPr>
              <p:cNvPr id="167" name="Pismo odręczne 166">
                <a:extLst>
                  <a:ext uri="{FF2B5EF4-FFF2-40B4-BE49-F238E27FC236}">
                    <a16:creationId xmlns:a16="http://schemas.microsoft.com/office/drawing/2014/main" id="{20EF7F1B-4F15-4CC5-A724-BF7338E0198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36549" y="4173795"/>
                <a:ext cx="226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8" name="Pismo odręczne 167">
                <a:extLst>
                  <a:ext uri="{FF2B5EF4-FFF2-40B4-BE49-F238E27FC236}">
                    <a16:creationId xmlns:a16="http://schemas.microsoft.com/office/drawing/2014/main" id="{49D69BB0-604E-4304-959C-4D641080B61C}"/>
                  </a:ext>
                </a:extLst>
              </p14:cNvPr>
              <p14:cNvContentPartPr/>
              <p14:nvPr/>
            </p14:nvContentPartPr>
            <p14:xfrm>
              <a:off x="4133829" y="4304835"/>
              <a:ext cx="283680" cy="172440"/>
            </p14:xfrm>
          </p:contentPart>
        </mc:Choice>
        <mc:Fallback xmlns="">
          <p:pic>
            <p:nvPicPr>
              <p:cNvPr id="168" name="Pismo odręczne 167">
                <a:extLst>
                  <a:ext uri="{FF2B5EF4-FFF2-40B4-BE49-F238E27FC236}">
                    <a16:creationId xmlns:a16="http://schemas.microsoft.com/office/drawing/2014/main" id="{49D69BB0-604E-4304-959C-4D641080B61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24840" y="4296177"/>
                <a:ext cx="301298" cy="19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69" name="Pismo odręczne 168">
                <a:extLst>
                  <a:ext uri="{FF2B5EF4-FFF2-40B4-BE49-F238E27FC236}">
                    <a16:creationId xmlns:a16="http://schemas.microsoft.com/office/drawing/2014/main" id="{B7A26826-0BA5-4173-9334-78267F798615}"/>
                  </a:ext>
                </a:extLst>
              </p14:cNvPr>
              <p14:cNvContentPartPr/>
              <p14:nvPr/>
            </p14:nvContentPartPr>
            <p14:xfrm>
              <a:off x="3332469" y="4206195"/>
              <a:ext cx="410760" cy="285840"/>
            </p14:xfrm>
          </p:contentPart>
        </mc:Choice>
        <mc:Fallback xmlns="">
          <p:pic>
            <p:nvPicPr>
              <p:cNvPr id="169" name="Pismo odręczne 168">
                <a:extLst>
                  <a:ext uri="{FF2B5EF4-FFF2-40B4-BE49-F238E27FC236}">
                    <a16:creationId xmlns:a16="http://schemas.microsoft.com/office/drawing/2014/main" id="{B7A26826-0BA5-4173-9334-78267F79861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23821" y="4197555"/>
                <a:ext cx="428415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70" name="Pismo odręczne 169">
                <a:extLst>
                  <a:ext uri="{FF2B5EF4-FFF2-40B4-BE49-F238E27FC236}">
                    <a16:creationId xmlns:a16="http://schemas.microsoft.com/office/drawing/2014/main" id="{0E4DBE02-3803-4C1B-B9A5-F3DD4ABD6247}"/>
                  </a:ext>
                </a:extLst>
              </p14:cNvPr>
              <p14:cNvContentPartPr/>
              <p14:nvPr/>
            </p14:nvContentPartPr>
            <p14:xfrm>
              <a:off x="1953309" y="4095675"/>
              <a:ext cx="356760" cy="145440"/>
            </p14:xfrm>
          </p:contentPart>
        </mc:Choice>
        <mc:Fallback xmlns="">
          <p:pic>
            <p:nvPicPr>
              <p:cNvPr id="170" name="Pismo odręczne 169">
                <a:extLst>
                  <a:ext uri="{FF2B5EF4-FFF2-40B4-BE49-F238E27FC236}">
                    <a16:creationId xmlns:a16="http://schemas.microsoft.com/office/drawing/2014/main" id="{0E4DBE02-3803-4C1B-B9A5-F3DD4ABD624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44318" y="4086675"/>
                <a:ext cx="374382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1" name="Pismo odręczne 170">
                <a:extLst>
                  <a:ext uri="{FF2B5EF4-FFF2-40B4-BE49-F238E27FC236}">
                    <a16:creationId xmlns:a16="http://schemas.microsoft.com/office/drawing/2014/main" id="{7A5F83B6-FF2D-4565-86E6-F410DFB08C3C}"/>
                  </a:ext>
                </a:extLst>
              </p14:cNvPr>
              <p14:cNvContentPartPr/>
              <p14:nvPr/>
            </p14:nvContentPartPr>
            <p14:xfrm>
              <a:off x="1464789" y="4288635"/>
              <a:ext cx="505440" cy="227520"/>
            </p14:xfrm>
          </p:contentPart>
        </mc:Choice>
        <mc:Fallback xmlns="">
          <p:pic>
            <p:nvPicPr>
              <p:cNvPr id="171" name="Pismo odręczne 170">
                <a:extLst>
                  <a:ext uri="{FF2B5EF4-FFF2-40B4-BE49-F238E27FC236}">
                    <a16:creationId xmlns:a16="http://schemas.microsoft.com/office/drawing/2014/main" id="{7A5F83B6-FF2D-4565-86E6-F410DFB08C3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55789" y="4279635"/>
                <a:ext cx="5230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5" name="Pismo odręczne 174">
                <a:extLst>
                  <a:ext uri="{FF2B5EF4-FFF2-40B4-BE49-F238E27FC236}">
                    <a16:creationId xmlns:a16="http://schemas.microsoft.com/office/drawing/2014/main" id="{3EA2A91A-E95F-48F3-8BE8-14DE0E6009AE}"/>
                  </a:ext>
                </a:extLst>
              </p14:cNvPr>
              <p14:cNvContentPartPr/>
              <p14:nvPr/>
            </p14:nvContentPartPr>
            <p14:xfrm>
              <a:off x="910749" y="5107995"/>
              <a:ext cx="308520" cy="282240"/>
            </p14:xfrm>
          </p:contentPart>
        </mc:Choice>
        <mc:Fallback xmlns="">
          <p:pic>
            <p:nvPicPr>
              <p:cNvPr id="175" name="Pismo odręczne 174">
                <a:extLst>
                  <a:ext uri="{FF2B5EF4-FFF2-40B4-BE49-F238E27FC236}">
                    <a16:creationId xmlns:a16="http://schemas.microsoft.com/office/drawing/2014/main" id="{3EA2A91A-E95F-48F3-8BE8-14DE0E6009A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01759" y="5098995"/>
                <a:ext cx="326139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1" name="Pismo odręczne 180">
                <a:extLst>
                  <a:ext uri="{FF2B5EF4-FFF2-40B4-BE49-F238E27FC236}">
                    <a16:creationId xmlns:a16="http://schemas.microsoft.com/office/drawing/2014/main" id="{BDBADD4E-F9F0-46CC-AF0F-5A927C568502}"/>
                  </a:ext>
                </a:extLst>
              </p14:cNvPr>
              <p14:cNvContentPartPr/>
              <p14:nvPr/>
            </p14:nvContentPartPr>
            <p14:xfrm>
              <a:off x="2507709" y="5402475"/>
              <a:ext cx="124920" cy="281520"/>
            </p14:xfrm>
          </p:contentPart>
        </mc:Choice>
        <mc:Fallback xmlns="">
          <p:pic>
            <p:nvPicPr>
              <p:cNvPr id="181" name="Pismo odręczne 180">
                <a:extLst>
                  <a:ext uri="{FF2B5EF4-FFF2-40B4-BE49-F238E27FC236}">
                    <a16:creationId xmlns:a16="http://schemas.microsoft.com/office/drawing/2014/main" id="{BDBADD4E-F9F0-46CC-AF0F-5A927C56850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99069" y="5393475"/>
                <a:ext cx="1425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82" name="Pismo odręczne 181">
                <a:extLst>
                  <a:ext uri="{FF2B5EF4-FFF2-40B4-BE49-F238E27FC236}">
                    <a16:creationId xmlns:a16="http://schemas.microsoft.com/office/drawing/2014/main" id="{A7404B46-58E6-499F-A560-6515A01CAB3A}"/>
                  </a:ext>
                </a:extLst>
              </p14:cNvPr>
              <p14:cNvContentPartPr/>
              <p14:nvPr/>
            </p14:nvContentPartPr>
            <p14:xfrm>
              <a:off x="2234469" y="5418315"/>
              <a:ext cx="183960" cy="252360"/>
            </p14:xfrm>
          </p:contentPart>
        </mc:Choice>
        <mc:Fallback xmlns="">
          <p:pic>
            <p:nvPicPr>
              <p:cNvPr id="182" name="Pismo odręczne 181">
                <a:extLst>
                  <a:ext uri="{FF2B5EF4-FFF2-40B4-BE49-F238E27FC236}">
                    <a16:creationId xmlns:a16="http://schemas.microsoft.com/office/drawing/2014/main" id="{A7404B46-58E6-499F-A560-6515A01CAB3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225469" y="5409315"/>
                <a:ext cx="2016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3" name="Pismo odręczne 182">
                <a:extLst>
                  <a:ext uri="{FF2B5EF4-FFF2-40B4-BE49-F238E27FC236}">
                    <a16:creationId xmlns:a16="http://schemas.microsoft.com/office/drawing/2014/main" id="{DBE35BAA-0A1E-4A62-A591-F14B9596EF4D}"/>
                  </a:ext>
                </a:extLst>
              </p14:cNvPr>
              <p14:cNvContentPartPr/>
              <p14:nvPr/>
            </p14:nvContentPartPr>
            <p14:xfrm>
              <a:off x="1647669" y="5431995"/>
              <a:ext cx="454680" cy="255600"/>
            </p14:xfrm>
          </p:contentPart>
        </mc:Choice>
        <mc:Fallback xmlns="">
          <p:pic>
            <p:nvPicPr>
              <p:cNvPr id="183" name="Pismo odręczne 182">
                <a:extLst>
                  <a:ext uri="{FF2B5EF4-FFF2-40B4-BE49-F238E27FC236}">
                    <a16:creationId xmlns:a16="http://schemas.microsoft.com/office/drawing/2014/main" id="{DBE35BAA-0A1E-4A62-A591-F14B9596EF4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639036" y="5422995"/>
                <a:ext cx="472306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86" name="Pismo odręczne 185">
                <a:extLst>
                  <a:ext uri="{FF2B5EF4-FFF2-40B4-BE49-F238E27FC236}">
                    <a16:creationId xmlns:a16="http://schemas.microsoft.com/office/drawing/2014/main" id="{13CAB280-6687-4CA7-BF6C-374F2C4F5AAF}"/>
                  </a:ext>
                </a:extLst>
              </p14:cNvPr>
              <p14:cNvContentPartPr/>
              <p14:nvPr/>
            </p14:nvContentPartPr>
            <p14:xfrm>
              <a:off x="3185229" y="5542155"/>
              <a:ext cx="15120" cy="4680"/>
            </p14:xfrm>
          </p:contentPart>
        </mc:Choice>
        <mc:Fallback xmlns="">
          <p:pic>
            <p:nvPicPr>
              <p:cNvPr id="186" name="Pismo odręczne 185">
                <a:extLst>
                  <a:ext uri="{FF2B5EF4-FFF2-40B4-BE49-F238E27FC236}">
                    <a16:creationId xmlns:a16="http://schemas.microsoft.com/office/drawing/2014/main" id="{13CAB280-6687-4CA7-BF6C-374F2C4F5AA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176229" y="5533515"/>
                <a:ext cx="327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89" name="Pismo odręczne 188">
                <a:extLst>
                  <a:ext uri="{FF2B5EF4-FFF2-40B4-BE49-F238E27FC236}">
                    <a16:creationId xmlns:a16="http://schemas.microsoft.com/office/drawing/2014/main" id="{F0403311-1F47-4510-B594-D64C52590560}"/>
                  </a:ext>
                </a:extLst>
              </p14:cNvPr>
              <p14:cNvContentPartPr/>
              <p14:nvPr/>
            </p14:nvContentPartPr>
            <p14:xfrm>
              <a:off x="3824949" y="5109075"/>
              <a:ext cx="102240" cy="208440"/>
            </p14:xfrm>
          </p:contentPart>
        </mc:Choice>
        <mc:Fallback xmlns="">
          <p:pic>
            <p:nvPicPr>
              <p:cNvPr id="189" name="Pismo odręczne 188">
                <a:extLst>
                  <a:ext uri="{FF2B5EF4-FFF2-40B4-BE49-F238E27FC236}">
                    <a16:creationId xmlns:a16="http://schemas.microsoft.com/office/drawing/2014/main" id="{F0403311-1F47-4510-B594-D64C5259056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15949" y="5100435"/>
                <a:ext cx="119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90" name="Pismo odręczne 189">
                <a:extLst>
                  <a:ext uri="{FF2B5EF4-FFF2-40B4-BE49-F238E27FC236}">
                    <a16:creationId xmlns:a16="http://schemas.microsoft.com/office/drawing/2014/main" id="{70CEB426-7537-464C-9324-69AEC82BC04B}"/>
                  </a:ext>
                </a:extLst>
              </p14:cNvPr>
              <p14:cNvContentPartPr/>
              <p14:nvPr/>
            </p14:nvContentPartPr>
            <p14:xfrm>
              <a:off x="4088109" y="5486355"/>
              <a:ext cx="131040" cy="137520"/>
            </p14:xfrm>
          </p:contentPart>
        </mc:Choice>
        <mc:Fallback xmlns="">
          <p:pic>
            <p:nvPicPr>
              <p:cNvPr id="190" name="Pismo odręczne 189">
                <a:extLst>
                  <a:ext uri="{FF2B5EF4-FFF2-40B4-BE49-F238E27FC236}">
                    <a16:creationId xmlns:a16="http://schemas.microsoft.com/office/drawing/2014/main" id="{70CEB426-7537-464C-9324-69AEC82BC04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079109" y="5477355"/>
                <a:ext cx="148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93" name="Pismo odręczne 192">
                <a:extLst>
                  <a:ext uri="{FF2B5EF4-FFF2-40B4-BE49-F238E27FC236}">
                    <a16:creationId xmlns:a16="http://schemas.microsoft.com/office/drawing/2014/main" id="{887B0D8E-B251-4771-B412-60072D406261}"/>
                  </a:ext>
                </a:extLst>
              </p14:cNvPr>
              <p14:cNvContentPartPr/>
              <p14:nvPr/>
            </p14:nvContentPartPr>
            <p14:xfrm>
              <a:off x="4582749" y="5255955"/>
              <a:ext cx="129600" cy="14400"/>
            </p14:xfrm>
          </p:contentPart>
        </mc:Choice>
        <mc:Fallback xmlns="">
          <p:pic>
            <p:nvPicPr>
              <p:cNvPr id="193" name="Pismo odręczne 192">
                <a:extLst>
                  <a:ext uri="{FF2B5EF4-FFF2-40B4-BE49-F238E27FC236}">
                    <a16:creationId xmlns:a16="http://schemas.microsoft.com/office/drawing/2014/main" id="{887B0D8E-B251-4771-B412-60072D40626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73749" y="5247315"/>
                <a:ext cx="1472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94" name="Pismo odręczne 193">
                <a:extLst>
                  <a:ext uri="{FF2B5EF4-FFF2-40B4-BE49-F238E27FC236}">
                    <a16:creationId xmlns:a16="http://schemas.microsoft.com/office/drawing/2014/main" id="{EC219D70-D8F4-4488-99D3-6C08434B89F9}"/>
                  </a:ext>
                </a:extLst>
              </p14:cNvPr>
              <p14:cNvContentPartPr/>
              <p14:nvPr/>
            </p14:nvContentPartPr>
            <p14:xfrm>
              <a:off x="4889829" y="5150835"/>
              <a:ext cx="20160" cy="175680"/>
            </p14:xfrm>
          </p:contentPart>
        </mc:Choice>
        <mc:Fallback xmlns="">
          <p:pic>
            <p:nvPicPr>
              <p:cNvPr id="194" name="Pismo odręczne 193">
                <a:extLst>
                  <a:ext uri="{FF2B5EF4-FFF2-40B4-BE49-F238E27FC236}">
                    <a16:creationId xmlns:a16="http://schemas.microsoft.com/office/drawing/2014/main" id="{EC219D70-D8F4-4488-99D3-6C08434B89F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81189" y="5142195"/>
                <a:ext cx="37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97" name="Pismo odręczne 196">
                <a:extLst>
                  <a:ext uri="{FF2B5EF4-FFF2-40B4-BE49-F238E27FC236}">
                    <a16:creationId xmlns:a16="http://schemas.microsoft.com/office/drawing/2014/main" id="{A6BA42A9-DCA3-46B8-B805-569899C62788}"/>
                  </a:ext>
                </a:extLst>
              </p14:cNvPr>
              <p14:cNvContentPartPr/>
              <p14:nvPr/>
            </p14:nvContentPartPr>
            <p14:xfrm>
              <a:off x="5102589" y="5567715"/>
              <a:ext cx="145440" cy="42480"/>
            </p14:xfrm>
          </p:contentPart>
        </mc:Choice>
        <mc:Fallback xmlns="">
          <p:pic>
            <p:nvPicPr>
              <p:cNvPr id="197" name="Pismo odręczne 196">
                <a:extLst>
                  <a:ext uri="{FF2B5EF4-FFF2-40B4-BE49-F238E27FC236}">
                    <a16:creationId xmlns:a16="http://schemas.microsoft.com/office/drawing/2014/main" id="{A6BA42A9-DCA3-46B8-B805-569899C6278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93949" y="5558791"/>
                <a:ext cx="163080" cy="5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98" name="Pismo odręczne 197">
                <a:extLst>
                  <a:ext uri="{FF2B5EF4-FFF2-40B4-BE49-F238E27FC236}">
                    <a16:creationId xmlns:a16="http://schemas.microsoft.com/office/drawing/2014/main" id="{E2DE673F-11A2-4A65-861D-E0098AA50006}"/>
                  </a:ext>
                </a:extLst>
              </p14:cNvPr>
              <p14:cNvContentPartPr/>
              <p14:nvPr/>
            </p14:nvContentPartPr>
            <p14:xfrm>
              <a:off x="4304469" y="5424795"/>
              <a:ext cx="242280" cy="197640"/>
            </p14:xfrm>
          </p:contentPart>
        </mc:Choice>
        <mc:Fallback xmlns="">
          <p:pic>
            <p:nvPicPr>
              <p:cNvPr id="198" name="Pismo odręczne 197">
                <a:extLst>
                  <a:ext uri="{FF2B5EF4-FFF2-40B4-BE49-F238E27FC236}">
                    <a16:creationId xmlns:a16="http://schemas.microsoft.com/office/drawing/2014/main" id="{E2DE673F-11A2-4A65-861D-E0098AA5000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95469" y="5416155"/>
                <a:ext cx="2599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99" name="Pismo odręczne 198">
                <a:extLst>
                  <a:ext uri="{FF2B5EF4-FFF2-40B4-BE49-F238E27FC236}">
                    <a16:creationId xmlns:a16="http://schemas.microsoft.com/office/drawing/2014/main" id="{C499E0E8-0184-4DC8-BCDA-9378AD381CB6}"/>
                  </a:ext>
                </a:extLst>
              </p14:cNvPr>
              <p14:cNvContentPartPr/>
              <p14:nvPr/>
            </p14:nvContentPartPr>
            <p14:xfrm>
              <a:off x="3303309" y="5398155"/>
              <a:ext cx="364680" cy="260280"/>
            </p14:xfrm>
          </p:contentPart>
        </mc:Choice>
        <mc:Fallback xmlns="">
          <p:pic>
            <p:nvPicPr>
              <p:cNvPr id="199" name="Pismo odręczne 198">
                <a:extLst>
                  <a:ext uri="{FF2B5EF4-FFF2-40B4-BE49-F238E27FC236}">
                    <a16:creationId xmlns:a16="http://schemas.microsoft.com/office/drawing/2014/main" id="{C499E0E8-0184-4DC8-BCDA-9378AD381CB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294309" y="5389515"/>
                <a:ext cx="3823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0" name="Pismo odręczne 199">
                <a:extLst>
                  <a:ext uri="{FF2B5EF4-FFF2-40B4-BE49-F238E27FC236}">
                    <a16:creationId xmlns:a16="http://schemas.microsoft.com/office/drawing/2014/main" id="{AA8EFB73-6082-413D-87D1-3CE1324FFDCA}"/>
                  </a:ext>
                </a:extLst>
              </p14:cNvPr>
              <p14:cNvContentPartPr/>
              <p14:nvPr/>
            </p14:nvContentPartPr>
            <p14:xfrm>
              <a:off x="2789589" y="5407155"/>
              <a:ext cx="172800" cy="296280"/>
            </p14:xfrm>
          </p:contentPart>
        </mc:Choice>
        <mc:Fallback xmlns="">
          <p:pic>
            <p:nvPicPr>
              <p:cNvPr id="200" name="Pismo odręczne 199">
                <a:extLst>
                  <a:ext uri="{FF2B5EF4-FFF2-40B4-BE49-F238E27FC236}">
                    <a16:creationId xmlns:a16="http://schemas.microsoft.com/office/drawing/2014/main" id="{AA8EFB73-6082-413D-87D1-3CE1324FFDC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780589" y="5398515"/>
                <a:ext cx="1904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09" name="Pismo odręczne 208">
                <a:extLst>
                  <a:ext uri="{FF2B5EF4-FFF2-40B4-BE49-F238E27FC236}">
                    <a16:creationId xmlns:a16="http://schemas.microsoft.com/office/drawing/2014/main" id="{8BC4D95E-C1AD-4059-9AE2-571BB834FC8C}"/>
                  </a:ext>
                </a:extLst>
              </p14:cNvPr>
              <p14:cNvContentPartPr/>
              <p14:nvPr/>
            </p14:nvContentPartPr>
            <p14:xfrm>
              <a:off x="6922029" y="5565915"/>
              <a:ext cx="10080" cy="2880"/>
            </p14:xfrm>
          </p:contentPart>
        </mc:Choice>
        <mc:Fallback xmlns="">
          <p:pic>
            <p:nvPicPr>
              <p:cNvPr id="209" name="Pismo odręczne 208">
                <a:extLst>
                  <a:ext uri="{FF2B5EF4-FFF2-40B4-BE49-F238E27FC236}">
                    <a16:creationId xmlns:a16="http://schemas.microsoft.com/office/drawing/2014/main" id="{8BC4D95E-C1AD-4059-9AE2-571BB834FC8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913029" y="5556915"/>
                <a:ext cx="277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2" name="Pismo odręczne 211">
                <a:extLst>
                  <a:ext uri="{FF2B5EF4-FFF2-40B4-BE49-F238E27FC236}">
                    <a16:creationId xmlns:a16="http://schemas.microsoft.com/office/drawing/2014/main" id="{34A584F9-EF7E-4B0E-B2BE-511BF141F40B}"/>
                  </a:ext>
                </a:extLst>
              </p14:cNvPr>
              <p14:cNvContentPartPr/>
              <p14:nvPr/>
            </p14:nvContentPartPr>
            <p14:xfrm>
              <a:off x="7540149" y="5127075"/>
              <a:ext cx="140760" cy="244440"/>
            </p14:xfrm>
          </p:contentPart>
        </mc:Choice>
        <mc:Fallback xmlns="">
          <p:pic>
            <p:nvPicPr>
              <p:cNvPr id="212" name="Pismo odręczne 211">
                <a:extLst>
                  <a:ext uri="{FF2B5EF4-FFF2-40B4-BE49-F238E27FC236}">
                    <a16:creationId xmlns:a16="http://schemas.microsoft.com/office/drawing/2014/main" id="{34A584F9-EF7E-4B0E-B2BE-511BF141F40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31149" y="5118075"/>
                <a:ext cx="1584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13" name="Pismo odręczne 212">
                <a:extLst>
                  <a:ext uri="{FF2B5EF4-FFF2-40B4-BE49-F238E27FC236}">
                    <a16:creationId xmlns:a16="http://schemas.microsoft.com/office/drawing/2014/main" id="{8B965C7C-56F4-409E-A35C-F820F4920A09}"/>
                  </a:ext>
                </a:extLst>
              </p14:cNvPr>
              <p14:cNvContentPartPr/>
              <p14:nvPr/>
            </p14:nvContentPartPr>
            <p14:xfrm>
              <a:off x="7070349" y="5465475"/>
              <a:ext cx="404640" cy="255600"/>
            </p14:xfrm>
          </p:contentPart>
        </mc:Choice>
        <mc:Fallback xmlns="">
          <p:pic>
            <p:nvPicPr>
              <p:cNvPr id="213" name="Pismo odręczne 212">
                <a:extLst>
                  <a:ext uri="{FF2B5EF4-FFF2-40B4-BE49-F238E27FC236}">
                    <a16:creationId xmlns:a16="http://schemas.microsoft.com/office/drawing/2014/main" id="{8B965C7C-56F4-409E-A35C-F820F4920A0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061709" y="5456475"/>
                <a:ext cx="4222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14" name="Pismo odręczne 213">
                <a:extLst>
                  <a:ext uri="{FF2B5EF4-FFF2-40B4-BE49-F238E27FC236}">
                    <a16:creationId xmlns:a16="http://schemas.microsoft.com/office/drawing/2014/main" id="{ED892008-B6DF-4DA5-8E77-C19A889C7D43}"/>
                  </a:ext>
                </a:extLst>
              </p14:cNvPr>
              <p14:cNvContentPartPr/>
              <p14:nvPr/>
            </p14:nvContentPartPr>
            <p14:xfrm>
              <a:off x="5588589" y="5412195"/>
              <a:ext cx="1213560" cy="299880"/>
            </p14:xfrm>
          </p:contentPart>
        </mc:Choice>
        <mc:Fallback xmlns="">
          <p:pic>
            <p:nvPicPr>
              <p:cNvPr id="214" name="Pismo odręczne 213">
                <a:extLst>
                  <a:ext uri="{FF2B5EF4-FFF2-40B4-BE49-F238E27FC236}">
                    <a16:creationId xmlns:a16="http://schemas.microsoft.com/office/drawing/2014/main" id="{ED892008-B6DF-4DA5-8E77-C19A889C7D4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579589" y="5403545"/>
                <a:ext cx="1231200" cy="317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15" name="Pismo odręczne 214">
                <a:extLst>
                  <a:ext uri="{FF2B5EF4-FFF2-40B4-BE49-F238E27FC236}">
                    <a16:creationId xmlns:a16="http://schemas.microsoft.com/office/drawing/2014/main" id="{4E649539-52CC-4652-93FC-32D7EE46B5CA}"/>
                  </a:ext>
                </a:extLst>
              </p14:cNvPr>
              <p14:cNvContentPartPr/>
              <p14:nvPr/>
            </p14:nvContentPartPr>
            <p14:xfrm>
              <a:off x="7702149" y="5590395"/>
              <a:ext cx="21960" cy="22680"/>
            </p14:xfrm>
          </p:contentPart>
        </mc:Choice>
        <mc:Fallback xmlns="">
          <p:pic>
            <p:nvPicPr>
              <p:cNvPr id="215" name="Pismo odręczne 214">
                <a:extLst>
                  <a:ext uri="{FF2B5EF4-FFF2-40B4-BE49-F238E27FC236}">
                    <a16:creationId xmlns:a16="http://schemas.microsoft.com/office/drawing/2014/main" id="{4E649539-52CC-4652-93FC-32D7EE46B5C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693149" y="5581755"/>
                <a:ext cx="39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18" name="Pismo odręczne 217">
                <a:extLst>
                  <a:ext uri="{FF2B5EF4-FFF2-40B4-BE49-F238E27FC236}">
                    <a16:creationId xmlns:a16="http://schemas.microsoft.com/office/drawing/2014/main" id="{10AF6F64-0793-490E-B6F9-84CFB05D9AB5}"/>
                  </a:ext>
                </a:extLst>
              </p14:cNvPr>
              <p14:cNvContentPartPr/>
              <p14:nvPr/>
            </p14:nvContentPartPr>
            <p14:xfrm>
              <a:off x="8209029" y="5435955"/>
              <a:ext cx="141840" cy="273600"/>
            </p14:xfrm>
          </p:contentPart>
        </mc:Choice>
        <mc:Fallback xmlns="">
          <p:pic>
            <p:nvPicPr>
              <p:cNvPr id="218" name="Pismo odręczne 217">
                <a:extLst>
                  <a:ext uri="{FF2B5EF4-FFF2-40B4-BE49-F238E27FC236}">
                    <a16:creationId xmlns:a16="http://schemas.microsoft.com/office/drawing/2014/main" id="{10AF6F64-0793-490E-B6F9-84CFB05D9AB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200389" y="5427315"/>
                <a:ext cx="1594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6" name="Pismo odręczne 225">
                <a:extLst>
                  <a:ext uri="{FF2B5EF4-FFF2-40B4-BE49-F238E27FC236}">
                    <a16:creationId xmlns:a16="http://schemas.microsoft.com/office/drawing/2014/main" id="{F7D02A90-D6EF-4274-9742-223B229D3E98}"/>
                  </a:ext>
                </a:extLst>
              </p14:cNvPr>
              <p14:cNvContentPartPr/>
              <p14:nvPr/>
            </p14:nvContentPartPr>
            <p14:xfrm>
              <a:off x="7907349" y="5457915"/>
              <a:ext cx="201600" cy="278280"/>
            </p14:xfrm>
          </p:contentPart>
        </mc:Choice>
        <mc:Fallback xmlns="">
          <p:pic>
            <p:nvPicPr>
              <p:cNvPr id="226" name="Pismo odręczne 225">
                <a:extLst>
                  <a:ext uri="{FF2B5EF4-FFF2-40B4-BE49-F238E27FC236}">
                    <a16:creationId xmlns:a16="http://schemas.microsoft.com/office/drawing/2014/main" id="{F7D02A90-D6EF-4274-9742-223B229D3E9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98349" y="5449275"/>
                <a:ext cx="2192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9" name="Pismo odręczne 228">
                <a:extLst>
                  <a:ext uri="{FF2B5EF4-FFF2-40B4-BE49-F238E27FC236}">
                    <a16:creationId xmlns:a16="http://schemas.microsoft.com/office/drawing/2014/main" id="{A1CB5ACD-6F9D-44EA-B300-07E258E7EFAA}"/>
                  </a:ext>
                </a:extLst>
              </p14:cNvPr>
              <p14:cNvContentPartPr/>
              <p14:nvPr/>
            </p14:nvContentPartPr>
            <p14:xfrm>
              <a:off x="8443749" y="5233635"/>
              <a:ext cx="699120" cy="495000"/>
            </p14:xfrm>
          </p:contentPart>
        </mc:Choice>
        <mc:Fallback xmlns="">
          <p:pic>
            <p:nvPicPr>
              <p:cNvPr id="229" name="Pismo odręczne 228">
                <a:extLst>
                  <a:ext uri="{FF2B5EF4-FFF2-40B4-BE49-F238E27FC236}">
                    <a16:creationId xmlns:a16="http://schemas.microsoft.com/office/drawing/2014/main" id="{A1CB5ACD-6F9D-44EA-B300-07E258E7EFA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434754" y="5224989"/>
                <a:ext cx="716751" cy="512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30" name="Pismo odręczne 229">
                <a:extLst>
                  <a:ext uri="{FF2B5EF4-FFF2-40B4-BE49-F238E27FC236}">
                    <a16:creationId xmlns:a16="http://schemas.microsoft.com/office/drawing/2014/main" id="{CCFE8D28-C0FE-4E9E-8B54-ACD67D38B0E7}"/>
                  </a:ext>
                </a:extLst>
              </p14:cNvPr>
              <p14:cNvContentPartPr/>
              <p14:nvPr/>
            </p14:nvContentPartPr>
            <p14:xfrm>
              <a:off x="1822989" y="6173595"/>
              <a:ext cx="150480" cy="10440"/>
            </p14:xfrm>
          </p:contentPart>
        </mc:Choice>
        <mc:Fallback xmlns="">
          <p:pic>
            <p:nvPicPr>
              <p:cNvPr id="230" name="Pismo odręczne 229">
                <a:extLst>
                  <a:ext uri="{FF2B5EF4-FFF2-40B4-BE49-F238E27FC236}">
                    <a16:creationId xmlns:a16="http://schemas.microsoft.com/office/drawing/2014/main" id="{CCFE8D28-C0FE-4E9E-8B54-ACD67D38B0E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14349" y="6164595"/>
                <a:ext cx="1681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31" name="Pismo odręczne 230">
                <a:extLst>
                  <a:ext uri="{FF2B5EF4-FFF2-40B4-BE49-F238E27FC236}">
                    <a16:creationId xmlns:a16="http://schemas.microsoft.com/office/drawing/2014/main" id="{E4001D32-97E0-4921-AE32-7223F141F1E3}"/>
                  </a:ext>
                </a:extLst>
              </p14:cNvPr>
              <p14:cNvContentPartPr/>
              <p14:nvPr/>
            </p14:nvContentPartPr>
            <p14:xfrm>
              <a:off x="1819749" y="6067035"/>
              <a:ext cx="208080" cy="9360"/>
            </p14:xfrm>
          </p:contentPart>
        </mc:Choice>
        <mc:Fallback xmlns="">
          <p:pic>
            <p:nvPicPr>
              <p:cNvPr id="231" name="Pismo odręczne 230">
                <a:extLst>
                  <a:ext uri="{FF2B5EF4-FFF2-40B4-BE49-F238E27FC236}">
                    <a16:creationId xmlns:a16="http://schemas.microsoft.com/office/drawing/2014/main" id="{E4001D32-97E0-4921-AE32-7223F141F1E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10749" y="6058395"/>
                <a:ext cx="225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32" name="Pismo odręczne 231">
                <a:extLst>
                  <a:ext uri="{FF2B5EF4-FFF2-40B4-BE49-F238E27FC236}">
                    <a16:creationId xmlns:a16="http://schemas.microsoft.com/office/drawing/2014/main" id="{40F8CC16-A7A3-405A-866F-D3FA6D133E4C}"/>
                  </a:ext>
                </a:extLst>
              </p14:cNvPr>
              <p14:cNvContentPartPr/>
              <p14:nvPr/>
            </p14:nvContentPartPr>
            <p14:xfrm>
              <a:off x="2193789" y="6025275"/>
              <a:ext cx="114840" cy="239040"/>
            </p14:xfrm>
          </p:contentPart>
        </mc:Choice>
        <mc:Fallback xmlns="">
          <p:pic>
            <p:nvPicPr>
              <p:cNvPr id="232" name="Pismo odręczne 231">
                <a:extLst>
                  <a:ext uri="{FF2B5EF4-FFF2-40B4-BE49-F238E27FC236}">
                    <a16:creationId xmlns:a16="http://schemas.microsoft.com/office/drawing/2014/main" id="{40F8CC16-A7A3-405A-866F-D3FA6D133E4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84789" y="6016635"/>
                <a:ext cx="1324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33" name="Pismo odręczne 232">
                <a:extLst>
                  <a:ext uri="{FF2B5EF4-FFF2-40B4-BE49-F238E27FC236}">
                    <a16:creationId xmlns:a16="http://schemas.microsoft.com/office/drawing/2014/main" id="{4F8AB445-7B0A-4CC4-88A5-434E31D145EE}"/>
                  </a:ext>
                </a:extLst>
              </p14:cNvPr>
              <p14:cNvContentPartPr/>
              <p14:nvPr/>
            </p14:nvContentPartPr>
            <p14:xfrm>
              <a:off x="2410149" y="6295635"/>
              <a:ext cx="2520" cy="139320"/>
            </p14:xfrm>
          </p:contentPart>
        </mc:Choice>
        <mc:Fallback xmlns="">
          <p:pic>
            <p:nvPicPr>
              <p:cNvPr id="233" name="Pismo odręczne 232">
                <a:extLst>
                  <a:ext uri="{FF2B5EF4-FFF2-40B4-BE49-F238E27FC236}">
                    <a16:creationId xmlns:a16="http://schemas.microsoft.com/office/drawing/2014/main" id="{4F8AB445-7B0A-4CC4-88A5-434E31D145E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401509" y="6286995"/>
                <a:ext cx="201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34" name="Pismo odręczne 233">
                <a:extLst>
                  <a:ext uri="{FF2B5EF4-FFF2-40B4-BE49-F238E27FC236}">
                    <a16:creationId xmlns:a16="http://schemas.microsoft.com/office/drawing/2014/main" id="{4C25D138-BB01-491D-B4E8-1CA43D147AFF}"/>
                  </a:ext>
                </a:extLst>
              </p14:cNvPr>
              <p14:cNvContentPartPr/>
              <p14:nvPr/>
            </p14:nvContentPartPr>
            <p14:xfrm>
              <a:off x="2533989" y="6077835"/>
              <a:ext cx="100440" cy="241920"/>
            </p14:xfrm>
          </p:contentPart>
        </mc:Choice>
        <mc:Fallback xmlns="">
          <p:pic>
            <p:nvPicPr>
              <p:cNvPr id="234" name="Pismo odręczne 233">
                <a:extLst>
                  <a:ext uri="{FF2B5EF4-FFF2-40B4-BE49-F238E27FC236}">
                    <a16:creationId xmlns:a16="http://schemas.microsoft.com/office/drawing/2014/main" id="{4C25D138-BB01-491D-B4E8-1CA43D147AF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525349" y="6068835"/>
                <a:ext cx="1180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35" name="Pismo odręczne 234">
                <a:extLst>
                  <a:ext uri="{FF2B5EF4-FFF2-40B4-BE49-F238E27FC236}">
                    <a16:creationId xmlns:a16="http://schemas.microsoft.com/office/drawing/2014/main" id="{809D3A0C-F7EB-47B6-A33F-181F3E2488DF}"/>
                  </a:ext>
                </a:extLst>
              </p14:cNvPr>
              <p14:cNvContentPartPr/>
              <p14:nvPr/>
            </p14:nvContentPartPr>
            <p14:xfrm>
              <a:off x="2839989" y="6118515"/>
              <a:ext cx="104760" cy="208800"/>
            </p14:xfrm>
          </p:contentPart>
        </mc:Choice>
        <mc:Fallback xmlns="">
          <p:pic>
            <p:nvPicPr>
              <p:cNvPr id="235" name="Pismo odręczne 234">
                <a:extLst>
                  <a:ext uri="{FF2B5EF4-FFF2-40B4-BE49-F238E27FC236}">
                    <a16:creationId xmlns:a16="http://schemas.microsoft.com/office/drawing/2014/main" id="{809D3A0C-F7EB-47B6-A33F-181F3E2488D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830989" y="6109515"/>
                <a:ext cx="122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39" name="Pismo odręczne 238">
                <a:extLst>
                  <a:ext uri="{FF2B5EF4-FFF2-40B4-BE49-F238E27FC236}">
                    <a16:creationId xmlns:a16="http://schemas.microsoft.com/office/drawing/2014/main" id="{69CD551D-9D32-4B22-A9CB-20D41DD3D7DC}"/>
                  </a:ext>
                </a:extLst>
              </p14:cNvPr>
              <p14:cNvContentPartPr/>
              <p14:nvPr/>
            </p14:nvContentPartPr>
            <p14:xfrm>
              <a:off x="3739269" y="6009435"/>
              <a:ext cx="177120" cy="295920"/>
            </p14:xfrm>
          </p:contentPart>
        </mc:Choice>
        <mc:Fallback xmlns="">
          <p:pic>
            <p:nvPicPr>
              <p:cNvPr id="239" name="Pismo odręczne 238">
                <a:extLst>
                  <a:ext uri="{FF2B5EF4-FFF2-40B4-BE49-F238E27FC236}">
                    <a16:creationId xmlns:a16="http://schemas.microsoft.com/office/drawing/2014/main" id="{69CD551D-9D32-4B22-A9CB-20D41DD3D7D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730269" y="6000795"/>
                <a:ext cx="1947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0" name="Pismo odręczne 239">
                <a:extLst>
                  <a:ext uri="{FF2B5EF4-FFF2-40B4-BE49-F238E27FC236}">
                    <a16:creationId xmlns:a16="http://schemas.microsoft.com/office/drawing/2014/main" id="{87BD5CEE-4FC1-4E73-83E9-1FB0248FA6F1}"/>
                  </a:ext>
                </a:extLst>
              </p14:cNvPr>
              <p14:cNvContentPartPr/>
              <p14:nvPr/>
            </p14:nvContentPartPr>
            <p14:xfrm>
              <a:off x="3048429" y="6081435"/>
              <a:ext cx="603360" cy="274680"/>
            </p14:xfrm>
          </p:contentPart>
        </mc:Choice>
        <mc:Fallback xmlns="">
          <p:pic>
            <p:nvPicPr>
              <p:cNvPr id="240" name="Pismo odręczne 239">
                <a:extLst>
                  <a:ext uri="{FF2B5EF4-FFF2-40B4-BE49-F238E27FC236}">
                    <a16:creationId xmlns:a16="http://schemas.microsoft.com/office/drawing/2014/main" id="{87BD5CEE-4FC1-4E73-83E9-1FB0248FA6F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039429" y="6072784"/>
                <a:ext cx="621000" cy="292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43" name="Pismo odręczne 242">
                <a:extLst>
                  <a:ext uri="{FF2B5EF4-FFF2-40B4-BE49-F238E27FC236}">
                    <a16:creationId xmlns:a16="http://schemas.microsoft.com/office/drawing/2014/main" id="{276E3E6F-0B75-48AF-BF79-574644641F88}"/>
                  </a:ext>
                </a:extLst>
              </p14:cNvPr>
              <p14:cNvContentPartPr/>
              <p14:nvPr/>
            </p14:nvContentPartPr>
            <p14:xfrm>
              <a:off x="2047629" y="6510195"/>
              <a:ext cx="2032560" cy="165960"/>
            </p14:xfrm>
          </p:contentPart>
        </mc:Choice>
        <mc:Fallback xmlns="">
          <p:pic>
            <p:nvPicPr>
              <p:cNvPr id="243" name="Pismo odręczne 242">
                <a:extLst>
                  <a:ext uri="{FF2B5EF4-FFF2-40B4-BE49-F238E27FC236}">
                    <a16:creationId xmlns:a16="http://schemas.microsoft.com/office/drawing/2014/main" id="{276E3E6F-0B75-48AF-BF79-574644641F8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038989" y="6501214"/>
                <a:ext cx="2050200" cy="183562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az 1">
            <a:extLst>
              <a:ext uri="{FF2B5EF4-FFF2-40B4-BE49-F238E27FC236}">
                <a16:creationId xmlns:a16="http://schemas.microsoft.com/office/drawing/2014/main" id="{DDF5B858-852A-430C-B4FF-5602CEAF2AD5}"/>
              </a:ext>
            </a:extLst>
      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362019" y="711370"/>
            <a:ext cx="8552340" cy="2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AE0AA6-CEEA-41D2-907D-5EA49D4C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59" y="73183"/>
            <a:ext cx="7886700" cy="453829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Horiba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3E7F3FFB-27A7-448B-8730-356A05718975}"/>
                  </a:ext>
                </a:extLst>
              </p14:cNvPr>
              <p14:cNvContentPartPr/>
              <p14:nvPr/>
            </p14:nvContentPartPr>
            <p14:xfrm>
              <a:off x="115149" y="493875"/>
              <a:ext cx="74160" cy="105480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3E7F3FFB-27A7-448B-8730-356A057189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09" y="485235"/>
                <a:ext cx="91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54851C70-0C2C-460C-9D30-C464C078DB33}"/>
                  </a:ext>
                </a:extLst>
              </p14:cNvPr>
              <p14:cNvContentPartPr/>
              <p14:nvPr/>
            </p14:nvContentPartPr>
            <p14:xfrm>
              <a:off x="1034229" y="2025675"/>
              <a:ext cx="10440" cy="828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54851C70-0C2C-460C-9D30-C464C078DB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589" y="2017035"/>
                <a:ext cx="280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A15ABB43-1C53-4A58-9754-FFB89F06C434}"/>
                  </a:ext>
                </a:extLst>
              </p14:cNvPr>
              <p14:cNvContentPartPr/>
              <p14:nvPr/>
            </p14:nvContentPartPr>
            <p14:xfrm>
              <a:off x="1271469" y="1779795"/>
              <a:ext cx="199440" cy="261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A15ABB43-1C53-4A58-9754-FFB89F06C4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469" y="1771155"/>
                <a:ext cx="2170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1AC3DF70-CF88-4879-AFB4-4ED125C645D1}"/>
                  </a:ext>
                </a:extLst>
              </p14:cNvPr>
              <p14:cNvContentPartPr/>
              <p14:nvPr/>
            </p14:nvContentPartPr>
            <p14:xfrm>
              <a:off x="1617789" y="1827675"/>
              <a:ext cx="327600" cy="39024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1AC3DF70-CF88-4879-AFB4-4ED125C645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789" y="1818675"/>
                <a:ext cx="3452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BCC0578E-6E81-4397-8923-3215F4CD9B30}"/>
                  </a:ext>
                </a:extLst>
              </p14:cNvPr>
              <p14:cNvContentPartPr/>
              <p14:nvPr/>
            </p14:nvContentPartPr>
            <p14:xfrm>
              <a:off x="2028189" y="1786635"/>
              <a:ext cx="505440" cy="4215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BCC0578E-6E81-4397-8923-3215F4CD9B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9189" y="1777995"/>
                <a:ext cx="52308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25CC84A0-912F-4FDC-94FC-C7EEC9C6FA67}"/>
                  </a:ext>
                </a:extLst>
              </p14:cNvPr>
              <p14:cNvContentPartPr/>
              <p14:nvPr/>
            </p14:nvContentPartPr>
            <p14:xfrm>
              <a:off x="2667189" y="1801395"/>
              <a:ext cx="138960" cy="13716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25CC84A0-912F-4FDC-94FC-C7EEC9C6FA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58549" y="1792755"/>
                <a:ext cx="1566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3230C4FA-F054-4A39-B06C-F9549B2DFC4E}"/>
                  </a:ext>
                </a:extLst>
              </p14:cNvPr>
              <p14:cNvContentPartPr/>
              <p14:nvPr/>
            </p14:nvContentPartPr>
            <p14:xfrm>
              <a:off x="2956269" y="1693755"/>
              <a:ext cx="5400" cy="1980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3230C4FA-F054-4A39-B06C-F9549B2DFC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7269" y="1684755"/>
                <a:ext cx="23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1250A872-C036-4D5F-9C5A-2F9D56058F13}"/>
                  </a:ext>
                </a:extLst>
              </p14:cNvPr>
              <p14:cNvContentPartPr/>
              <p14:nvPr/>
            </p14:nvContentPartPr>
            <p14:xfrm>
              <a:off x="2947269" y="1789155"/>
              <a:ext cx="343800" cy="3729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1250A872-C036-4D5F-9C5A-2F9D56058F1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38269" y="1780515"/>
                <a:ext cx="3614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F925C517-6082-4692-BE47-27EDEFA5EEFF}"/>
                  </a:ext>
                </a:extLst>
              </p14:cNvPr>
              <p14:cNvContentPartPr/>
              <p14:nvPr/>
            </p14:nvContentPartPr>
            <p14:xfrm>
              <a:off x="4322109" y="1619955"/>
              <a:ext cx="18000" cy="1368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F925C517-6082-4692-BE47-27EDEFA5EEF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3109" y="1611315"/>
                <a:ext cx="3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8313E3B0-742A-4A94-A55B-2CEEDC8C5B0B}"/>
                  </a:ext>
                </a:extLst>
              </p14:cNvPr>
              <p14:cNvContentPartPr/>
              <p14:nvPr/>
            </p14:nvContentPartPr>
            <p14:xfrm>
              <a:off x="4456389" y="1762875"/>
              <a:ext cx="149040" cy="18756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8313E3B0-742A-4A94-A55B-2CEEDC8C5B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47749" y="1754235"/>
                <a:ext cx="1666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F386947E-ABBD-475C-B359-8DED04B08DA1}"/>
                  </a:ext>
                </a:extLst>
              </p14:cNvPr>
              <p14:cNvContentPartPr/>
              <p14:nvPr/>
            </p14:nvContentPartPr>
            <p14:xfrm>
              <a:off x="4724589" y="1734075"/>
              <a:ext cx="142560" cy="18972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F386947E-ABBD-475C-B359-8DED04B08DA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5589" y="1725435"/>
                <a:ext cx="160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5FF54B71-F103-40E0-BA8B-B119D02C18C5}"/>
                  </a:ext>
                </a:extLst>
              </p14:cNvPr>
              <p14:cNvContentPartPr/>
              <p14:nvPr/>
            </p14:nvContentPartPr>
            <p14:xfrm>
              <a:off x="4949589" y="1707435"/>
              <a:ext cx="286200" cy="20304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5FF54B71-F103-40E0-BA8B-B119D02C18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40589" y="1698795"/>
                <a:ext cx="303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D847C0ED-D4AE-4288-913F-59C847A49FC1}"/>
                  </a:ext>
                </a:extLst>
              </p14:cNvPr>
              <p14:cNvContentPartPr/>
              <p14:nvPr/>
            </p14:nvContentPartPr>
            <p14:xfrm>
              <a:off x="4078029" y="1774755"/>
              <a:ext cx="304920" cy="15480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D847C0ED-D4AE-4288-913F-59C847A49FC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69389" y="1766095"/>
                <a:ext cx="322560" cy="172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CB8479B9-0B61-4F9D-B21F-F51196753BDE}"/>
                  </a:ext>
                </a:extLst>
              </p14:cNvPr>
              <p14:cNvContentPartPr/>
              <p14:nvPr/>
            </p14:nvContentPartPr>
            <p14:xfrm>
              <a:off x="3751149" y="1642995"/>
              <a:ext cx="238320" cy="37080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CB8479B9-0B61-4F9D-B21F-F51196753B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42149" y="1634004"/>
                <a:ext cx="255960" cy="388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1300EC25-25E9-4EE9-A77B-F8BEE3DE8C92}"/>
                  </a:ext>
                </a:extLst>
              </p14:cNvPr>
              <p14:cNvContentPartPr/>
              <p14:nvPr/>
            </p14:nvContentPartPr>
            <p14:xfrm>
              <a:off x="1845309" y="2321595"/>
              <a:ext cx="182160" cy="33336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1300EC25-25E9-4EE9-A77B-F8BEE3DE8C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36652" y="2312605"/>
                <a:ext cx="199835" cy="35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56E3F444-54B9-40C3-9665-9F18076F7FD7}"/>
                  </a:ext>
                </a:extLst>
              </p14:cNvPr>
              <p14:cNvContentPartPr/>
              <p14:nvPr/>
            </p14:nvContentPartPr>
            <p14:xfrm>
              <a:off x="1691589" y="2732715"/>
              <a:ext cx="639720" cy="3240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56E3F444-54B9-40C3-9665-9F18076F7F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82589" y="2723715"/>
                <a:ext cx="657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91DBDB7D-DD90-4B3F-B875-6949E84EE564}"/>
                  </a:ext>
                </a:extLst>
              </p14:cNvPr>
              <p14:cNvContentPartPr/>
              <p14:nvPr/>
            </p14:nvContentPartPr>
            <p14:xfrm>
              <a:off x="2109909" y="2347875"/>
              <a:ext cx="186480" cy="30528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91DBDB7D-DD90-4B3F-B875-6949E84EE56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01269" y="2339235"/>
                <a:ext cx="2041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8BEE6930-24B8-4D85-8459-D497DDF04294}"/>
                  </a:ext>
                </a:extLst>
              </p14:cNvPr>
              <p14:cNvContentPartPr/>
              <p14:nvPr/>
            </p14:nvContentPartPr>
            <p14:xfrm>
              <a:off x="1869789" y="2827755"/>
              <a:ext cx="127080" cy="295560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8BEE6930-24B8-4D85-8459-D497DDF042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60789" y="2818766"/>
                <a:ext cx="144720" cy="31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7711D229-75AC-4C62-A35C-3B45FD6C7F95}"/>
                  </a:ext>
                </a:extLst>
              </p14:cNvPr>
              <p14:cNvContentPartPr/>
              <p14:nvPr/>
            </p14:nvContentPartPr>
            <p14:xfrm>
              <a:off x="2127549" y="2893635"/>
              <a:ext cx="143640" cy="307440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7711D229-75AC-4C62-A35C-3B45FD6C7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18549" y="2884635"/>
                <a:ext cx="161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D9850919-35BE-44A6-8417-F777C9549CB6}"/>
                  </a:ext>
                </a:extLst>
              </p14:cNvPr>
              <p14:cNvContentPartPr/>
              <p14:nvPr/>
            </p14:nvContentPartPr>
            <p14:xfrm>
              <a:off x="2596269" y="2712195"/>
              <a:ext cx="132480" cy="1116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D9850919-35BE-44A6-8417-F777C9549C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87269" y="2703195"/>
                <a:ext cx="150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4758BE0F-2BC4-4E00-B44F-67A355FFBD42}"/>
                  </a:ext>
                </a:extLst>
              </p14:cNvPr>
              <p14:cNvContentPartPr/>
              <p14:nvPr/>
            </p14:nvContentPartPr>
            <p14:xfrm>
              <a:off x="2604549" y="2811195"/>
              <a:ext cx="140400" cy="5040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4758BE0F-2BC4-4E00-B44F-67A355FFBD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95909" y="2802555"/>
                <a:ext cx="1580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8C1ABE4B-A463-43E2-8E41-DA34D84D778A}"/>
                  </a:ext>
                </a:extLst>
              </p14:cNvPr>
              <p14:cNvContentPartPr/>
              <p14:nvPr/>
            </p14:nvContentPartPr>
            <p14:xfrm>
              <a:off x="3083349" y="2844315"/>
              <a:ext cx="2220120" cy="25920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8C1ABE4B-A463-43E2-8E41-DA34D84D778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74349" y="2835315"/>
                <a:ext cx="2237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4099152E-5E1C-4C94-BBFD-1C744A4359D8}"/>
                  </a:ext>
                </a:extLst>
              </p14:cNvPr>
              <p14:cNvContentPartPr/>
              <p14:nvPr/>
            </p14:nvContentPartPr>
            <p14:xfrm>
              <a:off x="4233909" y="2976435"/>
              <a:ext cx="144000" cy="231840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4099152E-5E1C-4C94-BBFD-1C744A4359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25247" y="2967435"/>
                <a:ext cx="161684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DA52A633-3603-4949-8D7F-E6ADADC10C81}"/>
                  </a:ext>
                </a:extLst>
              </p14:cNvPr>
              <p14:cNvContentPartPr/>
              <p14:nvPr/>
            </p14:nvContentPartPr>
            <p14:xfrm>
              <a:off x="5856429" y="2323035"/>
              <a:ext cx="239400" cy="833400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DA52A633-3603-4949-8D7F-E6ADADC10C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47429" y="2314035"/>
                <a:ext cx="2570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4A5FB37E-EE97-40DC-A58A-CF8A7D6346E2}"/>
                  </a:ext>
                </a:extLst>
              </p14:cNvPr>
              <p14:cNvContentPartPr/>
              <p14:nvPr/>
            </p14:nvContentPartPr>
            <p14:xfrm>
              <a:off x="6211749" y="2419875"/>
              <a:ext cx="829080" cy="829800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4A5FB37E-EE97-40DC-A58A-CF8A7D6346E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02753" y="2411235"/>
                <a:ext cx="846712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21F30395-9F6B-48BC-AC8F-B3B01C46A3A0}"/>
                  </a:ext>
                </a:extLst>
              </p14:cNvPr>
              <p14:cNvContentPartPr/>
              <p14:nvPr/>
            </p14:nvContentPartPr>
            <p14:xfrm>
              <a:off x="1227189" y="3939075"/>
              <a:ext cx="133920" cy="240480"/>
            </p14:xfrm>
          </p:contentPart>
        </mc:Choice>
        <mc:Fallback xmlns=""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21F30395-9F6B-48BC-AC8F-B3B01C46A3A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18189" y="3930075"/>
                <a:ext cx="151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15724E8D-9874-4B7B-9103-E1390AC5E2B6}"/>
                  </a:ext>
                </a:extLst>
              </p14:cNvPr>
              <p14:cNvContentPartPr/>
              <p14:nvPr/>
            </p14:nvContentPartPr>
            <p14:xfrm>
              <a:off x="1686909" y="3773835"/>
              <a:ext cx="120960" cy="19080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15724E8D-9874-4B7B-9103-E1390AC5E2B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77909" y="3765195"/>
                <a:ext cx="138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Pismo odręczne 81">
                <a:extLst>
                  <a:ext uri="{FF2B5EF4-FFF2-40B4-BE49-F238E27FC236}">
                    <a16:creationId xmlns:a16="http://schemas.microsoft.com/office/drawing/2014/main" id="{821A4AE7-D388-4F14-96C5-63E8279D1087}"/>
                  </a:ext>
                </a:extLst>
              </p14:cNvPr>
              <p14:cNvContentPartPr/>
              <p14:nvPr/>
            </p14:nvContentPartPr>
            <p14:xfrm>
              <a:off x="1702029" y="3856635"/>
              <a:ext cx="86400" cy="24480"/>
            </p14:xfrm>
          </p:contentPart>
        </mc:Choice>
        <mc:Fallback xmlns="">
          <p:pic>
            <p:nvPicPr>
              <p:cNvPr id="82" name="Pismo odręczne 81">
                <a:extLst>
                  <a:ext uri="{FF2B5EF4-FFF2-40B4-BE49-F238E27FC236}">
                    <a16:creationId xmlns:a16="http://schemas.microsoft.com/office/drawing/2014/main" id="{821A4AE7-D388-4F14-96C5-63E8279D108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93389" y="3847995"/>
                <a:ext cx="104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9DFFAF7B-9352-417B-B4F5-C36A556AA0B8}"/>
                  </a:ext>
                </a:extLst>
              </p14:cNvPr>
              <p14:cNvContentPartPr/>
              <p14:nvPr/>
            </p14:nvContentPartPr>
            <p14:xfrm>
              <a:off x="975189" y="3902715"/>
              <a:ext cx="160560" cy="285480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9DFFAF7B-9352-417B-B4F5-C36A556AA0B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66530" y="3894075"/>
                <a:ext cx="1782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49B8BA0C-BFDB-49B8-8FBB-1B72F9BD27BD}"/>
                  </a:ext>
                </a:extLst>
              </p14:cNvPr>
              <p14:cNvContentPartPr/>
              <p14:nvPr/>
            </p14:nvContentPartPr>
            <p14:xfrm>
              <a:off x="847749" y="3401955"/>
              <a:ext cx="609120" cy="450360"/>
            </p14:xfrm>
          </p:contentPart>
        </mc:Choice>
        <mc:Fallback xmlns=""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49B8BA0C-BFDB-49B8-8FBB-1B72F9BD27B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8749" y="3393315"/>
                <a:ext cx="6267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3053CC76-D816-4D1E-A311-FFD4BAC57E94}"/>
                  </a:ext>
                </a:extLst>
              </p14:cNvPr>
              <p14:cNvContentPartPr/>
              <p14:nvPr/>
            </p14:nvContentPartPr>
            <p14:xfrm>
              <a:off x="2972469" y="3628395"/>
              <a:ext cx="360" cy="5760"/>
            </p14:xfrm>
          </p:contentPart>
        </mc:Choice>
        <mc:Fallback xmlns=""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3053CC76-D816-4D1E-A311-FFD4BAC57E9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63829" y="3619395"/>
                <a:ext cx="18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5713A44C-572E-4DA2-AF4F-E092C15CF884}"/>
                  </a:ext>
                </a:extLst>
              </p14:cNvPr>
              <p14:cNvContentPartPr/>
              <p14:nvPr/>
            </p14:nvContentPartPr>
            <p14:xfrm>
              <a:off x="2128989" y="3562875"/>
              <a:ext cx="718920" cy="159120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5713A44C-572E-4DA2-AF4F-E092C15CF8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20345" y="3554235"/>
                <a:ext cx="736569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961AE813-9AFD-47C2-A2FC-55302E3425F6}"/>
                  </a:ext>
                </a:extLst>
              </p14:cNvPr>
              <p14:cNvContentPartPr/>
              <p14:nvPr/>
            </p14:nvContentPartPr>
            <p14:xfrm>
              <a:off x="3864189" y="3435075"/>
              <a:ext cx="318600" cy="317880"/>
            </p14:xfrm>
          </p:contentPart>
        </mc:Choice>
        <mc:Fallback xmlns=""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961AE813-9AFD-47C2-A2FC-55302E3425F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55199" y="3426085"/>
                <a:ext cx="33622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6" name="Pismo odręczne 95">
                <a:extLst>
                  <a:ext uri="{FF2B5EF4-FFF2-40B4-BE49-F238E27FC236}">
                    <a16:creationId xmlns:a16="http://schemas.microsoft.com/office/drawing/2014/main" id="{D9217849-4CBF-4460-BECA-8EC36E059D8D}"/>
                  </a:ext>
                </a:extLst>
              </p14:cNvPr>
              <p14:cNvContentPartPr/>
              <p14:nvPr/>
            </p14:nvContentPartPr>
            <p14:xfrm>
              <a:off x="3133389" y="3522195"/>
              <a:ext cx="631440" cy="243000"/>
            </p14:xfrm>
          </p:contentPart>
        </mc:Choice>
        <mc:Fallback xmlns="">
          <p:pic>
            <p:nvPicPr>
              <p:cNvPr id="96" name="Pismo odręczne 95">
                <a:extLst>
                  <a:ext uri="{FF2B5EF4-FFF2-40B4-BE49-F238E27FC236}">
                    <a16:creationId xmlns:a16="http://schemas.microsoft.com/office/drawing/2014/main" id="{D9217849-4CBF-4460-BECA-8EC36E059D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24394" y="3513555"/>
                <a:ext cx="64907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Pismo odręczne 96">
                <a:extLst>
                  <a:ext uri="{FF2B5EF4-FFF2-40B4-BE49-F238E27FC236}">
                    <a16:creationId xmlns:a16="http://schemas.microsoft.com/office/drawing/2014/main" id="{ACEF47E6-7CEE-4EE0-BECC-E673758E3546}"/>
                  </a:ext>
                </a:extLst>
              </p14:cNvPr>
              <p14:cNvContentPartPr/>
              <p14:nvPr/>
            </p14:nvContentPartPr>
            <p14:xfrm>
              <a:off x="2057709" y="3894435"/>
              <a:ext cx="2433240" cy="60840"/>
            </p14:xfrm>
          </p:contentPart>
        </mc:Choice>
        <mc:Fallback xmlns="">
          <p:pic>
            <p:nvPicPr>
              <p:cNvPr id="97" name="Pismo odręczne 96">
                <a:extLst>
                  <a:ext uri="{FF2B5EF4-FFF2-40B4-BE49-F238E27FC236}">
                    <a16:creationId xmlns:a16="http://schemas.microsoft.com/office/drawing/2014/main" id="{ACEF47E6-7CEE-4EE0-BECC-E673758E35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48709" y="3885435"/>
                <a:ext cx="2450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B8D32D65-BD6E-4D93-8D47-0B9468BA5D51}"/>
                  </a:ext>
                </a:extLst>
              </p14:cNvPr>
              <p14:cNvContentPartPr/>
              <p14:nvPr/>
            </p14:nvContentPartPr>
            <p14:xfrm>
              <a:off x="3426429" y="4214835"/>
              <a:ext cx="22680" cy="40320"/>
            </p14:xfrm>
          </p:contentPart>
        </mc:Choice>
        <mc:Fallback xmlns=""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B8D32D65-BD6E-4D93-8D47-0B9468BA5D5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17429" y="4206195"/>
                <a:ext cx="40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E8F62E08-AE5B-442E-8B43-163B97B47913}"/>
                  </a:ext>
                </a:extLst>
              </p14:cNvPr>
              <p14:cNvContentPartPr/>
              <p14:nvPr/>
            </p14:nvContentPartPr>
            <p14:xfrm>
              <a:off x="2750349" y="4107195"/>
              <a:ext cx="419040" cy="269280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E8F62E08-AE5B-442E-8B43-163B97B4791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41349" y="4098207"/>
                <a:ext cx="436680" cy="28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6909ADB2-3B24-4546-9F17-F30280204C9A}"/>
                  </a:ext>
                </a:extLst>
              </p14:cNvPr>
              <p14:cNvContentPartPr/>
              <p14:nvPr/>
            </p14:nvContentPartPr>
            <p14:xfrm>
              <a:off x="2209989" y="4092435"/>
              <a:ext cx="424800" cy="294480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6909ADB2-3B24-4546-9F17-F30280204C9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01349" y="4083795"/>
                <a:ext cx="4424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0" name="Pismo odręczne 109">
                <a:extLst>
                  <a:ext uri="{FF2B5EF4-FFF2-40B4-BE49-F238E27FC236}">
                    <a16:creationId xmlns:a16="http://schemas.microsoft.com/office/drawing/2014/main" id="{ACD05195-480B-43A8-8A8B-110DCC31C5DC}"/>
                  </a:ext>
                </a:extLst>
              </p14:cNvPr>
              <p14:cNvContentPartPr/>
              <p14:nvPr/>
            </p14:nvContentPartPr>
            <p14:xfrm>
              <a:off x="4370709" y="4082715"/>
              <a:ext cx="487080" cy="143640"/>
            </p14:xfrm>
          </p:contentPart>
        </mc:Choice>
        <mc:Fallback xmlns="">
          <p:pic>
            <p:nvPicPr>
              <p:cNvPr id="110" name="Pismo odręczne 109">
                <a:extLst>
                  <a:ext uri="{FF2B5EF4-FFF2-40B4-BE49-F238E27FC236}">
                    <a16:creationId xmlns:a16="http://schemas.microsoft.com/office/drawing/2014/main" id="{ACD05195-480B-43A8-8A8B-110DCC31C5D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62069" y="4073715"/>
                <a:ext cx="5047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1" name="Pismo odręczne 110">
                <a:extLst>
                  <a:ext uri="{FF2B5EF4-FFF2-40B4-BE49-F238E27FC236}">
                    <a16:creationId xmlns:a16="http://schemas.microsoft.com/office/drawing/2014/main" id="{9BA82C24-15AE-400F-97F5-52C6FA73B7B3}"/>
                  </a:ext>
                </a:extLst>
              </p14:cNvPr>
              <p14:cNvContentPartPr/>
              <p14:nvPr/>
            </p14:nvContentPartPr>
            <p14:xfrm>
              <a:off x="3631269" y="4080555"/>
              <a:ext cx="578160" cy="190080"/>
            </p14:xfrm>
          </p:contentPart>
        </mc:Choice>
        <mc:Fallback xmlns="">
          <p:pic>
            <p:nvPicPr>
              <p:cNvPr id="111" name="Pismo odręczne 110">
                <a:extLst>
                  <a:ext uri="{FF2B5EF4-FFF2-40B4-BE49-F238E27FC236}">
                    <a16:creationId xmlns:a16="http://schemas.microsoft.com/office/drawing/2014/main" id="{9BA82C24-15AE-400F-97F5-52C6FA73B7B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622629" y="4071572"/>
                <a:ext cx="595800" cy="207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1F08C164-EA9E-45D6-A6B3-0F0C353BE418}"/>
                  </a:ext>
                </a:extLst>
              </p14:cNvPr>
              <p14:cNvContentPartPr/>
              <p14:nvPr/>
            </p14:nvContentPartPr>
            <p14:xfrm>
              <a:off x="5011869" y="3848355"/>
              <a:ext cx="145800" cy="17280"/>
            </p14:xfrm>
          </p:contentPart>
        </mc:Choice>
        <mc:Fallback xmlns=""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1F08C164-EA9E-45D6-A6B3-0F0C353BE41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003229" y="3839355"/>
                <a:ext cx="163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7" name="Pismo odręczne 116">
                <a:extLst>
                  <a:ext uri="{FF2B5EF4-FFF2-40B4-BE49-F238E27FC236}">
                    <a16:creationId xmlns:a16="http://schemas.microsoft.com/office/drawing/2014/main" id="{EF492F94-F69E-4CBB-8FC4-17A3EAF0191C}"/>
                  </a:ext>
                </a:extLst>
              </p14:cNvPr>
              <p14:cNvContentPartPr/>
              <p14:nvPr/>
            </p14:nvContentPartPr>
            <p14:xfrm>
              <a:off x="5046429" y="3928995"/>
              <a:ext cx="105120" cy="11520"/>
            </p14:xfrm>
          </p:contentPart>
        </mc:Choice>
        <mc:Fallback xmlns="">
          <p:pic>
            <p:nvPicPr>
              <p:cNvPr id="117" name="Pismo odręczne 116">
                <a:extLst>
                  <a:ext uri="{FF2B5EF4-FFF2-40B4-BE49-F238E27FC236}">
                    <a16:creationId xmlns:a16="http://schemas.microsoft.com/office/drawing/2014/main" id="{EF492F94-F69E-4CBB-8FC4-17A3EAF0191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37789" y="3919995"/>
                <a:ext cx="122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B3E55B84-E4AA-4DCD-854E-EA0FC7987BA4}"/>
                  </a:ext>
                </a:extLst>
              </p14:cNvPr>
              <p14:cNvContentPartPr/>
              <p14:nvPr/>
            </p14:nvContentPartPr>
            <p14:xfrm>
              <a:off x="5342349" y="3344715"/>
              <a:ext cx="3285720" cy="914400"/>
            </p14:xfrm>
          </p:contentPart>
        </mc:Choice>
        <mc:Fallback xmlns=""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B3E55B84-E4AA-4DCD-854E-EA0FC7987B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3709" y="3335719"/>
                <a:ext cx="3303360" cy="93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7" name="Pismo odręczne 146">
                <a:extLst>
                  <a:ext uri="{FF2B5EF4-FFF2-40B4-BE49-F238E27FC236}">
                    <a16:creationId xmlns:a16="http://schemas.microsoft.com/office/drawing/2014/main" id="{E3921A4B-6F30-49C2-84E5-C54C661A945B}"/>
                  </a:ext>
                </a:extLst>
              </p14:cNvPr>
              <p14:cNvContentPartPr/>
              <p14:nvPr/>
            </p14:nvContentPartPr>
            <p14:xfrm>
              <a:off x="6783789" y="4358835"/>
              <a:ext cx="577440" cy="166680"/>
            </p14:xfrm>
          </p:contentPart>
        </mc:Choice>
        <mc:Fallback xmlns="">
          <p:pic>
            <p:nvPicPr>
              <p:cNvPr id="147" name="Pismo odręczne 146">
                <a:extLst>
                  <a:ext uri="{FF2B5EF4-FFF2-40B4-BE49-F238E27FC236}">
                    <a16:creationId xmlns:a16="http://schemas.microsoft.com/office/drawing/2014/main" id="{E3921A4B-6F30-49C2-84E5-C54C661A945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75144" y="4350195"/>
                <a:ext cx="595091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8" name="Pismo odręczne 147">
                <a:extLst>
                  <a:ext uri="{FF2B5EF4-FFF2-40B4-BE49-F238E27FC236}">
                    <a16:creationId xmlns:a16="http://schemas.microsoft.com/office/drawing/2014/main" id="{94128F7B-61CF-404E-A621-D78D68FE50CF}"/>
                  </a:ext>
                </a:extLst>
              </p14:cNvPr>
              <p14:cNvContentPartPr/>
              <p14:nvPr/>
            </p14:nvContentPartPr>
            <p14:xfrm>
              <a:off x="1541469" y="5151555"/>
              <a:ext cx="199440" cy="50400"/>
            </p14:xfrm>
          </p:contentPart>
        </mc:Choice>
        <mc:Fallback xmlns="">
          <p:pic>
            <p:nvPicPr>
              <p:cNvPr id="148" name="Pismo odręczne 147">
                <a:extLst>
                  <a:ext uri="{FF2B5EF4-FFF2-40B4-BE49-F238E27FC236}">
                    <a16:creationId xmlns:a16="http://schemas.microsoft.com/office/drawing/2014/main" id="{94128F7B-61CF-404E-A621-D78D68FE50C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532829" y="5142555"/>
                <a:ext cx="217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9" name="Pismo odręczne 148">
                <a:extLst>
                  <a:ext uri="{FF2B5EF4-FFF2-40B4-BE49-F238E27FC236}">
                    <a16:creationId xmlns:a16="http://schemas.microsoft.com/office/drawing/2014/main" id="{6A8D8264-D351-411B-B5F7-DC6E965DC682}"/>
                  </a:ext>
                </a:extLst>
              </p14:cNvPr>
              <p14:cNvContentPartPr/>
              <p14:nvPr/>
            </p14:nvContentPartPr>
            <p14:xfrm>
              <a:off x="1589349" y="5043915"/>
              <a:ext cx="176760" cy="12600"/>
            </p14:xfrm>
          </p:contentPart>
        </mc:Choice>
        <mc:Fallback xmlns="">
          <p:pic>
            <p:nvPicPr>
              <p:cNvPr id="149" name="Pismo odręczne 148">
                <a:extLst>
                  <a:ext uri="{FF2B5EF4-FFF2-40B4-BE49-F238E27FC236}">
                    <a16:creationId xmlns:a16="http://schemas.microsoft.com/office/drawing/2014/main" id="{6A8D8264-D351-411B-B5F7-DC6E965DC68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80349" y="5034915"/>
                <a:ext cx="194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0" name="Pismo odręczne 149">
                <a:extLst>
                  <a:ext uri="{FF2B5EF4-FFF2-40B4-BE49-F238E27FC236}">
                    <a16:creationId xmlns:a16="http://schemas.microsoft.com/office/drawing/2014/main" id="{67D28932-169E-4609-9FE0-9FB7EC46F93D}"/>
                  </a:ext>
                </a:extLst>
              </p14:cNvPr>
              <p14:cNvContentPartPr/>
              <p14:nvPr/>
            </p14:nvContentPartPr>
            <p14:xfrm>
              <a:off x="2131869" y="4991355"/>
              <a:ext cx="216360" cy="354240"/>
            </p14:xfrm>
          </p:contentPart>
        </mc:Choice>
        <mc:Fallback xmlns="">
          <p:pic>
            <p:nvPicPr>
              <p:cNvPr id="150" name="Pismo odręczne 149">
                <a:extLst>
                  <a:ext uri="{FF2B5EF4-FFF2-40B4-BE49-F238E27FC236}">
                    <a16:creationId xmlns:a16="http://schemas.microsoft.com/office/drawing/2014/main" id="{67D28932-169E-4609-9FE0-9FB7EC46F93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22869" y="4982355"/>
                <a:ext cx="2340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1" name="Pismo odręczne 150">
                <a:extLst>
                  <a:ext uri="{FF2B5EF4-FFF2-40B4-BE49-F238E27FC236}">
                    <a16:creationId xmlns:a16="http://schemas.microsoft.com/office/drawing/2014/main" id="{D12D1C9D-162F-4DCD-A103-84D57C7E400F}"/>
                  </a:ext>
                </a:extLst>
              </p14:cNvPr>
              <p14:cNvContentPartPr/>
              <p14:nvPr/>
            </p14:nvContentPartPr>
            <p14:xfrm>
              <a:off x="2479989" y="5252355"/>
              <a:ext cx="12960" cy="66960"/>
            </p14:xfrm>
          </p:contentPart>
        </mc:Choice>
        <mc:Fallback xmlns="">
          <p:pic>
            <p:nvPicPr>
              <p:cNvPr id="151" name="Pismo odręczne 150">
                <a:extLst>
                  <a:ext uri="{FF2B5EF4-FFF2-40B4-BE49-F238E27FC236}">
                    <a16:creationId xmlns:a16="http://schemas.microsoft.com/office/drawing/2014/main" id="{D12D1C9D-162F-4DCD-A103-84D57C7E400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70989" y="5243715"/>
                <a:ext cx="30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2" name="Pismo odręczne 151">
                <a:extLst>
                  <a:ext uri="{FF2B5EF4-FFF2-40B4-BE49-F238E27FC236}">
                    <a16:creationId xmlns:a16="http://schemas.microsoft.com/office/drawing/2014/main" id="{E5FFF716-1222-4999-9B0D-E8619B3778A7}"/>
                  </a:ext>
                </a:extLst>
              </p14:cNvPr>
              <p14:cNvContentPartPr/>
              <p14:nvPr/>
            </p14:nvContentPartPr>
            <p14:xfrm>
              <a:off x="2785269" y="4975515"/>
              <a:ext cx="199080" cy="313560"/>
            </p14:xfrm>
          </p:contentPart>
        </mc:Choice>
        <mc:Fallback xmlns="">
          <p:pic>
            <p:nvPicPr>
              <p:cNvPr id="152" name="Pismo odręczne 151">
                <a:extLst>
                  <a:ext uri="{FF2B5EF4-FFF2-40B4-BE49-F238E27FC236}">
                    <a16:creationId xmlns:a16="http://schemas.microsoft.com/office/drawing/2014/main" id="{E5FFF716-1222-4999-9B0D-E8619B3778A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76269" y="4966875"/>
                <a:ext cx="2167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55" name="Pismo odręczne 154">
                <a:extLst>
                  <a:ext uri="{FF2B5EF4-FFF2-40B4-BE49-F238E27FC236}">
                    <a16:creationId xmlns:a16="http://schemas.microsoft.com/office/drawing/2014/main" id="{8625DC84-22F6-445F-9267-981C7B54711C}"/>
                  </a:ext>
                </a:extLst>
              </p14:cNvPr>
              <p14:cNvContentPartPr/>
              <p14:nvPr/>
            </p14:nvContentPartPr>
            <p14:xfrm>
              <a:off x="3417789" y="4953195"/>
              <a:ext cx="89640" cy="337680"/>
            </p14:xfrm>
          </p:contentPart>
        </mc:Choice>
        <mc:Fallback xmlns="">
          <p:pic>
            <p:nvPicPr>
              <p:cNvPr id="155" name="Pismo odręczne 154">
                <a:extLst>
                  <a:ext uri="{FF2B5EF4-FFF2-40B4-BE49-F238E27FC236}">
                    <a16:creationId xmlns:a16="http://schemas.microsoft.com/office/drawing/2014/main" id="{8625DC84-22F6-445F-9267-981C7B54711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409149" y="4944555"/>
                <a:ext cx="1072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6" name="Pismo odręczne 155">
                <a:extLst>
                  <a:ext uri="{FF2B5EF4-FFF2-40B4-BE49-F238E27FC236}">
                    <a16:creationId xmlns:a16="http://schemas.microsoft.com/office/drawing/2014/main" id="{7644A120-9413-4B74-8498-DF0968EB2299}"/>
                  </a:ext>
                </a:extLst>
              </p14:cNvPr>
              <p14:cNvContentPartPr/>
              <p14:nvPr/>
            </p14:nvContentPartPr>
            <p14:xfrm>
              <a:off x="3769869" y="5120595"/>
              <a:ext cx="360" cy="360"/>
            </p14:xfrm>
          </p:contentPart>
        </mc:Choice>
        <mc:Fallback xmlns="">
          <p:pic>
            <p:nvPicPr>
              <p:cNvPr id="156" name="Pismo odręczne 155">
                <a:extLst>
                  <a:ext uri="{FF2B5EF4-FFF2-40B4-BE49-F238E27FC236}">
                    <a16:creationId xmlns:a16="http://schemas.microsoft.com/office/drawing/2014/main" id="{7644A120-9413-4B74-8498-DF0968EB229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60869" y="51119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7" name="Pismo odręczne 156">
                <a:extLst>
                  <a:ext uri="{FF2B5EF4-FFF2-40B4-BE49-F238E27FC236}">
                    <a16:creationId xmlns:a16="http://schemas.microsoft.com/office/drawing/2014/main" id="{97EF191A-10F7-4A8D-9C9A-824AA77A0A99}"/>
                  </a:ext>
                </a:extLst>
              </p14:cNvPr>
              <p14:cNvContentPartPr/>
              <p14:nvPr/>
            </p14:nvContentPartPr>
            <p14:xfrm>
              <a:off x="3124749" y="4945635"/>
              <a:ext cx="134280" cy="290160"/>
            </p14:xfrm>
          </p:contentPart>
        </mc:Choice>
        <mc:Fallback xmlns="">
          <p:pic>
            <p:nvPicPr>
              <p:cNvPr id="157" name="Pismo odręczne 156">
                <a:extLst>
                  <a:ext uri="{FF2B5EF4-FFF2-40B4-BE49-F238E27FC236}">
                    <a16:creationId xmlns:a16="http://schemas.microsoft.com/office/drawing/2014/main" id="{97EF191A-10F7-4A8D-9C9A-824AA77A0A9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16109" y="4936635"/>
                <a:ext cx="151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1" name="Pismo odręczne 160">
                <a:extLst>
                  <a:ext uri="{FF2B5EF4-FFF2-40B4-BE49-F238E27FC236}">
                    <a16:creationId xmlns:a16="http://schemas.microsoft.com/office/drawing/2014/main" id="{4D7C8E91-9B7C-4383-BD0C-572E947821A1}"/>
                  </a:ext>
                </a:extLst>
              </p14:cNvPr>
              <p14:cNvContentPartPr/>
              <p14:nvPr/>
            </p14:nvContentPartPr>
            <p14:xfrm>
              <a:off x="3959589" y="5223195"/>
              <a:ext cx="782640" cy="38160"/>
            </p14:xfrm>
          </p:contentPart>
        </mc:Choice>
        <mc:Fallback xmlns="">
          <p:pic>
            <p:nvPicPr>
              <p:cNvPr id="161" name="Pismo odręczne 160">
                <a:extLst>
                  <a:ext uri="{FF2B5EF4-FFF2-40B4-BE49-F238E27FC236}">
                    <a16:creationId xmlns:a16="http://schemas.microsoft.com/office/drawing/2014/main" id="{4D7C8E91-9B7C-4383-BD0C-572E947821A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950949" y="5214555"/>
                <a:ext cx="800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5" name="Pismo odręczne 164">
                <a:extLst>
                  <a:ext uri="{FF2B5EF4-FFF2-40B4-BE49-F238E27FC236}">
                    <a16:creationId xmlns:a16="http://schemas.microsoft.com/office/drawing/2014/main" id="{202C95F0-4166-44A3-AD6C-8D6B6F23AAE5}"/>
                  </a:ext>
                </a:extLst>
              </p14:cNvPr>
              <p14:cNvContentPartPr/>
              <p14:nvPr/>
            </p14:nvContentPartPr>
            <p14:xfrm>
              <a:off x="4092789" y="5434155"/>
              <a:ext cx="674640" cy="171720"/>
            </p14:xfrm>
          </p:contentPart>
        </mc:Choice>
        <mc:Fallback xmlns="">
          <p:pic>
            <p:nvPicPr>
              <p:cNvPr id="165" name="Pismo odręczne 164">
                <a:extLst>
                  <a:ext uri="{FF2B5EF4-FFF2-40B4-BE49-F238E27FC236}">
                    <a16:creationId xmlns:a16="http://schemas.microsoft.com/office/drawing/2014/main" id="{202C95F0-4166-44A3-AD6C-8D6B6F23AAE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84144" y="5425155"/>
                <a:ext cx="692289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70A59FDC-8196-4706-B838-0B123CF71B15}"/>
                  </a:ext>
                </a:extLst>
              </p14:cNvPr>
              <p14:cNvContentPartPr/>
              <p14:nvPr/>
            </p14:nvContentPartPr>
            <p14:xfrm>
              <a:off x="3942309" y="4872915"/>
              <a:ext cx="667440" cy="191880"/>
            </p14:xfrm>
          </p:contentPart>
        </mc:Choice>
        <mc:Fallback xmlns=""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70A59FDC-8196-4706-B838-0B123CF71B1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33309" y="4864275"/>
                <a:ext cx="685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67" name="Pismo odręczne 166">
                <a:extLst>
                  <a:ext uri="{FF2B5EF4-FFF2-40B4-BE49-F238E27FC236}">
                    <a16:creationId xmlns:a16="http://schemas.microsoft.com/office/drawing/2014/main" id="{35F1F7A5-3E68-4FD3-97D3-F5786EA2FB4B}"/>
                  </a:ext>
                </a:extLst>
              </p14:cNvPr>
              <p14:cNvContentPartPr/>
              <p14:nvPr/>
            </p14:nvContentPartPr>
            <p14:xfrm>
              <a:off x="2470989" y="5786955"/>
              <a:ext cx="2302560" cy="128520"/>
            </p14:xfrm>
          </p:contentPart>
        </mc:Choice>
        <mc:Fallback xmlns="">
          <p:pic>
            <p:nvPicPr>
              <p:cNvPr id="167" name="Pismo odręczne 166">
                <a:extLst>
                  <a:ext uri="{FF2B5EF4-FFF2-40B4-BE49-F238E27FC236}">
                    <a16:creationId xmlns:a16="http://schemas.microsoft.com/office/drawing/2014/main" id="{35F1F7A5-3E68-4FD3-97D3-F5786EA2FB4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61989" y="5778315"/>
                <a:ext cx="2320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8" name="Pismo odręczne 167">
                <a:extLst>
                  <a:ext uri="{FF2B5EF4-FFF2-40B4-BE49-F238E27FC236}">
                    <a16:creationId xmlns:a16="http://schemas.microsoft.com/office/drawing/2014/main" id="{9DD0A07A-4DFF-4DD2-A1D6-695C24C607AF}"/>
                  </a:ext>
                </a:extLst>
              </p14:cNvPr>
              <p14:cNvContentPartPr/>
              <p14:nvPr/>
            </p14:nvContentPartPr>
            <p14:xfrm>
              <a:off x="2652789" y="5981715"/>
              <a:ext cx="2091240" cy="78480"/>
            </p14:xfrm>
          </p:contentPart>
        </mc:Choice>
        <mc:Fallback xmlns="">
          <p:pic>
            <p:nvPicPr>
              <p:cNvPr id="168" name="Pismo odręczne 167">
                <a:extLst>
                  <a:ext uri="{FF2B5EF4-FFF2-40B4-BE49-F238E27FC236}">
                    <a16:creationId xmlns:a16="http://schemas.microsoft.com/office/drawing/2014/main" id="{9DD0A07A-4DFF-4DD2-A1D6-695C24C607A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644149" y="5973075"/>
                <a:ext cx="2108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15C749AC-33F5-4492-8668-8B8E68E199B9}"/>
                  </a:ext>
                </a:extLst>
              </p14:cNvPr>
              <p14:cNvContentPartPr/>
              <p14:nvPr/>
            </p14:nvContentPartPr>
            <p14:xfrm>
              <a:off x="3856031" y="2917517"/>
              <a:ext cx="189360" cy="33912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15C749AC-33F5-4492-8668-8B8E68E199B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47048" y="2908868"/>
                <a:ext cx="206967" cy="356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F04FCDAE-9E69-4B8F-A410-62D0F86C10A7}"/>
                  </a:ext>
                </a:extLst>
              </p14:cNvPr>
              <p14:cNvContentPartPr/>
              <p14:nvPr/>
            </p14:nvContentPartPr>
            <p14:xfrm>
              <a:off x="4486391" y="2962877"/>
              <a:ext cx="172800" cy="21636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F04FCDAE-9E69-4B8F-A410-62D0F86C10A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477391" y="2954237"/>
                <a:ext cx="1904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CFFA3BBE-3D2C-4981-848F-0C3BA4E4F996}"/>
                  </a:ext>
                </a:extLst>
              </p14:cNvPr>
              <p14:cNvContentPartPr/>
              <p14:nvPr/>
            </p14:nvContentPartPr>
            <p14:xfrm>
              <a:off x="4112711" y="3072677"/>
              <a:ext cx="30240" cy="2700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CFFA3BBE-3D2C-4981-848F-0C3BA4E4F9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04071" y="3063677"/>
                <a:ext cx="478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04455FC7-B80E-40D8-BB65-056FB5F5B0B7}"/>
                  </a:ext>
                </a:extLst>
              </p14:cNvPr>
              <p14:cNvContentPartPr/>
              <p14:nvPr/>
            </p14:nvContentPartPr>
            <p14:xfrm>
              <a:off x="4201631" y="2559677"/>
              <a:ext cx="101160" cy="16272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04455FC7-B80E-40D8-BB65-056FB5F5B0B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92991" y="2550677"/>
                <a:ext cx="118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24113AC9-4968-4D51-BB28-366A3E12A320}"/>
                  </a:ext>
                </a:extLst>
              </p14:cNvPr>
              <p14:cNvContentPartPr/>
              <p14:nvPr/>
            </p14:nvContentPartPr>
            <p14:xfrm>
              <a:off x="4393151" y="2438357"/>
              <a:ext cx="199800" cy="279000"/>
            </p14:xfrm>
          </p:contentPart>
        </mc:Choice>
        <mc:Fallback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24113AC9-4968-4D51-BB28-366A3E12A32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84151" y="2429357"/>
                <a:ext cx="2174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1C4B4ADE-170D-4BED-B9A8-43076C4F14B9}"/>
                  </a:ext>
                </a:extLst>
              </p14:cNvPr>
              <p14:cNvContentPartPr/>
              <p14:nvPr/>
            </p14:nvContentPartPr>
            <p14:xfrm>
              <a:off x="3855671" y="2565797"/>
              <a:ext cx="253080" cy="18216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1C4B4ADE-170D-4BED-B9A8-43076C4F14B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47031" y="2556797"/>
                <a:ext cx="270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E1951304-42E9-47F2-854A-C36DF385D51B}"/>
                  </a:ext>
                </a:extLst>
              </p14:cNvPr>
              <p14:cNvContentPartPr/>
              <p14:nvPr/>
            </p14:nvContentPartPr>
            <p14:xfrm>
              <a:off x="997181" y="1391671"/>
              <a:ext cx="127800" cy="1080"/>
            </p14:xfrm>
          </p:contentPart>
        </mc:Choice>
        <mc:Fallback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E1951304-42E9-47F2-854A-C36DF385D51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8541" y="1382671"/>
                <a:ext cx="1454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2CE4899E-86E3-4384-AEEB-2EE97EB731A9}"/>
                  </a:ext>
                </a:extLst>
              </p14:cNvPr>
              <p14:cNvContentPartPr/>
              <p14:nvPr/>
            </p14:nvContentPartPr>
            <p14:xfrm>
              <a:off x="1023821" y="1462951"/>
              <a:ext cx="79560" cy="14400"/>
            </p14:xfrm>
          </p:contentPart>
        </mc:Choice>
        <mc:Fallback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2CE4899E-86E3-4384-AEEB-2EE97EB731A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15181" y="1454311"/>
                <a:ext cx="97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8E4CD87B-8054-4259-8172-9D8C61F052E5}"/>
                  </a:ext>
                </a:extLst>
              </p14:cNvPr>
              <p14:cNvContentPartPr/>
              <p14:nvPr/>
            </p14:nvContentPartPr>
            <p14:xfrm>
              <a:off x="1242341" y="1311751"/>
              <a:ext cx="119520" cy="218520"/>
            </p14:xfrm>
          </p:contentPart>
        </mc:Choice>
        <mc:Fallback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8E4CD87B-8054-4259-8172-9D8C61F052E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233341" y="1303111"/>
                <a:ext cx="137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6341A36D-C19B-4D1C-9170-B9EF5B8C9074}"/>
                  </a:ext>
                </a:extLst>
              </p14:cNvPr>
              <p14:cNvContentPartPr/>
              <p14:nvPr/>
            </p14:nvContentPartPr>
            <p14:xfrm>
              <a:off x="1448981" y="1251631"/>
              <a:ext cx="114840" cy="317880"/>
            </p14:xfrm>
          </p:contentPart>
        </mc:Choice>
        <mc:Fallback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6341A36D-C19B-4D1C-9170-B9EF5B8C907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440341" y="1242991"/>
                <a:ext cx="1324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F5D03C06-F982-4032-8281-889B5C2B2D5A}"/>
                  </a:ext>
                </a:extLst>
              </p14:cNvPr>
              <p14:cNvContentPartPr/>
              <p14:nvPr/>
            </p14:nvContentPartPr>
            <p14:xfrm>
              <a:off x="2707181" y="1255591"/>
              <a:ext cx="82440" cy="404280"/>
            </p14:xfrm>
          </p:contentPart>
        </mc:Choice>
        <mc:Fallback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F5D03C06-F982-4032-8281-889B5C2B2D5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98181" y="1246591"/>
                <a:ext cx="1000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0A441558-22CD-4A04-BD55-1BA7501B3AA6}"/>
                  </a:ext>
                </a:extLst>
              </p14:cNvPr>
              <p14:cNvContentPartPr/>
              <p14:nvPr/>
            </p14:nvContentPartPr>
            <p14:xfrm>
              <a:off x="2233061" y="1395991"/>
              <a:ext cx="346320" cy="366840"/>
            </p14:xfrm>
          </p:contentPart>
        </mc:Choice>
        <mc:Fallback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0A441558-22CD-4A04-BD55-1BA7501B3AA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224421" y="1386991"/>
                <a:ext cx="3639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73A0D7F6-BE01-456F-B999-84E6A23DE726}"/>
                  </a:ext>
                </a:extLst>
              </p14:cNvPr>
              <p14:cNvContentPartPr/>
              <p14:nvPr/>
            </p14:nvContentPartPr>
            <p14:xfrm>
              <a:off x="1663901" y="1350991"/>
              <a:ext cx="354600" cy="257040"/>
            </p14:xfrm>
          </p:contentPart>
        </mc:Choice>
        <mc:Fallback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73A0D7F6-BE01-456F-B999-84E6A23DE72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54901" y="1341991"/>
                <a:ext cx="3722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E07792F1-BAAA-41E4-8B26-FEFB63C850C2}"/>
                  </a:ext>
                </a:extLst>
              </p14:cNvPr>
              <p14:cNvContentPartPr/>
              <p14:nvPr/>
            </p14:nvContentPartPr>
            <p14:xfrm>
              <a:off x="757061" y="1246591"/>
              <a:ext cx="141480" cy="282600"/>
            </p14:xfrm>
          </p:contentPart>
        </mc:Choice>
        <mc:Fallback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E07792F1-BAAA-41E4-8B26-FEFB63C850C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48061" y="1237591"/>
                <a:ext cx="1591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65A35BCA-BCBA-48E1-937C-CCB34A5B5F62}"/>
                  </a:ext>
                </a:extLst>
              </p14:cNvPr>
              <p14:cNvContentPartPr/>
              <p14:nvPr/>
            </p14:nvContentPartPr>
            <p14:xfrm>
              <a:off x="2865221" y="1392751"/>
              <a:ext cx="259920" cy="150480"/>
            </p14:xfrm>
          </p:contentPart>
        </mc:Choice>
        <mc:Fallback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65A35BCA-BCBA-48E1-937C-CCB34A5B5F6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56581" y="1384111"/>
                <a:ext cx="2775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25DABD99-D511-46A8-B109-6FE3B2E03B9B}"/>
                  </a:ext>
                </a:extLst>
              </p14:cNvPr>
              <p14:cNvContentPartPr/>
              <p14:nvPr/>
            </p14:nvContentPartPr>
            <p14:xfrm>
              <a:off x="3206501" y="1362151"/>
              <a:ext cx="302040" cy="209520"/>
            </p14:xfrm>
          </p:contentPart>
        </mc:Choice>
        <mc:Fallback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25DABD99-D511-46A8-B109-6FE3B2E03B9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197861" y="1353151"/>
                <a:ext cx="319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20F4264A-DBF0-4203-94B2-47877EFB2AD9}"/>
                  </a:ext>
                </a:extLst>
              </p14:cNvPr>
              <p14:cNvContentPartPr/>
              <p14:nvPr/>
            </p14:nvContentPartPr>
            <p14:xfrm>
              <a:off x="4580261" y="1197991"/>
              <a:ext cx="115200" cy="275040"/>
            </p14:xfrm>
          </p:contentPart>
        </mc:Choice>
        <mc:Fallback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20F4264A-DBF0-4203-94B2-47877EFB2AD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571261" y="1189351"/>
                <a:ext cx="132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87310FE1-9566-43ED-B342-E8365B823C40}"/>
                  </a:ext>
                </a:extLst>
              </p14:cNvPr>
              <p14:cNvContentPartPr/>
              <p14:nvPr/>
            </p14:nvContentPartPr>
            <p14:xfrm>
              <a:off x="4836581" y="1262791"/>
              <a:ext cx="77400" cy="6480"/>
            </p14:xfrm>
          </p:contentPart>
        </mc:Choice>
        <mc:Fallback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87310FE1-9566-43ED-B342-E8365B823C4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827941" y="1254151"/>
                <a:ext cx="95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D2A4B10F-E946-49FD-95C5-1E2BC802CB20}"/>
                  </a:ext>
                </a:extLst>
              </p14:cNvPr>
              <p14:cNvContentPartPr/>
              <p14:nvPr/>
            </p14:nvContentPartPr>
            <p14:xfrm>
              <a:off x="4845581" y="1347391"/>
              <a:ext cx="42840" cy="360"/>
            </p14:xfrm>
          </p:contentPart>
        </mc:Choice>
        <mc:Fallback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D2A4B10F-E946-49FD-95C5-1E2BC802CB2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836941" y="1338751"/>
                <a:ext cx="60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1A43FAC9-DDB4-44CB-B441-3C1424D4355D}"/>
                  </a:ext>
                </a:extLst>
              </p14:cNvPr>
              <p14:cNvContentPartPr/>
              <p14:nvPr/>
            </p14:nvContentPartPr>
            <p14:xfrm>
              <a:off x="5079941" y="1205551"/>
              <a:ext cx="161640" cy="242640"/>
            </p14:xfrm>
          </p:contentPart>
        </mc:Choice>
        <mc:Fallback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1A43FAC9-DDB4-44CB-B441-3C1424D4355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070941" y="1196911"/>
                <a:ext cx="1792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A9BE965A-AB53-46E0-882A-CD899D527C81}"/>
                  </a:ext>
                </a:extLst>
              </p14:cNvPr>
              <p14:cNvContentPartPr/>
              <p14:nvPr/>
            </p14:nvContentPartPr>
            <p14:xfrm>
              <a:off x="5354621" y="1194031"/>
              <a:ext cx="355320" cy="261000"/>
            </p14:xfrm>
          </p:contentPart>
        </mc:Choice>
        <mc:Fallback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A9BE965A-AB53-46E0-882A-CD899D527C8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345621" y="1185379"/>
                <a:ext cx="372960" cy="27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9C2C5750-CF13-4702-9E4E-B46777954125}"/>
                  </a:ext>
                </a:extLst>
              </p14:cNvPr>
              <p14:cNvContentPartPr/>
              <p14:nvPr/>
            </p14:nvContentPartPr>
            <p14:xfrm>
              <a:off x="4289381" y="1201231"/>
              <a:ext cx="154800" cy="293040"/>
            </p14:xfrm>
          </p:contentPart>
        </mc:Choice>
        <mc:Fallback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9C2C5750-CF13-4702-9E4E-B4677795412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280721" y="1192231"/>
                <a:ext cx="172481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073E26D7-93B6-46EA-93B3-B9F89368D8D7}"/>
                  </a:ext>
                </a:extLst>
              </p14:cNvPr>
              <p14:cNvContentPartPr/>
              <p14:nvPr/>
            </p14:nvContentPartPr>
            <p14:xfrm>
              <a:off x="5863661" y="1327591"/>
              <a:ext cx="705960" cy="160920"/>
            </p14:xfrm>
          </p:contentPart>
        </mc:Choice>
        <mc:Fallback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073E26D7-93B6-46EA-93B3-B9F89368D8D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855017" y="1318951"/>
                <a:ext cx="723609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B293617C-43D3-4064-BA94-73675A612349}"/>
                  </a:ext>
                </a:extLst>
              </p14:cNvPr>
              <p14:cNvContentPartPr/>
              <p14:nvPr/>
            </p14:nvContentPartPr>
            <p14:xfrm>
              <a:off x="7527941" y="1397791"/>
              <a:ext cx="65520" cy="10800"/>
            </p14:xfrm>
          </p:contentPart>
        </mc:Choice>
        <mc:Fallback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B293617C-43D3-4064-BA94-73675A61234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518941" y="1388791"/>
                <a:ext cx="83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812F8220-D38D-4B3B-BCB1-F68D4B0B7EA5}"/>
                  </a:ext>
                </a:extLst>
              </p14:cNvPr>
              <p14:cNvContentPartPr/>
              <p14:nvPr/>
            </p14:nvContentPartPr>
            <p14:xfrm>
              <a:off x="7502381" y="1471591"/>
              <a:ext cx="83880" cy="360"/>
            </p14:xfrm>
          </p:contentPart>
        </mc:Choice>
        <mc:Fallback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812F8220-D38D-4B3B-BCB1-F68D4B0B7EA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93381" y="1462591"/>
                <a:ext cx="101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8353DC05-C2FB-432B-9802-DF185448B843}"/>
                  </a:ext>
                </a:extLst>
              </p14:cNvPr>
              <p14:cNvContentPartPr/>
              <p14:nvPr/>
            </p14:nvContentPartPr>
            <p14:xfrm>
              <a:off x="8176301" y="1228951"/>
              <a:ext cx="132120" cy="109440"/>
            </p14:xfrm>
          </p:contentPart>
        </mc:Choice>
        <mc:Fallback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8353DC05-C2FB-432B-9802-DF185448B84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167301" y="1220311"/>
                <a:ext cx="149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2C7A41DF-011C-4260-B604-7EF4976B676B}"/>
                  </a:ext>
                </a:extLst>
              </p14:cNvPr>
              <p14:cNvContentPartPr/>
              <p14:nvPr/>
            </p14:nvContentPartPr>
            <p14:xfrm>
              <a:off x="7755821" y="1293751"/>
              <a:ext cx="327240" cy="271800"/>
            </p14:xfrm>
          </p:contentPart>
        </mc:Choice>
        <mc:Fallback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2C7A41DF-011C-4260-B604-7EF4976B676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46831" y="1285111"/>
                <a:ext cx="344861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98" name="Pismo odręczne 97">
                <a:extLst>
                  <a:ext uri="{FF2B5EF4-FFF2-40B4-BE49-F238E27FC236}">
                    <a16:creationId xmlns:a16="http://schemas.microsoft.com/office/drawing/2014/main" id="{EDFD08E0-1B82-490E-99C0-670943C757C6}"/>
                  </a:ext>
                </a:extLst>
              </p14:cNvPr>
              <p14:cNvContentPartPr/>
              <p14:nvPr/>
            </p14:nvContentPartPr>
            <p14:xfrm>
              <a:off x="7177661" y="1192231"/>
              <a:ext cx="236520" cy="341280"/>
            </p14:xfrm>
          </p:contentPart>
        </mc:Choice>
        <mc:Fallback>
          <p:pic>
            <p:nvPicPr>
              <p:cNvPr id="98" name="Pismo odręczne 97">
                <a:extLst>
                  <a:ext uri="{FF2B5EF4-FFF2-40B4-BE49-F238E27FC236}">
                    <a16:creationId xmlns:a16="http://schemas.microsoft.com/office/drawing/2014/main" id="{EDFD08E0-1B82-490E-99C0-670943C757C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169021" y="1183231"/>
                <a:ext cx="254160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101" name="Obraz 100">
            <a:extLst>
              <a:ext uri="{FF2B5EF4-FFF2-40B4-BE49-F238E27FC236}">
                <a16:creationId xmlns:a16="http://schemas.microsoft.com/office/drawing/2014/main" id="{46150003-AA55-4674-A8B7-A8DD674242E3}"/>
              </a:ext>
            </a:extLst>
      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240281" y="573608"/>
            <a:ext cx="8747935" cy="2726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DC902FE9-4D7E-48B4-8041-1F1015A8C290}"/>
                  </a:ext>
                </a:extLst>
              </p14:cNvPr>
              <p14:cNvContentPartPr/>
              <p14:nvPr/>
            </p14:nvContentPartPr>
            <p14:xfrm>
              <a:off x="931822" y="1868752"/>
              <a:ext cx="68040" cy="110520"/>
            </p14:xfrm>
          </p:contentPart>
        </mc:Choice>
        <mc:Fallback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DC902FE9-4D7E-48B4-8041-1F1015A8C29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23182" y="1860112"/>
                <a:ext cx="8568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25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5E7C548-02E2-44E5-9EFB-9744A9AC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16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Horiba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8C04EF5C-26D9-47E9-8009-E36A1F4738A5}"/>
                  </a:ext>
                </a:extLst>
              </p14:cNvPr>
              <p14:cNvContentPartPr/>
              <p14:nvPr/>
            </p14:nvContentPartPr>
            <p14:xfrm>
              <a:off x="731109" y="2018115"/>
              <a:ext cx="33840" cy="5040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8C04EF5C-26D9-47E9-8009-E36A1F4738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469" y="2009475"/>
                <a:ext cx="51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BD97CBAD-C32E-466E-95FA-E6C8C5751DD5}"/>
                  </a:ext>
                </a:extLst>
              </p14:cNvPr>
              <p14:cNvContentPartPr/>
              <p14:nvPr/>
            </p14:nvContentPartPr>
            <p14:xfrm>
              <a:off x="1261029" y="1650555"/>
              <a:ext cx="289080" cy="32184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BD97CBAD-C32E-466E-95FA-E6C8C5751D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389" y="1641915"/>
                <a:ext cx="306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0DAEA47-844A-4AF3-8594-77AD19F815F9}"/>
                  </a:ext>
                </a:extLst>
              </p14:cNvPr>
              <p14:cNvContentPartPr/>
              <p14:nvPr/>
            </p14:nvContentPartPr>
            <p14:xfrm>
              <a:off x="1690869" y="1734795"/>
              <a:ext cx="346320" cy="43200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0DAEA47-844A-4AF3-8594-77AD19F815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2229" y="1726155"/>
                <a:ext cx="36396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0302DF95-41A0-4C6E-A42A-647E119205FF}"/>
                  </a:ext>
                </a:extLst>
              </p14:cNvPr>
              <p14:cNvContentPartPr/>
              <p14:nvPr/>
            </p14:nvContentPartPr>
            <p14:xfrm>
              <a:off x="2143389" y="1783035"/>
              <a:ext cx="190080" cy="44604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0302DF95-41A0-4C6E-A42A-647E119205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4749" y="1774395"/>
                <a:ext cx="2077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8DA0CD94-257A-414F-8D11-F2FE1384240F}"/>
                  </a:ext>
                </a:extLst>
              </p14:cNvPr>
              <p14:cNvContentPartPr/>
              <p14:nvPr/>
            </p14:nvContentPartPr>
            <p14:xfrm>
              <a:off x="2423109" y="1901115"/>
              <a:ext cx="11160" cy="3672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8DA0CD94-257A-414F-8D11-F2FE138424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4469" y="1892475"/>
                <a:ext cx="28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1CF952AD-A2B7-4A44-8319-0A1CEF499187}"/>
                  </a:ext>
                </a:extLst>
              </p14:cNvPr>
              <p14:cNvContentPartPr/>
              <p14:nvPr/>
            </p14:nvContentPartPr>
            <p14:xfrm>
              <a:off x="3727749" y="1726155"/>
              <a:ext cx="418680" cy="15804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1CF952AD-A2B7-4A44-8319-0A1CEF4991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9109" y="1717175"/>
                <a:ext cx="436320" cy="1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EB3F026D-6610-4854-898F-D65B18A72EB3}"/>
                  </a:ext>
                </a:extLst>
              </p14:cNvPr>
              <p14:cNvContentPartPr/>
              <p14:nvPr/>
            </p14:nvContentPartPr>
            <p14:xfrm>
              <a:off x="2744589" y="1631475"/>
              <a:ext cx="883080" cy="37512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EB3F026D-6610-4854-898F-D65B18A72EB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5945" y="1622475"/>
                <a:ext cx="900727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D2DBC7D7-E469-49AE-9894-6730EE2AC77B}"/>
                  </a:ext>
                </a:extLst>
              </p14:cNvPr>
              <p14:cNvContentPartPr/>
              <p14:nvPr/>
            </p14:nvContentPartPr>
            <p14:xfrm>
              <a:off x="4471869" y="1577115"/>
              <a:ext cx="1398240" cy="37908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D2DBC7D7-E469-49AE-9894-6730EE2AC7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63227" y="1568115"/>
                <a:ext cx="1415885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AEC8D1C8-4A25-4F29-A7F2-E940A2B9981B}"/>
                  </a:ext>
                </a:extLst>
              </p14:cNvPr>
              <p14:cNvContentPartPr/>
              <p14:nvPr/>
            </p14:nvContentPartPr>
            <p14:xfrm>
              <a:off x="5981709" y="1528155"/>
              <a:ext cx="741240" cy="42264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AEC8D1C8-4A25-4F29-A7F2-E940A2B998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72709" y="1519155"/>
                <a:ext cx="7588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35BA6009-5619-40FF-9363-3D8C9B74F092}"/>
                  </a:ext>
                </a:extLst>
              </p14:cNvPr>
              <p14:cNvContentPartPr/>
              <p14:nvPr/>
            </p14:nvContentPartPr>
            <p14:xfrm>
              <a:off x="1711029" y="2707155"/>
              <a:ext cx="115560" cy="6840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35BA6009-5619-40FF-9363-3D8C9B74F0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02389" y="2698515"/>
                <a:ext cx="133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A2B81EF2-A104-4B59-BD88-7E75C8DBF37C}"/>
                  </a:ext>
                </a:extLst>
              </p14:cNvPr>
              <p14:cNvContentPartPr/>
              <p14:nvPr/>
            </p14:nvContentPartPr>
            <p14:xfrm>
              <a:off x="1694829" y="2767275"/>
              <a:ext cx="108000" cy="13680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A2B81EF2-A104-4B59-BD88-7E75C8DBF3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5829" y="2758275"/>
                <a:ext cx="12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678EA585-E031-4BCF-8C2A-302B5DFAB5AC}"/>
                  </a:ext>
                </a:extLst>
              </p14:cNvPr>
              <p14:cNvContentPartPr/>
              <p14:nvPr/>
            </p14:nvContentPartPr>
            <p14:xfrm>
              <a:off x="829749" y="2436435"/>
              <a:ext cx="687240" cy="58032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678EA585-E031-4BCF-8C2A-302B5DFAB5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1109" y="2427435"/>
                <a:ext cx="70488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036C06D7-EA77-4AD1-879B-245591477E19}"/>
                  </a:ext>
                </a:extLst>
              </p14:cNvPr>
              <p14:cNvContentPartPr/>
              <p14:nvPr/>
            </p14:nvContentPartPr>
            <p14:xfrm>
              <a:off x="2873829" y="2735595"/>
              <a:ext cx="16920" cy="13680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036C06D7-EA77-4AD1-879B-245591477E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5189" y="2726955"/>
                <a:ext cx="34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87267D8D-4056-4088-8A02-ADD91934BB67}"/>
                  </a:ext>
                </a:extLst>
              </p14:cNvPr>
              <p14:cNvContentPartPr/>
              <p14:nvPr/>
            </p14:nvContentPartPr>
            <p14:xfrm>
              <a:off x="2053749" y="2772675"/>
              <a:ext cx="577440" cy="352440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87267D8D-4056-4088-8A02-ADD91934BB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44749" y="2763675"/>
                <a:ext cx="5950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210DA036-14E7-4535-9E46-58A4FE97E76A}"/>
                  </a:ext>
                </a:extLst>
              </p14:cNvPr>
              <p14:cNvContentPartPr/>
              <p14:nvPr/>
            </p14:nvContentPartPr>
            <p14:xfrm>
              <a:off x="2380629" y="2415915"/>
              <a:ext cx="141480" cy="234000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210DA036-14E7-4535-9E46-58A4FE97E7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1989" y="2407275"/>
                <a:ext cx="159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89E9EEEF-0C49-46F1-AF05-1CF7D6E12ADE}"/>
                  </a:ext>
                </a:extLst>
              </p14:cNvPr>
              <p14:cNvContentPartPr/>
              <p14:nvPr/>
            </p14:nvContentPartPr>
            <p14:xfrm>
              <a:off x="2138709" y="2411595"/>
              <a:ext cx="130320" cy="260640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89E9EEEF-0C49-46F1-AF05-1CF7D6E12AD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29709" y="2402595"/>
                <a:ext cx="1479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40D1088D-AB8A-44D6-A95D-30BE83C499D3}"/>
                  </a:ext>
                </a:extLst>
              </p14:cNvPr>
              <p14:cNvContentPartPr/>
              <p14:nvPr/>
            </p14:nvContentPartPr>
            <p14:xfrm>
              <a:off x="3107829" y="2739915"/>
              <a:ext cx="459360" cy="22680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40D1088D-AB8A-44D6-A95D-30BE83C499D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99189" y="2730915"/>
                <a:ext cx="477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F7D8A723-BBCD-40C6-81B9-D35D2943E7F0}"/>
                  </a:ext>
                </a:extLst>
              </p14:cNvPr>
              <p14:cNvContentPartPr/>
              <p14:nvPr/>
            </p14:nvContentPartPr>
            <p14:xfrm>
              <a:off x="3378189" y="2886795"/>
              <a:ext cx="159480" cy="192960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F7D8A723-BBCD-40C6-81B9-D35D2943E7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69549" y="2878155"/>
                <a:ext cx="177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85580E18-DEAA-445A-B2B5-F8213FB6F4B2}"/>
                  </a:ext>
                </a:extLst>
              </p14:cNvPr>
              <p14:cNvContentPartPr/>
              <p14:nvPr/>
            </p14:nvContentPartPr>
            <p14:xfrm>
              <a:off x="3098469" y="2828115"/>
              <a:ext cx="177840" cy="291960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85580E18-DEAA-445A-B2B5-F8213FB6F4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89829" y="2819475"/>
                <a:ext cx="195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EEE2A410-C1CA-4E63-80C1-66DED0C4B76C}"/>
                  </a:ext>
                </a:extLst>
              </p14:cNvPr>
              <p14:cNvContentPartPr/>
              <p14:nvPr/>
            </p14:nvContentPartPr>
            <p14:xfrm>
              <a:off x="3410229" y="2454435"/>
              <a:ext cx="205560" cy="212040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EEE2A410-C1CA-4E63-80C1-66DED0C4B76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01589" y="2445780"/>
                <a:ext cx="223200" cy="229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8E7A02E9-5325-4D45-8CCD-727DD38BB483}"/>
                  </a:ext>
                </a:extLst>
              </p14:cNvPr>
              <p14:cNvContentPartPr/>
              <p14:nvPr/>
            </p14:nvContentPartPr>
            <p14:xfrm>
              <a:off x="3115029" y="2393235"/>
              <a:ext cx="169200" cy="280800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8E7A02E9-5325-4D45-8CCD-727DD38BB48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06389" y="2384595"/>
                <a:ext cx="186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94534A63-1F54-47BB-9F0F-7F75DE26E3A4}"/>
                  </a:ext>
                </a:extLst>
              </p14:cNvPr>
              <p14:cNvContentPartPr/>
              <p14:nvPr/>
            </p14:nvContentPartPr>
            <p14:xfrm>
              <a:off x="4252989" y="2444355"/>
              <a:ext cx="126720" cy="239040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94534A63-1F54-47BB-9F0F-7F75DE26E3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44324" y="2435355"/>
                <a:ext cx="14441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1DEF0316-3B58-4ECC-896A-45C889FBF713}"/>
                  </a:ext>
                </a:extLst>
              </p14:cNvPr>
              <p14:cNvContentPartPr/>
              <p14:nvPr/>
            </p14:nvContentPartPr>
            <p14:xfrm>
              <a:off x="3853749" y="2674755"/>
              <a:ext cx="169920" cy="218520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1DEF0316-3B58-4ECC-896A-45C889FBF71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44749" y="2665755"/>
                <a:ext cx="1875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DFE8D4A5-0861-4DA1-95CD-E84675484250}"/>
                  </a:ext>
                </a:extLst>
              </p14:cNvPr>
              <p14:cNvContentPartPr/>
              <p14:nvPr/>
            </p14:nvContentPartPr>
            <p14:xfrm>
              <a:off x="4480149" y="2510955"/>
              <a:ext cx="227520" cy="183240"/>
            </p14:xfrm>
          </p:contentPart>
        </mc:Choice>
        <mc:Fallback xmlns=""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DFE8D4A5-0861-4DA1-95CD-E8467548425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71509" y="2502315"/>
                <a:ext cx="245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F424953B-C324-47DB-9EA3-9F62F5511899}"/>
                  </a:ext>
                </a:extLst>
              </p14:cNvPr>
              <p14:cNvContentPartPr/>
              <p14:nvPr/>
            </p14:nvContentPartPr>
            <p14:xfrm>
              <a:off x="4313469" y="2777355"/>
              <a:ext cx="379800" cy="22320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F424953B-C324-47DB-9EA3-9F62F551189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04469" y="2768355"/>
                <a:ext cx="397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A233C01E-2AA7-468D-9BD6-CC5E5A8FF6B8}"/>
                  </a:ext>
                </a:extLst>
              </p14:cNvPr>
              <p14:cNvContentPartPr/>
              <p14:nvPr/>
            </p14:nvContentPartPr>
            <p14:xfrm>
              <a:off x="4634229" y="2904435"/>
              <a:ext cx="183960" cy="225360"/>
            </p14:xfrm>
          </p:contentPart>
        </mc:Choice>
        <mc:Fallback xmlns=""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A233C01E-2AA7-468D-9BD6-CC5E5A8FF6B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25589" y="2895795"/>
                <a:ext cx="2016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5" name="Pismo odręczne 84">
                <a:extLst>
                  <a:ext uri="{FF2B5EF4-FFF2-40B4-BE49-F238E27FC236}">
                    <a16:creationId xmlns:a16="http://schemas.microsoft.com/office/drawing/2014/main" id="{F08B49EE-74A2-410F-9CC0-FE36099B3BC7}"/>
                  </a:ext>
                </a:extLst>
              </p14:cNvPr>
              <p14:cNvContentPartPr/>
              <p14:nvPr/>
            </p14:nvContentPartPr>
            <p14:xfrm>
              <a:off x="4357749" y="2871675"/>
              <a:ext cx="173160" cy="273240"/>
            </p14:xfrm>
          </p:contentPart>
        </mc:Choice>
        <mc:Fallback xmlns="">
          <p:pic>
            <p:nvPicPr>
              <p:cNvPr id="85" name="Pismo odręczne 84">
                <a:extLst>
                  <a:ext uri="{FF2B5EF4-FFF2-40B4-BE49-F238E27FC236}">
                    <a16:creationId xmlns:a16="http://schemas.microsoft.com/office/drawing/2014/main" id="{F08B49EE-74A2-410F-9CC0-FE36099B3BC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48749" y="2863035"/>
                <a:ext cx="1908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6" name="Pismo odręczne 85">
                <a:extLst>
                  <a:ext uri="{FF2B5EF4-FFF2-40B4-BE49-F238E27FC236}">
                    <a16:creationId xmlns:a16="http://schemas.microsoft.com/office/drawing/2014/main" id="{82378D6A-7C53-4D7A-8632-0D9D9E574A1B}"/>
                  </a:ext>
                </a:extLst>
              </p14:cNvPr>
              <p14:cNvContentPartPr/>
              <p14:nvPr/>
            </p14:nvContentPartPr>
            <p14:xfrm>
              <a:off x="5045349" y="2741715"/>
              <a:ext cx="196920" cy="25920"/>
            </p14:xfrm>
          </p:contentPart>
        </mc:Choice>
        <mc:Fallback xmlns="">
          <p:pic>
            <p:nvPicPr>
              <p:cNvPr id="86" name="Pismo odręczne 85">
                <a:extLst>
                  <a:ext uri="{FF2B5EF4-FFF2-40B4-BE49-F238E27FC236}">
                    <a16:creationId xmlns:a16="http://schemas.microsoft.com/office/drawing/2014/main" id="{82378D6A-7C53-4D7A-8632-0D9D9E574A1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36349" y="2732715"/>
                <a:ext cx="214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94563972-B74B-40C7-A665-F59A0DE502D9}"/>
                  </a:ext>
                </a:extLst>
              </p14:cNvPr>
              <p14:cNvContentPartPr/>
              <p14:nvPr/>
            </p14:nvContentPartPr>
            <p14:xfrm>
              <a:off x="5095749" y="2811195"/>
              <a:ext cx="142200" cy="4680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94563972-B74B-40C7-A665-F59A0DE502D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87109" y="2802555"/>
                <a:ext cx="159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8B3C53BA-8F68-46A0-A4CE-7A6B23D4DB1E}"/>
                  </a:ext>
                </a:extLst>
              </p14:cNvPr>
              <p14:cNvContentPartPr/>
              <p14:nvPr/>
            </p14:nvContentPartPr>
            <p14:xfrm>
              <a:off x="5642949" y="2778795"/>
              <a:ext cx="431280" cy="2088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8B3C53BA-8F68-46A0-A4CE-7A6B23D4DB1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33949" y="2769795"/>
                <a:ext cx="448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6" name="Pismo odręczne 95">
                <a:extLst>
                  <a:ext uri="{FF2B5EF4-FFF2-40B4-BE49-F238E27FC236}">
                    <a16:creationId xmlns:a16="http://schemas.microsoft.com/office/drawing/2014/main" id="{30B1096B-D7F0-4E2A-9DEA-75DAA4DAF85A}"/>
                  </a:ext>
                </a:extLst>
              </p14:cNvPr>
              <p14:cNvContentPartPr/>
              <p14:nvPr/>
            </p14:nvContentPartPr>
            <p14:xfrm>
              <a:off x="6324789" y="2785635"/>
              <a:ext cx="25920" cy="22680"/>
            </p14:xfrm>
          </p:contentPart>
        </mc:Choice>
        <mc:Fallback xmlns="">
          <p:pic>
            <p:nvPicPr>
              <p:cNvPr id="96" name="Pismo odręczne 95">
                <a:extLst>
                  <a:ext uri="{FF2B5EF4-FFF2-40B4-BE49-F238E27FC236}">
                    <a16:creationId xmlns:a16="http://schemas.microsoft.com/office/drawing/2014/main" id="{30B1096B-D7F0-4E2A-9DEA-75DAA4DAF85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16149" y="2776995"/>
                <a:ext cx="43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7" name="Pismo odręczne 96">
                <a:extLst>
                  <a:ext uri="{FF2B5EF4-FFF2-40B4-BE49-F238E27FC236}">
                    <a16:creationId xmlns:a16="http://schemas.microsoft.com/office/drawing/2014/main" id="{E4F3A65B-3696-41E6-A716-94DF7F113E74}"/>
                  </a:ext>
                </a:extLst>
              </p14:cNvPr>
              <p14:cNvContentPartPr/>
              <p14:nvPr/>
            </p14:nvContentPartPr>
            <p14:xfrm>
              <a:off x="5665269" y="2866995"/>
              <a:ext cx="433800" cy="304200"/>
            </p14:xfrm>
          </p:contentPart>
        </mc:Choice>
        <mc:Fallback xmlns="">
          <p:pic>
            <p:nvPicPr>
              <p:cNvPr id="97" name="Pismo odręczne 96">
                <a:extLst>
                  <a:ext uri="{FF2B5EF4-FFF2-40B4-BE49-F238E27FC236}">
                    <a16:creationId xmlns:a16="http://schemas.microsoft.com/office/drawing/2014/main" id="{E4F3A65B-3696-41E6-A716-94DF7F113E7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56269" y="2857995"/>
                <a:ext cx="4514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8" name="Pismo odręczne 97">
                <a:extLst>
                  <a:ext uri="{FF2B5EF4-FFF2-40B4-BE49-F238E27FC236}">
                    <a16:creationId xmlns:a16="http://schemas.microsoft.com/office/drawing/2014/main" id="{6A1E47E4-70A8-4EC1-A6E4-7029A8158028}"/>
                  </a:ext>
                </a:extLst>
              </p14:cNvPr>
              <p14:cNvContentPartPr/>
              <p14:nvPr/>
            </p14:nvContentPartPr>
            <p14:xfrm>
              <a:off x="5863989" y="2499075"/>
              <a:ext cx="172800" cy="225720"/>
            </p14:xfrm>
          </p:contentPart>
        </mc:Choice>
        <mc:Fallback xmlns="">
          <p:pic>
            <p:nvPicPr>
              <p:cNvPr id="98" name="Pismo odręczne 97">
                <a:extLst>
                  <a:ext uri="{FF2B5EF4-FFF2-40B4-BE49-F238E27FC236}">
                    <a16:creationId xmlns:a16="http://schemas.microsoft.com/office/drawing/2014/main" id="{6A1E47E4-70A8-4EC1-A6E4-7029A81580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55349" y="2490075"/>
                <a:ext cx="19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9" name="Pismo odręczne 98">
                <a:extLst>
                  <a:ext uri="{FF2B5EF4-FFF2-40B4-BE49-F238E27FC236}">
                    <a16:creationId xmlns:a16="http://schemas.microsoft.com/office/drawing/2014/main" id="{E2E7EC5A-3E3D-4D7B-AEB3-4D78A01A6F1D}"/>
                  </a:ext>
                </a:extLst>
              </p14:cNvPr>
              <p14:cNvContentPartPr/>
              <p14:nvPr/>
            </p14:nvContentPartPr>
            <p14:xfrm>
              <a:off x="5635389" y="2473155"/>
              <a:ext cx="141120" cy="262080"/>
            </p14:xfrm>
          </p:contentPart>
        </mc:Choice>
        <mc:Fallback xmlns="">
          <p:pic>
            <p:nvPicPr>
              <p:cNvPr id="99" name="Pismo odręczne 98">
                <a:extLst>
                  <a:ext uri="{FF2B5EF4-FFF2-40B4-BE49-F238E27FC236}">
                    <a16:creationId xmlns:a16="http://schemas.microsoft.com/office/drawing/2014/main" id="{E2E7EC5A-3E3D-4D7B-AEB3-4D78A01A6F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26749" y="2464515"/>
                <a:ext cx="1587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79832462-C123-48E9-A5A0-F3012FEB7BFB}"/>
                  </a:ext>
                </a:extLst>
              </p14:cNvPr>
              <p14:cNvContentPartPr/>
              <p14:nvPr/>
            </p14:nvContentPartPr>
            <p14:xfrm>
              <a:off x="6595509" y="2742795"/>
              <a:ext cx="438480" cy="42840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79832462-C123-48E9-A5A0-F3012FEB7BF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86509" y="2734155"/>
                <a:ext cx="456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55D16C89-E812-4F1A-806B-6C06FAB55BDA}"/>
                  </a:ext>
                </a:extLst>
              </p14:cNvPr>
              <p14:cNvContentPartPr/>
              <p14:nvPr/>
            </p14:nvContentPartPr>
            <p14:xfrm>
              <a:off x="6602709" y="2438595"/>
              <a:ext cx="492480" cy="261360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55D16C89-E812-4F1A-806B-6C06FAB55B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93709" y="2429955"/>
                <a:ext cx="5101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9" name="Pismo odręczne 108">
                <a:extLst>
                  <a:ext uri="{FF2B5EF4-FFF2-40B4-BE49-F238E27FC236}">
                    <a16:creationId xmlns:a16="http://schemas.microsoft.com/office/drawing/2014/main" id="{A5AA9492-E0C3-4612-B0A7-883E027B0EA6}"/>
                  </a:ext>
                </a:extLst>
              </p14:cNvPr>
              <p14:cNvContentPartPr/>
              <p14:nvPr/>
            </p14:nvContentPartPr>
            <p14:xfrm>
              <a:off x="6612069" y="2845755"/>
              <a:ext cx="439200" cy="343800"/>
            </p14:xfrm>
          </p:contentPart>
        </mc:Choice>
        <mc:Fallback xmlns="">
          <p:pic>
            <p:nvPicPr>
              <p:cNvPr id="109" name="Pismo odręczne 108">
                <a:extLst>
                  <a:ext uri="{FF2B5EF4-FFF2-40B4-BE49-F238E27FC236}">
                    <a16:creationId xmlns:a16="http://schemas.microsoft.com/office/drawing/2014/main" id="{A5AA9492-E0C3-4612-B0A7-883E027B0EA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03422" y="2836755"/>
                <a:ext cx="456854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8" name="Pismo odręczne 117">
                <a:extLst>
                  <a:ext uri="{FF2B5EF4-FFF2-40B4-BE49-F238E27FC236}">
                    <a16:creationId xmlns:a16="http://schemas.microsoft.com/office/drawing/2014/main" id="{4CEEA868-0A48-457A-8370-FF4A6F82519A}"/>
                  </a:ext>
                </a:extLst>
              </p14:cNvPr>
              <p14:cNvContentPartPr/>
              <p14:nvPr/>
            </p14:nvContentPartPr>
            <p14:xfrm>
              <a:off x="1292349" y="726075"/>
              <a:ext cx="216360" cy="310680"/>
            </p14:xfrm>
          </p:contentPart>
        </mc:Choice>
        <mc:Fallback xmlns="">
          <p:pic>
            <p:nvPicPr>
              <p:cNvPr id="118" name="Pismo odręczne 117">
                <a:extLst>
                  <a:ext uri="{FF2B5EF4-FFF2-40B4-BE49-F238E27FC236}">
                    <a16:creationId xmlns:a16="http://schemas.microsoft.com/office/drawing/2014/main" id="{4CEEA868-0A48-457A-8370-FF4A6F82519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83349" y="717075"/>
                <a:ext cx="2340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9" name="Pismo odręczne 118">
                <a:extLst>
                  <a:ext uri="{FF2B5EF4-FFF2-40B4-BE49-F238E27FC236}">
                    <a16:creationId xmlns:a16="http://schemas.microsoft.com/office/drawing/2014/main" id="{51D4BB37-B60C-4ACD-B099-1A86A3A72F86}"/>
                  </a:ext>
                </a:extLst>
              </p14:cNvPr>
              <p14:cNvContentPartPr/>
              <p14:nvPr/>
            </p14:nvContentPartPr>
            <p14:xfrm>
              <a:off x="1227189" y="436995"/>
              <a:ext cx="237240" cy="218160"/>
            </p14:xfrm>
          </p:contentPart>
        </mc:Choice>
        <mc:Fallback xmlns="">
          <p:pic>
            <p:nvPicPr>
              <p:cNvPr id="119" name="Pismo odręczne 118">
                <a:extLst>
                  <a:ext uri="{FF2B5EF4-FFF2-40B4-BE49-F238E27FC236}">
                    <a16:creationId xmlns:a16="http://schemas.microsoft.com/office/drawing/2014/main" id="{51D4BB37-B60C-4ACD-B099-1A86A3A72F8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8189" y="428355"/>
                <a:ext cx="2548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1" name="Pismo odręczne 120">
                <a:extLst>
                  <a:ext uri="{FF2B5EF4-FFF2-40B4-BE49-F238E27FC236}">
                    <a16:creationId xmlns:a16="http://schemas.microsoft.com/office/drawing/2014/main" id="{08B1875C-C4B4-48D6-9601-6899C31D9708}"/>
                  </a:ext>
                </a:extLst>
              </p14:cNvPr>
              <p14:cNvContentPartPr/>
              <p14:nvPr/>
            </p14:nvContentPartPr>
            <p14:xfrm>
              <a:off x="524109" y="549675"/>
              <a:ext cx="470160" cy="253800"/>
            </p14:xfrm>
          </p:contentPart>
        </mc:Choice>
        <mc:Fallback xmlns="">
          <p:pic>
            <p:nvPicPr>
              <p:cNvPr id="121" name="Pismo odręczne 120">
                <a:extLst>
                  <a:ext uri="{FF2B5EF4-FFF2-40B4-BE49-F238E27FC236}">
                    <a16:creationId xmlns:a16="http://schemas.microsoft.com/office/drawing/2014/main" id="{08B1875C-C4B4-48D6-9601-6899C31D970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5469" y="540675"/>
                <a:ext cx="4878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2" name="Pismo odręczne 121">
                <a:extLst>
                  <a:ext uri="{FF2B5EF4-FFF2-40B4-BE49-F238E27FC236}">
                    <a16:creationId xmlns:a16="http://schemas.microsoft.com/office/drawing/2014/main" id="{E35B7627-5CCD-449F-A999-9FEB8BF2F0CB}"/>
                  </a:ext>
                </a:extLst>
              </p14:cNvPr>
              <p14:cNvContentPartPr/>
              <p14:nvPr/>
            </p14:nvContentPartPr>
            <p14:xfrm>
              <a:off x="7190589" y="2734155"/>
              <a:ext cx="135360" cy="10440"/>
            </p14:xfrm>
          </p:contentPart>
        </mc:Choice>
        <mc:Fallback xmlns="">
          <p:pic>
            <p:nvPicPr>
              <p:cNvPr id="122" name="Pismo odręczne 121">
                <a:extLst>
                  <a:ext uri="{FF2B5EF4-FFF2-40B4-BE49-F238E27FC236}">
                    <a16:creationId xmlns:a16="http://schemas.microsoft.com/office/drawing/2014/main" id="{E35B7627-5CCD-449F-A999-9FEB8BF2F0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949" y="2725515"/>
                <a:ext cx="153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" name="Pismo odręczne 122">
                <a:extLst>
                  <a:ext uri="{FF2B5EF4-FFF2-40B4-BE49-F238E27FC236}">
                    <a16:creationId xmlns:a16="http://schemas.microsoft.com/office/drawing/2014/main" id="{EF3C0352-9684-4188-8F6F-FE7EE72E4CFB}"/>
                  </a:ext>
                </a:extLst>
              </p14:cNvPr>
              <p14:cNvContentPartPr/>
              <p14:nvPr/>
            </p14:nvContentPartPr>
            <p14:xfrm>
              <a:off x="7199589" y="2800395"/>
              <a:ext cx="113760" cy="1440"/>
            </p14:xfrm>
          </p:contentPart>
        </mc:Choice>
        <mc:Fallback xmlns="">
          <p:pic>
            <p:nvPicPr>
              <p:cNvPr id="123" name="Pismo odręczne 122">
                <a:extLst>
                  <a:ext uri="{FF2B5EF4-FFF2-40B4-BE49-F238E27FC236}">
                    <a16:creationId xmlns:a16="http://schemas.microsoft.com/office/drawing/2014/main" id="{EF3C0352-9684-4188-8F6F-FE7EE72E4CF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90949" y="2791395"/>
                <a:ext cx="1314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8" name="Pismo odręczne 127">
                <a:extLst>
                  <a:ext uri="{FF2B5EF4-FFF2-40B4-BE49-F238E27FC236}">
                    <a16:creationId xmlns:a16="http://schemas.microsoft.com/office/drawing/2014/main" id="{EDD41185-BBAC-483C-BE52-3D88E8CD8563}"/>
                  </a:ext>
                </a:extLst>
              </p14:cNvPr>
              <p14:cNvContentPartPr/>
              <p14:nvPr/>
            </p14:nvContentPartPr>
            <p14:xfrm>
              <a:off x="7535829" y="2831715"/>
              <a:ext cx="317880" cy="12960"/>
            </p14:xfrm>
          </p:contentPart>
        </mc:Choice>
        <mc:Fallback xmlns="">
          <p:pic>
            <p:nvPicPr>
              <p:cNvPr id="128" name="Pismo odręczne 127">
                <a:extLst>
                  <a:ext uri="{FF2B5EF4-FFF2-40B4-BE49-F238E27FC236}">
                    <a16:creationId xmlns:a16="http://schemas.microsoft.com/office/drawing/2014/main" id="{EDD41185-BBAC-483C-BE52-3D88E8CD856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27189" y="2823075"/>
                <a:ext cx="335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3970E0E0-0898-4116-8241-3E22A1F5FC36}"/>
                  </a:ext>
                </a:extLst>
              </p14:cNvPr>
              <p14:cNvContentPartPr/>
              <p14:nvPr/>
            </p14:nvContentPartPr>
            <p14:xfrm>
              <a:off x="7467789" y="2959875"/>
              <a:ext cx="341640" cy="280800"/>
            </p14:xfrm>
          </p:contentPart>
        </mc:Choice>
        <mc:Fallback xmlns=""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3970E0E0-0898-4116-8241-3E22A1F5FC3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459149" y="2951224"/>
                <a:ext cx="359280" cy="29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846705C2-138D-4566-950D-C07B0B613EC1}"/>
                  </a:ext>
                </a:extLst>
              </p14:cNvPr>
              <p14:cNvContentPartPr/>
              <p14:nvPr/>
            </p14:nvContentPartPr>
            <p14:xfrm>
              <a:off x="7463829" y="2469555"/>
              <a:ext cx="382680" cy="278640"/>
            </p14:xfrm>
          </p:contentPart>
        </mc:Choice>
        <mc:Fallback xmlns=""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846705C2-138D-4566-950D-C07B0B613EC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55181" y="2460915"/>
                <a:ext cx="400337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43" name="Pismo odręczne 142">
                <a:extLst>
                  <a:ext uri="{FF2B5EF4-FFF2-40B4-BE49-F238E27FC236}">
                    <a16:creationId xmlns:a16="http://schemas.microsoft.com/office/drawing/2014/main" id="{732EA7E2-2C18-4B41-AC4B-6FEE5BF52A81}"/>
                  </a:ext>
                </a:extLst>
              </p14:cNvPr>
              <p14:cNvContentPartPr/>
              <p14:nvPr/>
            </p14:nvContentPartPr>
            <p14:xfrm>
              <a:off x="7994829" y="2590515"/>
              <a:ext cx="205200" cy="465480"/>
            </p14:xfrm>
          </p:contentPart>
        </mc:Choice>
        <mc:Fallback xmlns="">
          <p:pic>
            <p:nvPicPr>
              <p:cNvPr id="143" name="Pismo odręczne 142">
                <a:extLst>
                  <a:ext uri="{FF2B5EF4-FFF2-40B4-BE49-F238E27FC236}">
                    <a16:creationId xmlns:a16="http://schemas.microsoft.com/office/drawing/2014/main" id="{732EA7E2-2C18-4B41-AC4B-6FEE5BF52A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86189" y="2581875"/>
                <a:ext cx="22284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2308654B-155A-47CC-BCF3-4558455B91E3}"/>
                  </a:ext>
                </a:extLst>
              </p14:cNvPr>
              <p14:cNvContentPartPr/>
              <p14:nvPr/>
            </p14:nvContentPartPr>
            <p14:xfrm>
              <a:off x="8366349" y="2528955"/>
              <a:ext cx="572400" cy="714600"/>
            </p14:xfrm>
          </p:contentPart>
        </mc:Choice>
        <mc:Fallback xmlns=""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2308654B-155A-47CC-BCF3-4558455B91E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57709" y="2519955"/>
                <a:ext cx="59004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47" name="Pismo odręczne 146">
                <a:extLst>
                  <a:ext uri="{FF2B5EF4-FFF2-40B4-BE49-F238E27FC236}">
                    <a16:creationId xmlns:a16="http://schemas.microsoft.com/office/drawing/2014/main" id="{CE318993-6D4C-4A4E-AB06-11D8C706312A}"/>
                  </a:ext>
                </a:extLst>
              </p14:cNvPr>
              <p14:cNvContentPartPr/>
              <p14:nvPr/>
            </p14:nvContentPartPr>
            <p14:xfrm>
              <a:off x="835149" y="3668715"/>
              <a:ext cx="137160" cy="21600"/>
            </p14:xfrm>
          </p:contentPart>
        </mc:Choice>
        <mc:Fallback xmlns="">
          <p:pic>
            <p:nvPicPr>
              <p:cNvPr id="147" name="Pismo odręczne 146">
                <a:extLst>
                  <a:ext uri="{FF2B5EF4-FFF2-40B4-BE49-F238E27FC236}">
                    <a16:creationId xmlns:a16="http://schemas.microsoft.com/office/drawing/2014/main" id="{CE318993-6D4C-4A4E-AB06-11D8C70631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26509" y="3660075"/>
                <a:ext cx="154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8" name="Pismo odręczne 147">
                <a:extLst>
                  <a:ext uri="{FF2B5EF4-FFF2-40B4-BE49-F238E27FC236}">
                    <a16:creationId xmlns:a16="http://schemas.microsoft.com/office/drawing/2014/main" id="{90F45796-0C86-4A81-8257-C13F394958F0}"/>
                  </a:ext>
                </a:extLst>
              </p14:cNvPr>
              <p14:cNvContentPartPr/>
              <p14:nvPr/>
            </p14:nvContentPartPr>
            <p14:xfrm>
              <a:off x="822909" y="3562875"/>
              <a:ext cx="164880" cy="9000"/>
            </p14:xfrm>
          </p:contentPart>
        </mc:Choice>
        <mc:Fallback xmlns="">
          <p:pic>
            <p:nvPicPr>
              <p:cNvPr id="148" name="Pismo odręczne 147">
                <a:extLst>
                  <a:ext uri="{FF2B5EF4-FFF2-40B4-BE49-F238E27FC236}">
                    <a16:creationId xmlns:a16="http://schemas.microsoft.com/office/drawing/2014/main" id="{90F45796-0C86-4A81-8257-C13F394958F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13909" y="3554235"/>
                <a:ext cx="182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1" name="Pismo odręczne 150">
                <a:extLst>
                  <a:ext uri="{FF2B5EF4-FFF2-40B4-BE49-F238E27FC236}">
                    <a16:creationId xmlns:a16="http://schemas.microsoft.com/office/drawing/2014/main" id="{DA9744FC-F35F-4564-9B5A-7EFAFBF4E9FD}"/>
                  </a:ext>
                </a:extLst>
              </p14:cNvPr>
              <p14:cNvContentPartPr/>
              <p14:nvPr/>
            </p14:nvContentPartPr>
            <p14:xfrm>
              <a:off x="1623189" y="3802995"/>
              <a:ext cx="10440" cy="77040"/>
            </p14:xfrm>
          </p:contentPart>
        </mc:Choice>
        <mc:Fallback xmlns="">
          <p:pic>
            <p:nvPicPr>
              <p:cNvPr id="151" name="Pismo odręczne 150">
                <a:extLst>
                  <a:ext uri="{FF2B5EF4-FFF2-40B4-BE49-F238E27FC236}">
                    <a16:creationId xmlns:a16="http://schemas.microsoft.com/office/drawing/2014/main" id="{DA9744FC-F35F-4564-9B5A-7EFAFBF4E9F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14549" y="3793995"/>
                <a:ext cx="28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8" name="Pismo odręczne 157">
                <a:extLst>
                  <a:ext uri="{FF2B5EF4-FFF2-40B4-BE49-F238E27FC236}">
                    <a16:creationId xmlns:a16="http://schemas.microsoft.com/office/drawing/2014/main" id="{31F69C3C-AC7A-4401-BD52-9B958FDB0B43}"/>
                  </a:ext>
                </a:extLst>
              </p14:cNvPr>
              <p14:cNvContentPartPr/>
              <p14:nvPr/>
            </p14:nvContentPartPr>
            <p14:xfrm>
              <a:off x="2306109" y="3559995"/>
              <a:ext cx="137880" cy="256680"/>
            </p14:xfrm>
          </p:contentPart>
        </mc:Choice>
        <mc:Fallback xmlns="">
          <p:pic>
            <p:nvPicPr>
              <p:cNvPr id="158" name="Pismo odręczne 157">
                <a:extLst>
                  <a:ext uri="{FF2B5EF4-FFF2-40B4-BE49-F238E27FC236}">
                    <a16:creationId xmlns:a16="http://schemas.microsoft.com/office/drawing/2014/main" id="{31F69C3C-AC7A-4401-BD52-9B958FDB0B4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97469" y="3550995"/>
                <a:ext cx="1555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9" name="Pismo odręczne 158">
                <a:extLst>
                  <a:ext uri="{FF2B5EF4-FFF2-40B4-BE49-F238E27FC236}">
                    <a16:creationId xmlns:a16="http://schemas.microsoft.com/office/drawing/2014/main" id="{48D0DF66-90CE-44E3-8542-176533CA5EC0}"/>
                  </a:ext>
                </a:extLst>
              </p14:cNvPr>
              <p14:cNvContentPartPr/>
              <p14:nvPr/>
            </p14:nvContentPartPr>
            <p14:xfrm>
              <a:off x="1751709" y="3463875"/>
              <a:ext cx="453600" cy="328680"/>
            </p14:xfrm>
          </p:contentPart>
        </mc:Choice>
        <mc:Fallback xmlns="">
          <p:pic>
            <p:nvPicPr>
              <p:cNvPr id="159" name="Pismo odręczne 158">
                <a:extLst>
                  <a:ext uri="{FF2B5EF4-FFF2-40B4-BE49-F238E27FC236}">
                    <a16:creationId xmlns:a16="http://schemas.microsoft.com/office/drawing/2014/main" id="{48D0DF66-90CE-44E3-8542-176533CA5E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43069" y="3454875"/>
                <a:ext cx="47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60" name="Pismo odręczne 159">
                <a:extLst>
                  <a:ext uri="{FF2B5EF4-FFF2-40B4-BE49-F238E27FC236}">
                    <a16:creationId xmlns:a16="http://schemas.microsoft.com/office/drawing/2014/main" id="{0A5DF362-C2BC-4A04-A375-8C760C603903}"/>
                  </a:ext>
                </a:extLst>
              </p14:cNvPr>
              <p14:cNvContentPartPr/>
              <p14:nvPr/>
            </p14:nvContentPartPr>
            <p14:xfrm>
              <a:off x="1324029" y="3494115"/>
              <a:ext cx="135000" cy="379440"/>
            </p14:xfrm>
          </p:contentPart>
        </mc:Choice>
        <mc:Fallback xmlns="">
          <p:pic>
            <p:nvPicPr>
              <p:cNvPr id="160" name="Pismo odręczne 159">
                <a:extLst>
                  <a:ext uri="{FF2B5EF4-FFF2-40B4-BE49-F238E27FC236}">
                    <a16:creationId xmlns:a16="http://schemas.microsoft.com/office/drawing/2014/main" id="{0A5DF362-C2BC-4A04-A375-8C760C60390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15053" y="3485106"/>
                <a:ext cx="152593" cy="39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5A6B314C-5407-48C1-BEC8-6578C7E65A01}"/>
                  </a:ext>
                </a:extLst>
              </p14:cNvPr>
              <p14:cNvContentPartPr/>
              <p14:nvPr/>
            </p14:nvContentPartPr>
            <p14:xfrm>
              <a:off x="2914149" y="3858075"/>
              <a:ext cx="256680" cy="136080"/>
            </p14:xfrm>
          </p:contentPart>
        </mc:Choice>
        <mc:Fallback xmlns=""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5A6B314C-5407-48C1-BEC8-6578C7E65A0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05509" y="3849075"/>
                <a:ext cx="274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4" name="Pismo odręczne 163">
                <a:extLst>
                  <a:ext uri="{FF2B5EF4-FFF2-40B4-BE49-F238E27FC236}">
                    <a16:creationId xmlns:a16="http://schemas.microsoft.com/office/drawing/2014/main" id="{AC21F525-F21E-485A-BD5F-FA18C28E4503}"/>
                  </a:ext>
                </a:extLst>
              </p14:cNvPr>
              <p14:cNvContentPartPr/>
              <p14:nvPr/>
            </p14:nvContentPartPr>
            <p14:xfrm>
              <a:off x="3291069" y="3862035"/>
              <a:ext cx="226440" cy="149040"/>
            </p14:xfrm>
          </p:contentPart>
        </mc:Choice>
        <mc:Fallback xmlns="">
          <p:pic>
            <p:nvPicPr>
              <p:cNvPr id="164" name="Pismo odręczne 163">
                <a:extLst>
                  <a:ext uri="{FF2B5EF4-FFF2-40B4-BE49-F238E27FC236}">
                    <a16:creationId xmlns:a16="http://schemas.microsoft.com/office/drawing/2014/main" id="{AC21F525-F21E-485A-BD5F-FA18C28E450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282429" y="3853395"/>
                <a:ext cx="24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6FF9A960-2BB7-4D62-97E4-4714B08CA572}"/>
                  </a:ext>
                </a:extLst>
              </p14:cNvPr>
              <p14:cNvContentPartPr/>
              <p14:nvPr/>
            </p14:nvContentPartPr>
            <p14:xfrm>
              <a:off x="3808389" y="3731715"/>
              <a:ext cx="18000" cy="27000"/>
            </p14:xfrm>
          </p:contentPart>
        </mc:Choice>
        <mc:Fallback xmlns=""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6FF9A960-2BB7-4D62-97E4-4714B08CA57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99389" y="3722715"/>
                <a:ext cx="35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8" name="Pismo odręczne 187">
                <a:extLst>
                  <a:ext uri="{FF2B5EF4-FFF2-40B4-BE49-F238E27FC236}">
                    <a16:creationId xmlns:a16="http://schemas.microsoft.com/office/drawing/2014/main" id="{739E1D06-FC99-4FA8-A6D2-09C9FEAFA778}"/>
                  </a:ext>
                </a:extLst>
              </p14:cNvPr>
              <p14:cNvContentPartPr/>
              <p14:nvPr/>
            </p14:nvContentPartPr>
            <p14:xfrm>
              <a:off x="4179549" y="3409875"/>
              <a:ext cx="2531520" cy="859320"/>
            </p14:xfrm>
          </p:contentPart>
        </mc:Choice>
        <mc:Fallback xmlns="">
          <p:pic>
            <p:nvPicPr>
              <p:cNvPr id="188" name="Pismo odręczne 187">
                <a:extLst>
                  <a:ext uri="{FF2B5EF4-FFF2-40B4-BE49-F238E27FC236}">
                    <a16:creationId xmlns:a16="http://schemas.microsoft.com/office/drawing/2014/main" id="{739E1D06-FC99-4FA8-A6D2-09C9FEAFA77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70909" y="3400875"/>
                <a:ext cx="254916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0" name="Pismo odręczne 189">
                <a:extLst>
                  <a:ext uri="{FF2B5EF4-FFF2-40B4-BE49-F238E27FC236}">
                    <a16:creationId xmlns:a16="http://schemas.microsoft.com/office/drawing/2014/main" id="{FDBD8694-9AD1-47BD-B0DE-B2967120AB1F}"/>
                  </a:ext>
                </a:extLst>
              </p14:cNvPr>
              <p14:cNvContentPartPr/>
              <p14:nvPr/>
            </p14:nvContentPartPr>
            <p14:xfrm>
              <a:off x="2786709" y="3414915"/>
              <a:ext cx="777240" cy="345960"/>
            </p14:xfrm>
          </p:contentPart>
        </mc:Choice>
        <mc:Fallback xmlns="">
          <p:pic>
            <p:nvPicPr>
              <p:cNvPr id="190" name="Pismo odręczne 189">
                <a:extLst>
                  <a:ext uri="{FF2B5EF4-FFF2-40B4-BE49-F238E27FC236}">
                    <a16:creationId xmlns:a16="http://schemas.microsoft.com/office/drawing/2014/main" id="{FDBD8694-9AD1-47BD-B0DE-B2967120AB1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77709" y="3405924"/>
                <a:ext cx="794880" cy="363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91" name="Pismo odręczne 190">
                <a:extLst>
                  <a:ext uri="{FF2B5EF4-FFF2-40B4-BE49-F238E27FC236}">
                    <a16:creationId xmlns:a16="http://schemas.microsoft.com/office/drawing/2014/main" id="{2ACF896B-149B-4F74-B0D2-0A7F95C9C85B}"/>
                  </a:ext>
                </a:extLst>
              </p14:cNvPr>
              <p14:cNvContentPartPr/>
              <p14:nvPr/>
            </p14:nvContentPartPr>
            <p14:xfrm>
              <a:off x="6996909" y="3752235"/>
              <a:ext cx="158400" cy="37080"/>
            </p14:xfrm>
          </p:contentPart>
        </mc:Choice>
        <mc:Fallback xmlns="">
          <p:pic>
            <p:nvPicPr>
              <p:cNvPr id="191" name="Pismo odręczne 190">
                <a:extLst>
                  <a:ext uri="{FF2B5EF4-FFF2-40B4-BE49-F238E27FC236}">
                    <a16:creationId xmlns:a16="http://schemas.microsoft.com/office/drawing/2014/main" id="{2ACF896B-149B-4F74-B0D2-0A7F95C9C85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87909" y="3743235"/>
                <a:ext cx="176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2" name="Pismo odręczne 191">
                <a:extLst>
                  <a:ext uri="{FF2B5EF4-FFF2-40B4-BE49-F238E27FC236}">
                    <a16:creationId xmlns:a16="http://schemas.microsoft.com/office/drawing/2014/main" id="{C8592754-4180-40F3-8D7E-00AA5DFAE091}"/>
                  </a:ext>
                </a:extLst>
              </p14:cNvPr>
              <p14:cNvContentPartPr/>
              <p14:nvPr/>
            </p14:nvContentPartPr>
            <p14:xfrm>
              <a:off x="6998349" y="3842235"/>
              <a:ext cx="133560" cy="6480"/>
            </p14:xfrm>
          </p:contentPart>
        </mc:Choice>
        <mc:Fallback xmlns="">
          <p:pic>
            <p:nvPicPr>
              <p:cNvPr id="192" name="Pismo odręczne 191">
                <a:extLst>
                  <a:ext uri="{FF2B5EF4-FFF2-40B4-BE49-F238E27FC236}">
                    <a16:creationId xmlns:a16="http://schemas.microsoft.com/office/drawing/2014/main" id="{C8592754-4180-40F3-8D7E-00AA5DFAE09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89709" y="3833595"/>
                <a:ext cx="151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93" name="Pismo odręczne 192">
                <a:extLst>
                  <a:ext uri="{FF2B5EF4-FFF2-40B4-BE49-F238E27FC236}">
                    <a16:creationId xmlns:a16="http://schemas.microsoft.com/office/drawing/2014/main" id="{5A0A8FE0-7F78-410A-9B2A-137B94D49EA1}"/>
                  </a:ext>
                </a:extLst>
              </p14:cNvPr>
              <p14:cNvContentPartPr/>
              <p14:nvPr/>
            </p14:nvContentPartPr>
            <p14:xfrm>
              <a:off x="831549" y="4694355"/>
              <a:ext cx="159480" cy="59760"/>
            </p14:xfrm>
          </p:contentPart>
        </mc:Choice>
        <mc:Fallback xmlns="">
          <p:pic>
            <p:nvPicPr>
              <p:cNvPr id="193" name="Pismo odręczne 192">
                <a:extLst>
                  <a:ext uri="{FF2B5EF4-FFF2-40B4-BE49-F238E27FC236}">
                    <a16:creationId xmlns:a16="http://schemas.microsoft.com/office/drawing/2014/main" id="{5A0A8FE0-7F78-410A-9B2A-137B94D49E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2549" y="4685355"/>
                <a:ext cx="177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94" name="Pismo odręczne 193">
                <a:extLst>
                  <a:ext uri="{FF2B5EF4-FFF2-40B4-BE49-F238E27FC236}">
                    <a16:creationId xmlns:a16="http://schemas.microsoft.com/office/drawing/2014/main" id="{93457B63-1676-47FD-B4DB-1DAF64E5FBF3}"/>
                  </a:ext>
                </a:extLst>
              </p14:cNvPr>
              <p14:cNvContentPartPr/>
              <p14:nvPr/>
            </p14:nvContentPartPr>
            <p14:xfrm>
              <a:off x="830829" y="4579875"/>
              <a:ext cx="178200" cy="20160"/>
            </p14:xfrm>
          </p:contentPart>
        </mc:Choice>
        <mc:Fallback xmlns="">
          <p:pic>
            <p:nvPicPr>
              <p:cNvPr id="194" name="Pismo odręczne 193">
                <a:extLst>
                  <a:ext uri="{FF2B5EF4-FFF2-40B4-BE49-F238E27FC236}">
                    <a16:creationId xmlns:a16="http://schemas.microsoft.com/office/drawing/2014/main" id="{93457B63-1676-47FD-B4DB-1DAF64E5FBF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1829" y="4571235"/>
                <a:ext cx="195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95" name="Pismo odręczne 194">
                <a:extLst>
                  <a:ext uri="{FF2B5EF4-FFF2-40B4-BE49-F238E27FC236}">
                    <a16:creationId xmlns:a16="http://schemas.microsoft.com/office/drawing/2014/main" id="{C4006C8E-924F-45D5-8068-55C7BE5E4BC8}"/>
                  </a:ext>
                </a:extLst>
              </p14:cNvPr>
              <p14:cNvContentPartPr/>
              <p14:nvPr/>
            </p14:nvContentPartPr>
            <p14:xfrm>
              <a:off x="1406109" y="4512915"/>
              <a:ext cx="232920" cy="294840"/>
            </p14:xfrm>
          </p:contentPart>
        </mc:Choice>
        <mc:Fallback xmlns="">
          <p:pic>
            <p:nvPicPr>
              <p:cNvPr id="195" name="Pismo odręczne 194">
                <a:extLst>
                  <a:ext uri="{FF2B5EF4-FFF2-40B4-BE49-F238E27FC236}">
                    <a16:creationId xmlns:a16="http://schemas.microsoft.com/office/drawing/2014/main" id="{C4006C8E-924F-45D5-8068-55C7BE5E4BC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97469" y="4503915"/>
                <a:ext cx="2505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6" name="Pismo odręczne 195">
                <a:extLst>
                  <a:ext uri="{FF2B5EF4-FFF2-40B4-BE49-F238E27FC236}">
                    <a16:creationId xmlns:a16="http://schemas.microsoft.com/office/drawing/2014/main" id="{F2071721-424D-4610-89C9-B51E36F2E954}"/>
                  </a:ext>
                </a:extLst>
              </p14:cNvPr>
              <p14:cNvContentPartPr/>
              <p14:nvPr/>
            </p14:nvContentPartPr>
            <p14:xfrm>
              <a:off x="1745589" y="4736835"/>
              <a:ext cx="6480" cy="96480"/>
            </p14:xfrm>
          </p:contentPart>
        </mc:Choice>
        <mc:Fallback xmlns="">
          <p:pic>
            <p:nvPicPr>
              <p:cNvPr id="196" name="Pismo odręczne 195">
                <a:extLst>
                  <a:ext uri="{FF2B5EF4-FFF2-40B4-BE49-F238E27FC236}">
                    <a16:creationId xmlns:a16="http://schemas.microsoft.com/office/drawing/2014/main" id="{F2071721-424D-4610-89C9-B51E36F2E95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736949" y="4727835"/>
                <a:ext cx="24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01" name="Pismo odręczne 200">
                <a:extLst>
                  <a:ext uri="{FF2B5EF4-FFF2-40B4-BE49-F238E27FC236}">
                    <a16:creationId xmlns:a16="http://schemas.microsoft.com/office/drawing/2014/main" id="{44C7314B-BAF1-4D7D-97A8-EB7E754D1CA6}"/>
                  </a:ext>
                </a:extLst>
              </p14:cNvPr>
              <p14:cNvContentPartPr/>
              <p14:nvPr/>
            </p14:nvContentPartPr>
            <p14:xfrm>
              <a:off x="2515269" y="4651515"/>
              <a:ext cx="360" cy="360"/>
            </p14:xfrm>
          </p:contentPart>
        </mc:Choice>
        <mc:Fallback xmlns="">
          <p:pic>
            <p:nvPicPr>
              <p:cNvPr id="201" name="Pismo odręczne 200">
                <a:extLst>
                  <a:ext uri="{FF2B5EF4-FFF2-40B4-BE49-F238E27FC236}">
                    <a16:creationId xmlns:a16="http://schemas.microsoft.com/office/drawing/2014/main" id="{44C7314B-BAF1-4D7D-97A8-EB7E754D1CA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506269" y="46425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02" name="Pismo odręczne 201">
                <a:extLst>
                  <a:ext uri="{FF2B5EF4-FFF2-40B4-BE49-F238E27FC236}">
                    <a16:creationId xmlns:a16="http://schemas.microsoft.com/office/drawing/2014/main" id="{E6C443F0-A8EE-4D5D-A854-38BD84F36D79}"/>
                  </a:ext>
                </a:extLst>
              </p14:cNvPr>
              <p14:cNvContentPartPr/>
              <p14:nvPr/>
            </p14:nvContentPartPr>
            <p14:xfrm>
              <a:off x="2218269" y="4445235"/>
              <a:ext cx="141120" cy="293760"/>
            </p14:xfrm>
          </p:contentPart>
        </mc:Choice>
        <mc:Fallback xmlns="">
          <p:pic>
            <p:nvPicPr>
              <p:cNvPr id="202" name="Pismo odręczne 201">
                <a:extLst>
                  <a:ext uri="{FF2B5EF4-FFF2-40B4-BE49-F238E27FC236}">
                    <a16:creationId xmlns:a16="http://schemas.microsoft.com/office/drawing/2014/main" id="{E6C443F0-A8EE-4D5D-A854-38BD84F36D7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09629" y="4436235"/>
                <a:ext cx="1587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3" name="Pismo odręczne 202">
                <a:extLst>
                  <a:ext uri="{FF2B5EF4-FFF2-40B4-BE49-F238E27FC236}">
                    <a16:creationId xmlns:a16="http://schemas.microsoft.com/office/drawing/2014/main" id="{1A841935-EEF6-4A7A-9E0C-DC68682A596B}"/>
                  </a:ext>
                </a:extLst>
              </p14:cNvPr>
              <p14:cNvContentPartPr/>
              <p14:nvPr/>
            </p14:nvContentPartPr>
            <p14:xfrm>
              <a:off x="1922709" y="4446315"/>
              <a:ext cx="132120" cy="283320"/>
            </p14:xfrm>
          </p:contentPart>
        </mc:Choice>
        <mc:Fallback xmlns="">
          <p:pic>
            <p:nvPicPr>
              <p:cNvPr id="203" name="Pismo odręczne 202">
                <a:extLst>
                  <a:ext uri="{FF2B5EF4-FFF2-40B4-BE49-F238E27FC236}">
                    <a16:creationId xmlns:a16="http://schemas.microsoft.com/office/drawing/2014/main" id="{1A841935-EEF6-4A7A-9E0C-DC68682A596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913709" y="4437675"/>
                <a:ext cx="1497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8" name="Pismo odręczne 207">
                <a:extLst>
                  <a:ext uri="{FF2B5EF4-FFF2-40B4-BE49-F238E27FC236}">
                    <a16:creationId xmlns:a16="http://schemas.microsoft.com/office/drawing/2014/main" id="{78676B5F-F455-4C09-BCB3-70845E6F0576}"/>
                  </a:ext>
                </a:extLst>
              </p14:cNvPr>
              <p14:cNvContentPartPr/>
              <p14:nvPr/>
            </p14:nvContentPartPr>
            <p14:xfrm>
              <a:off x="3291069" y="4266675"/>
              <a:ext cx="218160" cy="231480"/>
            </p14:xfrm>
          </p:contentPart>
        </mc:Choice>
        <mc:Fallback xmlns="">
          <p:pic>
            <p:nvPicPr>
              <p:cNvPr id="208" name="Pismo odręczne 207">
                <a:extLst>
                  <a:ext uri="{FF2B5EF4-FFF2-40B4-BE49-F238E27FC236}">
                    <a16:creationId xmlns:a16="http://schemas.microsoft.com/office/drawing/2014/main" id="{78676B5F-F455-4C09-BCB3-70845E6F057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282429" y="4258035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9" name="Pismo odręczne 208">
                <a:extLst>
                  <a:ext uri="{FF2B5EF4-FFF2-40B4-BE49-F238E27FC236}">
                    <a16:creationId xmlns:a16="http://schemas.microsoft.com/office/drawing/2014/main" id="{DA3F04C9-EFE2-4473-B59E-B4A74384DAE0}"/>
                  </a:ext>
                </a:extLst>
              </p14:cNvPr>
              <p14:cNvContentPartPr/>
              <p14:nvPr/>
            </p14:nvContentPartPr>
            <p14:xfrm>
              <a:off x="2756109" y="4462155"/>
              <a:ext cx="400680" cy="254520"/>
            </p14:xfrm>
          </p:contentPart>
        </mc:Choice>
        <mc:Fallback xmlns="">
          <p:pic>
            <p:nvPicPr>
              <p:cNvPr id="209" name="Pismo odręczne 208">
                <a:extLst>
                  <a:ext uri="{FF2B5EF4-FFF2-40B4-BE49-F238E27FC236}">
                    <a16:creationId xmlns:a16="http://schemas.microsoft.com/office/drawing/2014/main" id="{DA3F04C9-EFE2-4473-B59E-B4A74384DAE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47109" y="4453515"/>
                <a:ext cx="418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0" name="Pismo odręczne 209">
                <a:extLst>
                  <a:ext uri="{FF2B5EF4-FFF2-40B4-BE49-F238E27FC236}">
                    <a16:creationId xmlns:a16="http://schemas.microsoft.com/office/drawing/2014/main" id="{07F7B650-DF48-4B79-8554-541222997496}"/>
                  </a:ext>
                </a:extLst>
              </p14:cNvPr>
              <p14:cNvContentPartPr/>
              <p14:nvPr/>
            </p14:nvContentPartPr>
            <p14:xfrm>
              <a:off x="3612549" y="4627755"/>
              <a:ext cx="15840" cy="6840"/>
            </p14:xfrm>
          </p:contentPart>
        </mc:Choice>
        <mc:Fallback xmlns="">
          <p:pic>
            <p:nvPicPr>
              <p:cNvPr id="210" name="Pismo odręczne 209">
                <a:extLst>
                  <a:ext uri="{FF2B5EF4-FFF2-40B4-BE49-F238E27FC236}">
                    <a16:creationId xmlns:a16="http://schemas.microsoft.com/office/drawing/2014/main" id="{07F7B650-DF48-4B79-8554-54122299749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03909" y="4619115"/>
                <a:ext cx="33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3" name="Pismo odręczne 212">
                <a:extLst>
                  <a:ext uri="{FF2B5EF4-FFF2-40B4-BE49-F238E27FC236}">
                    <a16:creationId xmlns:a16="http://schemas.microsoft.com/office/drawing/2014/main" id="{DC9D9C9D-4205-4C15-B87E-CC1BEBDDE1DC}"/>
                  </a:ext>
                </a:extLst>
              </p14:cNvPr>
              <p14:cNvContentPartPr/>
              <p14:nvPr/>
            </p14:nvContentPartPr>
            <p14:xfrm>
              <a:off x="3733509" y="4538115"/>
              <a:ext cx="312840" cy="221760"/>
            </p14:xfrm>
          </p:contentPart>
        </mc:Choice>
        <mc:Fallback xmlns="">
          <p:pic>
            <p:nvPicPr>
              <p:cNvPr id="213" name="Pismo odręczne 212">
                <a:extLst>
                  <a:ext uri="{FF2B5EF4-FFF2-40B4-BE49-F238E27FC236}">
                    <a16:creationId xmlns:a16="http://schemas.microsoft.com/office/drawing/2014/main" id="{DC9D9C9D-4205-4C15-B87E-CC1BEBDDE1D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24509" y="4529475"/>
                <a:ext cx="3304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17" name="Pismo odręczne 216">
                <a:extLst>
                  <a:ext uri="{FF2B5EF4-FFF2-40B4-BE49-F238E27FC236}">
                    <a16:creationId xmlns:a16="http://schemas.microsoft.com/office/drawing/2014/main" id="{1AB37FC5-A374-458F-9B22-86849062EE1D}"/>
                  </a:ext>
                </a:extLst>
              </p14:cNvPr>
              <p14:cNvContentPartPr/>
              <p14:nvPr/>
            </p14:nvContentPartPr>
            <p14:xfrm>
              <a:off x="4173429" y="4432635"/>
              <a:ext cx="401400" cy="210600"/>
            </p14:xfrm>
          </p:contentPart>
        </mc:Choice>
        <mc:Fallback xmlns="">
          <p:pic>
            <p:nvPicPr>
              <p:cNvPr id="217" name="Pismo odręczne 216">
                <a:extLst>
                  <a:ext uri="{FF2B5EF4-FFF2-40B4-BE49-F238E27FC236}">
                    <a16:creationId xmlns:a16="http://schemas.microsoft.com/office/drawing/2014/main" id="{1AB37FC5-A374-458F-9B22-86849062EE1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64421" y="4423635"/>
                <a:ext cx="419056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8" name="Pismo odręczne 217">
                <a:extLst>
                  <a:ext uri="{FF2B5EF4-FFF2-40B4-BE49-F238E27FC236}">
                    <a16:creationId xmlns:a16="http://schemas.microsoft.com/office/drawing/2014/main" id="{EA543CED-7130-47E0-9513-DCAA1EA06F31}"/>
                  </a:ext>
                </a:extLst>
              </p14:cNvPr>
              <p14:cNvContentPartPr/>
              <p14:nvPr/>
            </p14:nvContentPartPr>
            <p14:xfrm>
              <a:off x="4684989" y="4683915"/>
              <a:ext cx="7560" cy="360"/>
            </p14:xfrm>
          </p:contentPart>
        </mc:Choice>
        <mc:Fallback xmlns="">
          <p:pic>
            <p:nvPicPr>
              <p:cNvPr id="218" name="Pismo odręczne 217">
                <a:extLst>
                  <a:ext uri="{FF2B5EF4-FFF2-40B4-BE49-F238E27FC236}">
                    <a16:creationId xmlns:a16="http://schemas.microsoft.com/office/drawing/2014/main" id="{EA543CED-7130-47E0-9513-DCAA1EA06F3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75989" y="4675275"/>
                <a:ext cx="25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9" name="Pismo odręczne 218">
                <a:extLst>
                  <a:ext uri="{FF2B5EF4-FFF2-40B4-BE49-F238E27FC236}">
                    <a16:creationId xmlns:a16="http://schemas.microsoft.com/office/drawing/2014/main" id="{8136828C-99D0-43A3-B4CA-7C2722CF11BB}"/>
                  </a:ext>
                </a:extLst>
              </p14:cNvPr>
              <p14:cNvContentPartPr/>
              <p14:nvPr/>
            </p14:nvContentPartPr>
            <p14:xfrm>
              <a:off x="5065869" y="4493835"/>
              <a:ext cx="149400" cy="147240"/>
            </p14:xfrm>
          </p:contentPart>
        </mc:Choice>
        <mc:Fallback xmlns="">
          <p:pic>
            <p:nvPicPr>
              <p:cNvPr id="219" name="Pismo odręczne 218">
                <a:extLst>
                  <a:ext uri="{FF2B5EF4-FFF2-40B4-BE49-F238E27FC236}">
                    <a16:creationId xmlns:a16="http://schemas.microsoft.com/office/drawing/2014/main" id="{8136828C-99D0-43A3-B4CA-7C2722CF11B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056869" y="4484835"/>
                <a:ext cx="1670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0" name="Pismo odręczne 219">
                <a:extLst>
                  <a:ext uri="{FF2B5EF4-FFF2-40B4-BE49-F238E27FC236}">
                    <a16:creationId xmlns:a16="http://schemas.microsoft.com/office/drawing/2014/main" id="{88B5825A-624B-4910-BF27-DA62C7E53E3B}"/>
                  </a:ext>
                </a:extLst>
              </p14:cNvPr>
              <p14:cNvContentPartPr/>
              <p14:nvPr/>
            </p14:nvContentPartPr>
            <p14:xfrm>
              <a:off x="4851309" y="4738275"/>
              <a:ext cx="1005120" cy="63000"/>
            </p14:xfrm>
          </p:contentPart>
        </mc:Choice>
        <mc:Fallback xmlns="">
          <p:pic>
            <p:nvPicPr>
              <p:cNvPr id="220" name="Pismo odręczne 219">
                <a:extLst>
                  <a:ext uri="{FF2B5EF4-FFF2-40B4-BE49-F238E27FC236}">
                    <a16:creationId xmlns:a16="http://schemas.microsoft.com/office/drawing/2014/main" id="{88B5825A-624B-4910-BF27-DA62C7E53E3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42669" y="4729275"/>
                <a:ext cx="1022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4" name="Pismo odręczne 223">
                <a:extLst>
                  <a:ext uri="{FF2B5EF4-FFF2-40B4-BE49-F238E27FC236}">
                    <a16:creationId xmlns:a16="http://schemas.microsoft.com/office/drawing/2014/main" id="{07F6924E-80B9-4D8D-951C-7D3F743910E1}"/>
                  </a:ext>
                </a:extLst>
              </p14:cNvPr>
              <p14:cNvContentPartPr/>
              <p14:nvPr/>
            </p14:nvContentPartPr>
            <p14:xfrm>
              <a:off x="4850589" y="4992435"/>
              <a:ext cx="393840" cy="142560"/>
            </p14:xfrm>
          </p:contentPart>
        </mc:Choice>
        <mc:Fallback xmlns="">
          <p:pic>
            <p:nvPicPr>
              <p:cNvPr id="224" name="Pismo odręczne 223">
                <a:extLst>
                  <a:ext uri="{FF2B5EF4-FFF2-40B4-BE49-F238E27FC236}">
                    <a16:creationId xmlns:a16="http://schemas.microsoft.com/office/drawing/2014/main" id="{07F6924E-80B9-4D8D-951C-7D3F743910E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841597" y="4983773"/>
                <a:ext cx="411464" cy="160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6" name="Pismo odręczne 225">
                <a:extLst>
                  <a:ext uri="{FF2B5EF4-FFF2-40B4-BE49-F238E27FC236}">
                    <a16:creationId xmlns:a16="http://schemas.microsoft.com/office/drawing/2014/main" id="{7C140034-EACD-477A-8A68-4200CA93C9C2}"/>
                  </a:ext>
                </a:extLst>
              </p14:cNvPr>
              <p14:cNvContentPartPr/>
              <p14:nvPr/>
            </p14:nvContentPartPr>
            <p14:xfrm>
              <a:off x="6027429" y="4747635"/>
              <a:ext cx="153360" cy="15120"/>
            </p14:xfrm>
          </p:contentPart>
        </mc:Choice>
        <mc:Fallback xmlns="">
          <p:pic>
            <p:nvPicPr>
              <p:cNvPr id="226" name="Pismo odręczne 225">
                <a:extLst>
                  <a:ext uri="{FF2B5EF4-FFF2-40B4-BE49-F238E27FC236}">
                    <a16:creationId xmlns:a16="http://schemas.microsoft.com/office/drawing/2014/main" id="{7C140034-EACD-477A-8A68-4200CA93C9C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018429" y="4738635"/>
                <a:ext cx="171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7" name="Pismo odręczne 226">
                <a:extLst>
                  <a:ext uri="{FF2B5EF4-FFF2-40B4-BE49-F238E27FC236}">
                    <a16:creationId xmlns:a16="http://schemas.microsoft.com/office/drawing/2014/main" id="{49A77E56-65FE-4BC7-88E2-03B8E112C868}"/>
                  </a:ext>
                </a:extLst>
              </p14:cNvPr>
              <p14:cNvContentPartPr/>
              <p14:nvPr/>
            </p14:nvContentPartPr>
            <p14:xfrm>
              <a:off x="6029949" y="4848075"/>
              <a:ext cx="106920" cy="1080"/>
            </p14:xfrm>
          </p:contentPart>
        </mc:Choice>
        <mc:Fallback xmlns="">
          <p:pic>
            <p:nvPicPr>
              <p:cNvPr id="227" name="Pismo odręczne 226">
                <a:extLst>
                  <a:ext uri="{FF2B5EF4-FFF2-40B4-BE49-F238E27FC236}">
                    <a16:creationId xmlns:a16="http://schemas.microsoft.com/office/drawing/2014/main" id="{49A77E56-65FE-4BC7-88E2-03B8E112C86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021309" y="4839075"/>
                <a:ext cx="124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8" name="Pismo odręczne 227">
                <a:extLst>
                  <a:ext uri="{FF2B5EF4-FFF2-40B4-BE49-F238E27FC236}">
                    <a16:creationId xmlns:a16="http://schemas.microsoft.com/office/drawing/2014/main" id="{FE041EF6-942E-4AC8-8697-79990E47CEE4}"/>
                  </a:ext>
                </a:extLst>
              </p14:cNvPr>
              <p14:cNvContentPartPr/>
              <p14:nvPr/>
            </p14:nvContentPartPr>
            <p14:xfrm>
              <a:off x="5407149" y="4993155"/>
              <a:ext cx="412560" cy="196200"/>
            </p14:xfrm>
          </p:contentPart>
        </mc:Choice>
        <mc:Fallback xmlns="">
          <p:pic>
            <p:nvPicPr>
              <p:cNvPr id="228" name="Pismo odręczne 227">
                <a:extLst>
                  <a:ext uri="{FF2B5EF4-FFF2-40B4-BE49-F238E27FC236}">
                    <a16:creationId xmlns:a16="http://schemas.microsoft.com/office/drawing/2014/main" id="{FE041EF6-942E-4AC8-8697-79990E47CEE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98149" y="4984155"/>
                <a:ext cx="4302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9" name="Pismo odręczne 228">
                <a:extLst>
                  <a:ext uri="{FF2B5EF4-FFF2-40B4-BE49-F238E27FC236}">
                    <a16:creationId xmlns:a16="http://schemas.microsoft.com/office/drawing/2014/main" id="{3CB8137A-9601-4F3F-8E61-5ABF9D3330EC}"/>
                  </a:ext>
                </a:extLst>
              </p14:cNvPr>
              <p14:cNvContentPartPr/>
              <p14:nvPr/>
            </p14:nvContentPartPr>
            <p14:xfrm>
              <a:off x="6326589" y="4659795"/>
              <a:ext cx="167040" cy="231840"/>
            </p14:xfrm>
          </p:contentPart>
        </mc:Choice>
        <mc:Fallback xmlns="">
          <p:pic>
            <p:nvPicPr>
              <p:cNvPr id="229" name="Pismo odręczne 228">
                <a:extLst>
                  <a:ext uri="{FF2B5EF4-FFF2-40B4-BE49-F238E27FC236}">
                    <a16:creationId xmlns:a16="http://schemas.microsoft.com/office/drawing/2014/main" id="{3CB8137A-9601-4F3F-8E61-5ABF9D3330E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317949" y="4651155"/>
                <a:ext cx="184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3" name="Pismo odręczne 242">
                <a:extLst>
                  <a:ext uri="{FF2B5EF4-FFF2-40B4-BE49-F238E27FC236}">
                    <a16:creationId xmlns:a16="http://schemas.microsoft.com/office/drawing/2014/main" id="{1848F47E-2DCE-449A-AEAC-FB9E3B6D7CEA}"/>
                  </a:ext>
                </a:extLst>
              </p14:cNvPr>
              <p14:cNvContentPartPr/>
              <p14:nvPr/>
            </p14:nvContentPartPr>
            <p14:xfrm>
              <a:off x="6610269" y="4606155"/>
              <a:ext cx="322560" cy="345240"/>
            </p14:xfrm>
          </p:contentPart>
        </mc:Choice>
        <mc:Fallback xmlns="">
          <p:pic>
            <p:nvPicPr>
              <p:cNvPr id="243" name="Pismo odręczne 242">
                <a:extLst>
                  <a:ext uri="{FF2B5EF4-FFF2-40B4-BE49-F238E27FC236}">
                    <a16:creationId xmlns:a16="http://schemas.microsoft.com/office/drawing/2014/main" id="{1848F47E-2DCE-449A-AEAC-FB9E3B6D7CE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601279" y="4597155"/>
                <a:ext cx="3401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44" name="Pismo odręczne 243">
                <a:extLst>
                  <a:ext uri="{FF2B5EF4-FFF2-40B4-BE49-F238E27FC236}">
                    <a16:creationId xmlns:a16="http://schemas.microsoft.com/office/drawing/2014/main" id="{2505B116-44AC-4293-B9E3-AEDABF2480E3}"/>
                  </a:ext>
                </a:extLst>
              </p14:cNvPr>
              <p14:cNvContentPartPr/>
              <p14:nvPr/>
            </p14:nvContentPartPr>
            <p14:xfrm>
              <a:off x="700869" y="5317875"/>
              <a:ext cx="47520" cy="83880"/>
            </p14:xfrm>
          </p:contentPart>
        </mc:Choice>
        <mc:Fallback xmlns="">
          <p:pic>
            <p:nvPicPr>
              <p:cNvPr id="244" name="Pismo odręczne 243">
                <a:extLst>
                  <a:ext uri="{FF2B5EF4-FFF2-40B4-BE49-F238E27FC236}">
                    <a16:creationId xmlns:a16="http://schemas.microsoft.com/office/drawing/2014/main" id="{2505B116-44AC-4293-B9E3-AEDABF2480E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2229" y="5308875"/>
                <a:ext cx="65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49" name="Pismo odręczne 248">
                <a:extLst>
                  <a:ext uri="{FF2B5EF4-FFF2-40B4-BE49-F238E27FC236}">
                    <a16:creationId xmlns:a16="http://schemas.microsoft.com/office/drawing/2014/main" id="{D1EC56B5-A9F2-41B4-93BD-2E423791C37E}"/>
                  </a:ext>
                </a:extLst>
              </p14:cNvPr>
              <p14:cNvContentPartPr/>
              <p14:nvPr/>
            </p14:nvContentPartPr>
            <p14:xfrm>
              <a:off x="2059149" y="5344515"/>
              <a:ext cx="166680" cy="341280"/>
            </p14:xfrm>
          </p:contentPart>
        </mc:Choice>
        <mc:Fallback xmlns="">
          <p:pic>
            <p:nvPicPr>
              <p:cNvPr id="249" name="Pismo odręczne 248">
                <a:extLst>
                  <a:ext uri="{FF2B5EF4-FFF2-40B4-BE49-F238E27FC236}">
                    <a16:creationId xmlns:a16="http://schemas.microsoft.com/office/drawing/2014/main" id="{D1EC56B5-A9F2-41B4-93BD-2E423791C37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050490" y="5335515"/>
                <a:ext cx="184358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50" name="Pismo odręczne 249">
                <a:extLst>
                  <a:ext uri="{FF2B5EF4-FFF2-40B4-BE49-F238E27FC236}">
                    <a16:creationId xmlns:a16="http://schemas.microsoft.com/office/drawing/2014/main" id="{E05EFF70-4CBA-40DB-9D69-F713F70A701F}"/>
                  </a:ext>
                </a:extLst>
              </p14:cNvPr>
              <p14:cNvContentPartPr/>
              <p14:nvPr/>
            </p14:nvContentPartPr>
            <p14:xfrm>
              <a:off x="1387029" y="5220315"/>
              <a:ext cx="577800" cy="396720"/>
            </p14:xfrm>
          </p:contentPart>
        </mc:Choice>
        <mc:Fallback xmlns="">
          <p:pic>
            <p:nvPicPr>
              <p:cNvPr id="250" name="Pismo odręczne 249">
                <a:extLst>
                  <a:ext uri="{FF2B5EF4-FFF2-40B4-BE49-F238E27FC236}">
                    <a16:creationId xmlns:a16="http://schemas.microsoft.com/office/drawing/2014/main" id="{E05EFF70-4CBA-40DB-9D69-F713F70A701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378029" y="5211315"/>
                <a:ext cx="5954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54" name="Pismo odręczne 253">
                <a:extLst>
                  <a:ext uri="{FF2B5EF4-FFF2-40B4-BE49-F238E27FC236}">
                    <a16:creationId xmlns:a16="http://schemas.microsoft.com/office/drawing/2014/main" id="{17C48640-5BA5-498B-A0B3-B7E779A4C1D0}"/>
                  </a:ext>
                </a:extLst>
              </p14:cNvPr>
              <p14:cNvContentPartPr/>
              <p14:nvPr/>
            </p14:nvContentPartPr>
            <p14:xfrm>
              <a:off x="2456229" y="5206635"/>
              <a:ext cx="557640" cy="299520"/>
            </p14:xfrm>
          </p:contentPart>
        </mc:Choice>
        <mc:Fallback xmlns="">
          <p:pic>
            <p:nvPicPr>
              <p:cNvPr id="254" name="Pismo odręczne 253">
                <a:extLst>
                  <a:ext uri="{FF2B5EF4-FFF2-40B4-BE49-F238E27FC236}">
                    <a16:creationId xmlns:a16="http://schemas.microsoft.com/office/drawing/2014/main" id="{17C48640-5BA5-498B-A0B3-B7E779A4C1D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47229" y="5197635"/>
                <a:ext cx="5752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55" name="Pismo odręczne 254">
                <a:extLst>
                  <a:ext uri="{FF2B5EF4-FFF2-40B4-BE49-F238E27FC236}">
                    <a16:creationId xmlns:a16="http://schemas.microsoft.com/office/drawing/2014/main" id="{12ACA977-26D2-4718-9E5E-F849BFA80883}"/>
                  </a:ext>
                </a:extLst>
              </p14:cNvPr>
              <p14:cNvContentPartPr/>
              <p14:nvPr/>
            </p14:nvContentPartPr>
            <p14:xfrm>
              <a:off x="3399789" y="5179275"/>
              <a:ext cx="124560" cy="400320"/>
            </p14:xfrm>
          </p:contentPart>
        </mc:Choice>
        <mc:Fallback xmlns="">
          <p:pic>
            <p:nvPicPr>
              <p:cNvPr id="255" name="Pismo odręczne 254">
                <a:extLst>
                  <a:ext uri="{FF2B5EF4-FFF2-40B4-BE49-F238E27FC236}">
                    <a16:creationId xmlns:a16="http://schemas.microsoft.com/office/drawing/2014/main" id="{12ACA977-26D2-4718-9E5E-F849BFA8088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391149" y="5170635"/>
                <a:ext cx="14220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56" name="Pismo odręczne 255">
                <a:extLst>
                  <a:ext uri="{FF2B5EF4-FFF2-40B4-BE49-F238E27FC236}">
                    <a16:creationId xmlns:a16="http://schemas.microsoft.com/office/drawing/2014/main" id="{F648CC36-040A-47DB-A94B-57137ADC0BAA}"/>
                  </a:ext>
                </a:extLst>
              </p14:cNvPr>
              <p14:cNvContentPartPr/>
              <p14:nvPr/>
            </p14:nvContentPartPr>
            <p14:xfrm>
              <a:off x="3642069" y="5305275"/>
              <a:ext cx="149040" cy="190080"/>
            </p14:xfrm>
          </p:contentPart>
        </mc:Choice>
        <mc:Fallback xmlns="">
          <p:pic>
            <p:nvPicPr>
              <p:cNvPr id="256" name="Pismo odręczne 255">
                <a:extLst>
                  <a:ext uri="{FF2B5EF4-FFF2-40B4-BE49-F238E27FC236}">
                    <a16:creationId xmlns:a16="http://schemas.microsoft.com/office/drawing/2014/main" id="{F648CC36-040A-47DB-A94B-57137ADC0BA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633429" y="5296635"/>
                <a:ext cx="166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65" name="Pismo odręczne 264">
                <a:extLst>
                  <a:ext uri="{FF2B5EF4-FFF2-40B4-BE49-F238E27FC236}">
                    <a16:creationId xmlns:a16="http://schemas.microsoft.com/office/drawing/2014/main" id="{77DCD0D7-3107-4DD4-84DF-FB9C7031EFBE}"/>
                  </a:ext>
                </a:extLst>
              </p14:cNvPr>
              <p14:cNvContentPartPr/>
              <p14:nvPr/>
            </p14:nvContentPartPr>
            <p14:xfrm>
              <a:off x="3891909" y="5190075"/>
              <a:ext cx="1013760" cy="493200"/>
            </p14:xfrm>
          </p:contentPart>
        </mc:Choice>
        <mc:Fallback xmlns="">
          <p:pic>
            <p:nvPicPr>
              <p:cNvPr id="265" name="Pismo odręczne 264">
                <a:extLst>
                  <a:ext uri="{FF2B5EF4-FFF2-40B4-BE49-F238E27FC236}">
                    <a16:creationId xmlns:a16="http://schemas.microsoft.com/office/drawing/2014/main" id="{77DCD0D7-3107-4DD4-84DF-FB9C7031EFB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82909" y="5181435"/>
                <a:ext cx="103140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67" name="Pismo odręczne 266">
                <a:extLst>
                  <a:ext uri="{FF2B5EF4-FFF2-40B4-BE49-F238E27FC236}">
                    <a16:creationId xmlns:a16="http://schemas.microsoft.com/office/drawing/2014/main" id="{E649A08F-813C-4D3D-8096-D823776B5B57}"/>
                  </a:ext>
                </a:extLst>
              </p14:cNvPr>
              <p14:cNvContentPartPr/>
              <p14:nvPr/>
            </p14:nvContentPartPr>
            <p14:xfrm>
              <a:off x="8236749" y="4554315"/>
              <a:ext cx="175680" cy="711000"/>
            </p14:xfrm>
          </p:contentPart>
        </mc:Choice>
        <mc:Fallback xmlns="">
          <p:pic>
            <p:nvPicPr>
              <p:cNvPr id="267" name="Pismo odręczne 266">
                <a:extLst>
                  <a:ext uri="{FF2B5EF4-FFF2-40B4-BE49-F238E27FC236}">
                    <a16:creationId xmlns:a16="http://schemas.microsoft.com/office/drawing/2014/main" id="{E649A08F-813C-4D3D-8096-D823776B5B5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228109" y="4545315"/>
                <a:ext cx="19332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68" name="Pismo odręczne 267">
                <a:extLst>
                  <a:ext uri="{FF2B5EF4-FFF2-40B4-BE49-F238E27FC236}">
                    <a16:creationId xmlns:a16="http://schemas.microsoft.com/office/drawing/2014/main" id="{B547B03E-4F79-4D92-8280-8D3FA839EE83}"/>
                  </a:ext>
                </a:extLst>
              </p14:cNvPr>
              <p14:cNvContentPartPr/>
              <p14:nvPr/>
            </p14:nvContentPartPr>
            <p14:xfrm>
              <a:off x="7051629" y="4421475"/>
              <a:ext cx="1080000" cy="858240"/>
            </p14:xfrm>
          </p:contentPart>
        </mc:Choice>
        <mc:Fallback xmlns="">
          <p:pic>
            <p:nvPicPr>
              <p:cNvPr id="268" name="Pismo odręczne 267">
                <a:extLst>
                  <a:ext uri="{FF2B5EF4-FFF2-40B4-BE49-F238E27FC236}">
                    <a16:creationId xmlns:a16="http://schemas.microsoft.com/office/drawing/2014/main" id="{B547B03E-4F79-4D92-8280-8D3FA839EE8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042986" y="4412831"/>
                <a:ext cx="1097646" cy="875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73" name="Pismo odręczne 272">
                <a:extLst>
                  <a:ext uri="{FF2B5EF4-FFF2-40B4-BE49-F238E27FC236}">
                    <a16:creationId xmlns:a16="http://schemas.microsoft.com/office/drawing/2014/main" id="{8A22E482-57A1-46D3-8D3C-7557AEA8F996}"/>
                  </a:ext>
                </a:extLst>
              </p14:cNvPr>
              <p14:cNvContentPartPr/>
              <p14:nvPr/>
            </p14:nvContentPartPr>
            <p14:xfrm>
              <a:off x="691869" y="6355035"/>
              <a:ext cx="574560" cy="20880"/>
            </p14:xfrm>
          </p:contentPart>
        </mc:Choice>
        <mc:Fallback xmlns="">
          <p:pic>
            <p:nvPicPr>
              <p:cNvPr id="273" name="Pismo odręczne 272">
                <a:extLst>
                  <a:ext uri="{FF2B5EF4-FFF2-40B4-BE49-F238E27FC236}">
                    <a16:creationId xmlns:a16="http://schemas.microsoft.com/office/drawing/2014/main" id="{8A22E482-57A1-46D3-8D3C-7557AEA8F99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2869" y="6346035"/>
                <a:ext cx="592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76" name="Pismo odręczne 275">
                <a:extLst>
                  <a:ext uri="{FF2B5EF4-FFF2-40B4-BE49-F238E27FC236}">
                    <a16:creationId xmlns:a16="http://schemas.microsoft.com/office/drawing/2014/main" id="{29FE8AB6-DE42-4168-AFD9-29C1752BDB93}"/>
                  </a:ext>
                </a:extLst>
              </p14:cNvPr>
              <p14:cNvContentPartPr/>
              <p14:nvPr/>
            </p14:nvContentPartPr>
            <p14:xfrm>
              <a:off x="1078869" y="6527835"/>
              <a:ext cx="176040" cy="215640"/>
            </p14:xfrm>
          </p:contentPart>
        </mc:Choice>
        <mc:Fallback xmlns="">
          <p:pic>
            <p:nvPicPr>
              <p:cNvPr id="276" name="Pismo odręczne 275">
                <a:extLst>
                  <a:ext uri="{FF2B5EF4-FFF2-40B4-BE49-F238E27FC236}">
                    <a16:creationId xmlns:a16="http://schemas.microsoft.com/office/drawing/2014/main" id="{29FE8AB6-DE42-4168-AFD9-29C1752BDB9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70229" y="6519195"/>
                <a:ext cx="193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77" name="Pismo odręczne 276">
                <a:extLst>
                  <a:ext uri="{FF2B5EF4-FFF2-40B4-BE49-F238E27FC236}">
                    <a16:creationId xmlns:a16="http://schemas.microsoft.com/office/drawing/2014/main" id="{BDDB551F-8D23-42C1-9435-3AD3E9A3A112}"/>
                  </a:ext>
                </a:extLst>
              </p14:cNvPr>
              <p14:cNvContentPartPr/>
              <p14:nvPr/>
            </p14:nvContentPartPr>
            <p14:xfrm>
              <a:off x="1577829" y="6333795"/>
              <a:ext cx="149400" cy="29880"/>
            </p14:xfrm>
          </p:contentPart>
        </mc:Choice>
        <mc:Fallback xmlns="">
          <p:pic>
            <p:nvPicPr>
              <p:cNvPr id="277" name="Pismo odręczne 276">
                <a:extLst>
                  <a:ext uri="{FF2B5EF4-FFF2-40B4-BE49-F238E27FC236}">
                    <a16:creationId xmlns:a16="http://schemas.microsoft.com/office/drawing/2014/main" id="{BDDB551F-8D23-42C1-9435-3AD3E9A3A11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569189" y="6324795"/>
                <a:ext cx="167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78" name="Pismo odręczne 277">
                <a:extLst>
                  <a:ext uri="{FF2B5EF4-FFF2-40B4-BE49-F238E27FC236}">
                    <a16:creationId xmlns:a16="http://schemas.microsoft.com/office/drawing/2014/main" id="{E75B3A9B-3CFF-4C74-BAE8-7820D12FD869}"/>
                  </a:ext>
                </a:extLst>
              </p14:cNvPr>
              <p14:cNvContentPartPr/>
              <p14:nvPr/>
            </p14:nvContentPartPr>
            <p14:xfrm>
              <a:off x="1579629" y="6460875"/>
              <a:ext cx="92880" cy="3240"/>
            </p14:xfrm>
          </p:contentPart>
        </mc:Choice>
        <mc:Fallback xmlns="">
          <p:pic>
            <p:nvPicPr>
              <p:cNvPr id="278" name="Pismo odręczne 277">
                <a:extLst>
                  <a:ext uri="{FF2B5EF4-FFF2-40B4-BE49-F238E27FC236}">
                    <a16:creationId xmlns:a16="http://schemas.microsoft.com/office/drawing/2014/main" id="{E75B3A9B-3CFF-4C74-BAE8-7820D12FD86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570989" y="6451875"/>
                <a:ext cx="1105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79" name="Pismo odręczne 278">
                <a:extLst>
                  <a:ext uri="{FF2B5EF4-FFF2-40B4-BE49-F238E27FC236}">
                    <a16:creationId xmlns:a16="http://schemas.microsoft.com/office/drawing/2014/main" id="{070AE82D-7C3B-44DE-85BC-FC8AC9686215}"/>
                  </a:ext>
                </a:extLst>
              </p14:cNvPr>
              <p14:cNvContentPartPr/>
              <p14:nvPr/>
            </p14:nvContentPartPr>
            <p14:xfrm>
              <a:off x="759189" y="6515595"/>
              <a:ext cx="213120" cy="226440"/>
            </p14:xfrm>
          </p:contentPart>
        </mc:Choice>
        <mc:Fallback xmlns="">
          <p:pic>
            <p:nvPicPr>
              <p:cNvPr id="279" name="Pismo odręczne 278">
                <a:extLst>
                  <a:ext uri="{FF2B5EF4-FFF2-40B4-BE49-F238E27FC236}">
                    <a16:creationId xmlns:a16="http://schemas.microsoft.com/office/drawing/2014/main" id="{070AE82D-7C3B-44DE-85BC-FC8AC968621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50549" y="6506941"/>
                <a:ext cx="230760" cy="2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80" name="Pismo odręczne 279">
                <a:extLst>
                  <a:ext uri="{FF2B5EF4-FFF2-40B4-BE49-F238E27FC236}">
                    <a16:creationId xmlns:a16="http://schemas.microsoft.com/office/drawing/2014/main" id="{E961B63C-8649-4514-B1BC-8870E6A5E7D5}"/>
                  </a:ext>
                </a:extLst>
              </p14:cNvPr>
              <p14:cNvContentPartPr/>
              <p14:nvPr/>
            </p14:nvContentPartPr>
            <p14:xfrm>
              <a:off x="1039989" y="5974875"/>
              <a:ext cx="190440" cy="266040"/>
            </p14:xfrm>
          </p:contentPart>
        </mc:Choice>
        <mc:Fallback xmlns="">
          <p:pic>
            <p:nvPicPr>
              <p:cNvPr id="280" name="Pismo odręczne 279">
                <a:extLst>
                  <a:ext uri="{FF2B5EF4-FFF2-40B4-BE49-F238E27FC236}">
                    <a16:creationId xmlns:a16="http://schemas.microsoft.com/office/drawing/2014/main" id="{E961B63C-8649-4514-B1BC-8870E6A5E7D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30989" y="5966235"/>
                <a:ext cx="2080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81" name="Pismo odręczne 280">
                <a:extLst>
                  <a:ext uri="{FF2B5EF4-FFF2-40B4-BE49-F238E27FC236}">
                    <a16:creationId xmlns:a16="http://schemas.microsoft.com/office/drawing/2014/main" id="{DC24501E-B7C1-4508-B560-561AC7430617}"/>
                  </a:ext>
                </a:extLst>
              </p14:cNvPr>
              <p14:cNvContentPartPr/>
              <p14:nvPr/>
            </p14:nvContentPartPr>
            <p14:xfrm>
              <a:off x="741909" y="5951115"/>
              <a:ext cx="183600" cy="284040"/>
            </p14:xfrm>
          </p:contentPart>
        </mc:Choice>
        <mc:Fallback xmlns="">
          <p:pic>
            <p:nvPicPr>
              <p:cNvPr id="281" name="Pismo odręczne 280">
                <a:extLst>
                  <a:ext uri="{FF2B5EF4-FFF2-40B4-BE49-F238E27FC236}">
                    <a16:creationId xmlns:a16="http://schemas.microsoft.com/office/drawing/2014/main" id="{DC24501E-B7C1-4508-B560-561AC743061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32927" y="5942115"/>
                <a:ext cx="201205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82" name="Pismo odręczne 281">
                <a:extLst>
                  <a:ext uri="{FF2B5EF4-FFF2-40B4-BE49-F238E27FC236}">
                    <a16:creationId xmlns:a16="http://schemas.microsoft.com/office/drawing/2014/main" id="{07952B9B-99DE-4BEA-86B1-D4489DC48D35}"/>
                  </a:ext>
                </a:extLst>
              </p14:cNvPr>
              <p14:cNvContentPartPr/>
              <p14:nvPr/>
            </p14:nvContentPartPr>
            <p14:xfrm>
              <a:off x="2093349" y="6219315"/>
              <a:ext cx="102960" cy="250560"/>
            </p14:xfrm>
          </p:contentPart>
        </mc:Choice>
        <mc:Fallback xmlns="">
          <p:pic>
            <p:nvPicPr>
              <p:cNvPr id="282" name="Pismo odręczne 281">
                <a:extLst>
                  <a:ext uri="{FF2B5EF4-FFF2-40B4-BE49-F238E27FC236}">
                    <a16:creationId xmlns:a16="http://schemas.microsoft.com/office/drawing/2014/main" id="{07952B9B-99DE-4BEA-86B1-D4489DC48D3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084349" y="6210675"/>
                <a:ext cx="1206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83" name="Pismo odręczne 282">
                <a:extLst>
                  <a:ext uri="{FF2B5EF4-FFF2-40B4-BE49-F238E27FC236}">
                    <a16:creationId xmlns:a16="http://schemas.microsoft.com/office/drawing/2014/main" id="{EDCBB3C6-671E-4946-98D4-8FEDD2AA7B1F}"/>
                  </a:ext>
                </a:extLst>
              </p14:cNvPr>
              <p14:cNvContentPartPr/>
              <p14:nvPr/>
            </p14:nvContentPartPr>
            <p14:xfrm>
              <a:off x="2345349" y="6185115"/>
              <a:ext cx="167400" cy="282240"/>
            </p14:xfrm>
          </p:contentPart>
        </mc:Choice>
        <mc:Fallback xmlns="">
          <p:pic>
            <p:nvPicPr>
              <p:cNvPr id="283" name="Pismo odręczne 282">
                <a:extLst>
                  <a:ext uri="{FF2B5EF4-FFF2-40B4-BE49-F238E27FC236}">
                    <a16:creationId xmlns:a16="http://schemas.microsoft.com/office/drawing/2014/main" id="{EDCBB3C6-671E-4946-98D4-8FEDD2AA7B1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336349" y="6176115"/>
                <a:ext cx="1850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84" name="Pismo odręczne 283">
                <a:extLst>
                  <a:ext uri="{FF2B5EF4-FFF2-40B4-BE49-F238E27FC236}">
                    <a16:creationId xmlns:a16="http://schemas.microsoft.com/office/drawing/2014/main" id="{B0DED588-FF3F-45A9-9F30-65BD3809A2A9}"/>
                  </a:ext>
                </a:extLst>
              </p14:cNvPr>
              <p14:cNvContentPartPr/>
              <p14:nvPr/>
            </p14:nvContentPartPr>
            <p14:xfrm>
              <a:off x="2638029" y="6192675"/>
              <a:ext cx="111960" cy="247680"/>
            </p14:xfrm>
          </p:contentPart>
        </mc:Choice>
        <mc:Fallback xmlns="">
          <p:pic>
            <p:nvPicPr>
              <p:cNvPr id="284" name="Pismo odręczne 283">
                <a:extLst>
                  <a:ext uri="{FF2B5EF4-FFF2-40B4-BE49-F238E27FC236}">
                    <a16:creationId xmlns:a16="http://schemas.microsoft.com/office/drawing/2014/main" id="{B0DED588-FF3F-45A9-9F30-65BD3809A2A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629389" y="6184035"/>
                <a:ext cx="1296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86" name="Pismo odręczne 285">
                <a:extLst>
                  <a:ext uri="{FF2B5EF4-FFF2-40B4-BE49-F238E27FC236}">
                    <a16:creationId xmlns:a16="http://schemas.microsoft.com/office/drawing/2014/main" id="{34E206BD-16A8-45CB-BDAA-D174C3A58FA5}"/>
                  </a:ext>
                </a:extLst>
              </p14:cNvPr>
              <p14:cNvContentPartPr/>
              <p14:nvPr/>
            </p14:nvContentPartPr>
            <p14:xfrm>
              <a:off x="3005589" y="6234795"/>
              <a:ext cx="118440" cy="196200"/>
            </p14:xfrm>
          </p:contentPart>
        </mc:Choice>
        <mc:Fallback xmlns="">
          <p:pic>
            <p:nvPicPr>
              <p:cNvPr id="286" name="Pismo odręczne 285">
                <a:extLst>
                  <a:ext uri="{FF2B5EF4-FFF2-40B4-BE49-F238E27FC236}">
                    <a16:creationId xmlns:a16="http://schemas.microsoft.com/office/drawing/2014/main" id="{34E206BD-16A8-45CB-BDAA-D174C3A58FA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996589" y="6225795"/>
                <a:ext cx="1360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88" name="Pismo odręczne 287">
                <a:extLst>
                  <a:ext uri="{FF2B5EF4-FFF2-40B4-BE49-F238E27FC236}">
                    <a16:creationId xmlns:a16="http://schemas.microsoft.com/office/drawing/2014/main" id="{84AA0AEC-1497-4EA9-B73B-98C30E9337BD}"/>
                  </a:ext>
                </a:extLst>
              </p14:cNvPr>
              <p14:cNvContentPartPr/>
              <p14:nvPr/>
            </p14:nvContentPartPr>
            <p14:xfrm>
              <a:off x="3400509" y="6252795"/>
              <a:ext cx="124560" cy="237960"/>
            </p14:xfrm>
          </p:contentPart>
        </mc:Choice>
        <mc:Fallback xmlns="">
          <p:pic>
            <p:nvPicPr>
              <p:cNvPr id="288" name="Pismo odręczne 287">
                <a:extLst>
                  <a:ext uri="{FF2B5EF4-FFF2-40B4-BE49-F238E27FC236}">
                    <a16:creationId xmlns:a16="http://schemas.microsoft.com/office/drawing/2014/main" id="{84AA0AEC-1497-4EA9-B73B-98C30E9337B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391869" y="6243795"/>
                <a:ext cx="142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89" name="Pismo odręczne 288">
                <a:extLst>
                  <a:ext uri="{FF2B5EF4-FFF2-40B4-BE49-F238E27FC236}">
                    <a16:creationId xmlns:a16="http://schemas.microsoft.com/office/drawing/2014/main" id="{6963A792-1BA7-4808-B044-4A733649FB00}"/>
                  </a:ext>
                </a:extLst>
              </p14:cNvPr>
              <p14:cNvContentPartPr/>
              <p14:nvPr/>
            </p14:nvContentPartPr>
            <p14:xfrm>
              <a:off x="3644589" y="6241995"/>
              <a:ext cx="93960" cy="267120"/>
            </p14:xfrm>
          </p:contentPart>
        </mc:Choice>
        <mc:Fallback xmlns="">
          <p:pic>
            <p:nvPicPr>
              <p:cNvPr id="289" name="Pismo odręczne 288">
                <a:extLst>
                  <a:ext uri="{FF2B5EF4-FFF2-40B4-BE49-F238E27FC236}">
                    <a16:creationId xmlns:a16="http://schemas.microsoft.com/office/drawing/2014/main" id="{6963A792-1BA7-4808-B044-4A733649FB0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635589" y="6232995"/>
                <a:ext cx="1116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90" name="Pismo odręczne 289">
                <a:extLst>
                  <a:ext uri="{FF2B5EF4-FFF2-40B4-BE49-F238E27FC236}">
                    <a16:creationId xmlns:a16="http://schemas.microsoft.com/office/drawing/2014/main" id="{5050F2D5-9400-4A30-8A45-64AE903B8568}"/>
                  </a:ext>
                </a:extLst>
              </p14:cNvPr>
              <p14:cNvContentPartPr/>
              <p14:nvPr/>
            </p14:nvContentPartPr>
            <p14:xfrm>
              <a:off x="3827109" y="6426315"/>
              <a:ext cx="360" cy="360"/>
            </p14:xfrm>
          </p:contentPart>
        </mc:Choice>
        <mc:Fallback xmlns="">
          <p:pic>
            <p:nvPicPr>
              <p:cNvPr id="290" name="Pismo odręczne 289">
                <a:extLst>
                  <a:ext uri="{FF2B5EF4-FFF2-40B4-BE49-F238E27FC236}">
                    <a16:creationId xmlns:a16="http://schemas.microsoft.com/office/drawing/2014/main" id="{5050F2D5-9400-4A30-8A45-64AE903B856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18109" y="64173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91" name="Pismo odręczne 290">
                <a:extLst>
                  <a:ext uri="{FF2B5EF4-FFF2-40B4-BE49-F238E27FC236}">
                    <a16:creationId xmlns:a16="http://schemas.microsoft.com/office/drawing/2014/main" id="{A0372119-2C20-449C-AE3C-EFD016D67D8C}"/>
                  </a:ext>
                </a:extLst>
              </p14:cNvPr>
              <p14:cNvContentPartPr/>
              <p14:nvPr/>
            </p14:nvContentPartPr>
            <p14:xfrm>
              <a:off x="4042389" y="6290955"/>
              <a:ext cx="113040" cy="206640"/>
            </p14:xfrm>
          </p:contentPart>
        </mc:Choice>
        <mc:Fallback xmlns="">
          <p:pic>
            <p:nvPicPr>
              <p:cNvPr id="291" name="Pismo odręczne 290">
                <a:extLst>
                  <a:ext uri="{FF2B5EF4-FFF2-40B4-BE49-F238E27FC236}">
                    <a16:creationId xmlns:a16="http://schemas.microsoft.com/office/drawing/2014/main" id="{A0372119-2C20-449C-AE3C-EFD016D67D8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033749" y="6281955"/>
                <a:ext cx="1306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92" name="Pismo odręczne 291">
                <a:extLst>
                  <a:ext uri="{FF2B5EF4-FFF2-40B4-BE49-F238E27FC236}">
                    <a16:creationId xmlns:a16="http://schemas.microsoft.com/office/drawing/2014/main" id="{1B1DFE14-0BCC-43EF-8508-9440086B7518}"/>
                  </a:ext>
                </a:extLst>
              </p14:cNvPr>
              <p14:cNvContentPartPr/>
              <p14:nvPr/>
            </p14:nvContentPartPr>
            <p14:xfrm>
              <a:off x="4246869" y="6299235"/>
              <a:ext cx="153360" cy="204120"/>
            </p14:xfrm>
          </p:contentPart>
        </mc:Choice>
        <mc:Fallback xmlns="">
          <p:pic>
            <p:nvPicPr>
              <p:cNvPr id="292" name="Pismo odręczne 291">
                <a:extLst>
                  <a:ext uri="{FF2B5EF4-FFF2-40B4-BE49-F238E27FC236}">
                    <a16:creationId xmlns:a16="http://schemas.microsoft.com/office/drawing/2014/main" id="{1B1DFE14-0BCC-43EF-8508-9440086B751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238229" y="6290595"/>
                <a:ext cx="171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93" name="Pismo odręczne 292">
                <a:extLst>
                  <a:ext uri="{FF2B5EF4-FFF2-40B4-BE49-F238E27FC236}">
                    <a16:creationId xmlns:a16="http://schemas.microsoft.com/office/drawing/2014/main" id="{C8F5B1EC-B44B-46F2-B860-B024F20E2DB9}"/>
                  </a:ext>
                </a:extLst>
              </p14:cNvPr>
              <p14:cNvContentPartPr/>
              <p14:nvPr/>
            </p14:nvContentPartPr>
            <p14:xfrm>
              <a:off x="4392669" y="6113475"/>
              <a:ext cx="141120" cy="3240"/>
            </p14:xfrm>
          </p:contentPart>
        </mc:Choice>
        <mc:Fallback xmlns="">
          <p:pic>
            <p:nvPicPr>
              <p:cNvPr id="293" name="Pismo odręczne 292">
                <a:extLst>
                  <a:ext uri="{FF2B5EF4-FFF2-40B4-BE49-F238E27FC236}">
                    <a16:creationId xmlns:a16="http://schemas.microsoft.com/office/drawing/2014/main" id="{C8F5B1EC-B44B-46F2-B860-B024F20E2DB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384029" y="6104835"/>
                <a:ext cx="1587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94" name="Pismo odręczne 293">
                <a:extLst>
                  <a:ext uri="{FF2B5EF4-FFF2-40B4-BE49-F238E27FC236}">
                    <a16:creationId xmlns:a16="http://schemas.microsoft.com/office/drawing/2014/main" id="{FFA398E6-4FA5-4D39-89B8-8937CD6E6358}"/>
                  </a:ext>
                </a:extLst>
              </p14:cNvPr>
              <p14:cNvContentPartPr/>
              <p14:nvPr/>
            </p14:nvContentPartPr>
            <p14:xfrm>
              <a:off x="4694709" y="5922675"/>
              <a:ext cx="101520" cy="308880"/>
            </p14:xfrm>
          </p:contentPart>
        </mc:Choice>
        <mc:Fallback xmlns="">
          <p:pic>
            <p:nvPicPr>
              <p:cNvPr id="294" name="Pismo odręczne 293">
                <a:extLst>
                  <a:ext uri="{FF2B5EF4-FFF2-40B4-BE49-F238E27FC236}">
                    <a16:creationId xmlns:a16="http://schemas.microsoft.com/office/drawing/2014/main" id="{FFA398E6-4FA5-4D39-89B8-8937CD6E635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85709" y="5913675"/>
                <a:ext cx="1191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04" name="Pismo odręczne 303">
                <a:extLst>
                  <a:ext uri="{FF2B5EF4-FFF2-40B4-BE49-F238E27FC236}">
                    <a16:creationId xmlns:a16="http://schemas.microsoft.com/office/drawing/2014/main" id="{5BA9567B-17B8-4E4C-966C-056657A8E7F2}"/>
                  </a:ext>
                </a:extLst>
              </p14:cNvPr>
              <p14:cNvContentPartPr/>
              <p14:nvPr/>
            </p14:nvContentPartPr>
            <p14:xfrm>
              <a:off x="3860589" y="6317595"/>
              <a:ext cx="40320" cy="56520"/>
            </p14:xfrm>
          </p:contentPart>
        </mc:Choice>
        <mc:Fallback xmlns="">
          <p:pic>
            <p:nvPicPr>
              <p:cNvPr id="304" name="Pismo odręczne 303">
                <a:extLst>
                  <a:ext uri="{FF2B5EF4-FFF2-40B4-BE49-F238E27FC236}">
                    <a16:creationId xmlns:a16="http://schemas.microsoft.com/office/drawing/2014/main" id="{5BA9567B-17B8-4E4C-966C-056657A8E7F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851949" y="6308595"/>
                <a:ext cx="579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05" name="Pismo odręczne 304">
                <a:extLst>
                  <a:ext uri="{FF2B5EF4-FFF2-40B4-BE49-F238E27FC236}">
                    <a16:creationId xmlns:a16="http://schemas.microsoft.com/office/drawing/2014/main" id="{DC3A3696-CED6-49EE-95EA-1C59B755CB0F}"/>
                  </a:ext>
                </a:extLst>
              </p14:cNvPr>
              <p14:cNvContentPartPr/>
              <p14:nvPr/>
            </p14:nvContentPartPr>
            <p14:xfrm>
              <a:off x="2848989" y="6283395"/>
              <a:ext cx="29880" cy="64800"/>
            </p14:xfrm>
          </p:contentPart>
        </mc:Choice>
        <mc:Fallback xmlns="">
          <p:pic>
            <p:nvPicPr>
              <p:cNvPr id="305" name="Pismo odręczne 304">
                <a:extLst>
                  <a:ext uri="{FF2B5EF4-FFF2-40B4-BE49-F238E27FC236}">
                    <a16:creationId xmlns:a16="http://schemas.microsoft.com/office/drawing/2014/main" id="{DC3A3696-CED6-49EE-95EA-1C59B755CB0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840349" y="6274395"/>
                <a:ext cx="47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07" name="Pismo odręczne 306">
                <a:extLst>
                  <a:ext uri="{FF2B5EF4-FFF2-40B4-BE49-F238E27FC236}">
                    <a16:creationId xmlns:a16="http://schemas.microsoft.com/office/drawing/2014/main" id="{FEC1112B-6BEF-4188-93F6-4F5FA11CFEF8}"/>
                  </a:ext>
                </a:extLst>
              </p14:cNvPr>
              <p14:cNvContentPartPr/>
              <p14:nvPr/>
            </p14:nvContentPartPr>
            <p14:xfrm>
              <a:off x="3237429" y="6459075"/>
              <a:ext cx="36000" cy="123480"/>
            </p14:xfrm>
          </p:contentPart>
        </mc:Choice>
        <mc:Fallback xmlns="">
          <p:pic>
            <p:nvPicPr>
              <p:cNvPr id="307" name="Pismo odręczne 306">
                <a:extLst>
                  <a:ext uri="{FF2B5EF4-FFF2-40B4-BE49-F238E27FC236}">
                    <a16:creationId xmlns:a16="http://schemas.microsoft.com/office/drawing/2014/main" id="{FEC1112B-6BEF-4188-93F6-4F5FA11CFEF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228789" y="6450075"/>
                <a:ext cx="53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08" name="Pismo odręczne 307">
                <a:extLst>
                  <a:ext uri="{FF2B5EF4-FFF2-40B4-BE49-F238E27FC236}">
                    <a16:creationId xmlns:a16="http://schemas.microsoft.com/office/drawing/2014/main" id="{35B8D5D5-B45D-4B5B-9AD4-70DC2CC87EF8}"/>
                  </a:ext>
                </a:extLst>
              </p14:cNvPr>
              <p14:cNvContentPartPr/>
              <p14:nvPr/>
            </p14:nvContentPartPr>
            <p14:xfrm>
              <a:off x="6344229" y="6218595"/>
              <a:ext cx="127440" cy="312840"/>
            </p14:xfrm>
          </p:contentPart>
        </mc:Choice>
        <mc:Fallback xmlns="">
          <p:pic>
            <p:nvPicPr>
              <p:cNvPr id="308" name="Pismo odręczne 307">
                <a:extLst>
                  <a:ext uri="{FF2B5EF4-FFF2-40B4-BE49-F238E27FC236}">
                    <a16:creationId xmlns:a16="http://schemas.microsoft.com/office/drawing/2014/main" id="{35B8D5D5-B45D-4B5B-9AD4-70DC2CC87EF8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335229" y="6209595"/>
                <a:ext cx="145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17" name="Pismo odręczne 316">
                <a:extLst>
                  <a:ext uri="{FF2B5EF4-FFF2-40B4-BE49-F238E27FC236}">
                    <a16:creationId xmlns:a16="http://schemas.microsoft.com/office/drawing/2014/main" id="{77297988-7BE4-4154-9388-5B7878EF21EB}"/>
                  </a:ext>
                </a:extLst>
              </p14:cNvPr>
              <p14:cNvContentPartPr/>
              <p14:nvPr/>
            </p14:nvContentPartPr>
            <p14:xfrm>
              <a:off x="6944709" y="6105195"/>
              <a:ext cx="145080" cy="332640"/>
            </p14:xfrm>
          </p:contentPart>
        </mc:Choice>
        <mc:Fallback xmlns="">
          <p:pic>
            <p:nvPicPr>
              <p:cNvPr id="317" name="Pismo odręczne 316">
                <a:extLst>
                  <a:ext uri="{FF2B5EF4-FFF2-40B4-BE49-F238E27FC236}">
                    <a16:creationId xmlns:a16="http://schemas.microsoft.com/office/drawing/2014/main" id="{77297988-7BE4-4154-9388-5B7878EF21E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935709" y="6096195"/>
                <a:ext cx="1627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18" name="Pismo odręczne 317">
                <a:extLst>
                  <a:ext uri="{FF2B5EF4-FFF2-40B4-BE49-F238E27FC236}">
                    <a16:creationId xmlns:a16="http://schemas.microsoft.com/office/drawing/2014/main" id="{3DCC2F77-E1CF-4960-A586-2CF1EAD24DF4}"/>
                  </a:ext>
                </a:extLst>
              </p14:cNvPr>
              <p14:cNvContentPartPr/>
              <p14:nvPr/>
            </p14:nvContentPartPr>
            <p14:xfrm>
              <a:off x="6606669" y="6173595"/>
              <a:ext cx="245520" cy="343800"/>
            </p14:xfrm>
          </p:contentPart>
        </mc:Choice>
        <mc:Fallback xmlns="">
          <p:pic>
            <p:nvPicPr>
              <p:cNvPr id="318" name="Pismo odręczne 317">
                <a:extLst>
                  <a:ext uri="{FF2B5EF4-FFF2-40B4-BE49-F238E27FC236}">
                    <a16:creationId xmlns:a16="http://schemas.microsoft.com/office/drawing/2014/main" id="{3DCC2F77-E1CF-4960-A586-2CF1EAD24DF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98016" y="6164595"/>
                <a:ext cx="263186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19" name="Pismo odręczne 318">
                <a:extLst>
                  <a:ext uri="{FF2B5EF4-FFF2-40B4-BE49-F238E27FC236}">
                    <a16:creationId xmlns:a16="http://schemas.microsoft.com/office/drawing/2014/main" id="{7BCB8391-D81B-4C03-A4CB-17E58C1BAA5E}"/>
                  </a:ext>
                </a:extLst>
              </p14:cNvPr>
              <p14:cNvContentPartPr/>
              <p14:nvPr/>
            </p14:nvContentPartPr>
            <p14:xfrm>
              <a:off x="7197069" y="6160995"/>
              <a:ext cx="134280" cy="374040"/>
            </p14:xfrm>
          </p:contentPart>
        </mc:Choice>
        <mc:Fallback xmlns="">
          <p:pic>
            <p:nvPicPr>
              <p:cNvPr id="319" name="Pismo odręczne 318">
                <a:extLst>
                  <a:ext uri="{FF2B5EF4-FFF2-40B4-BE49-F238E27FC236}">
                    <a16:creationId xmlns:a16="http://schemas.microsoft.com/office/drawing/2014/main" id="{7BCB8391-D81B-4C03-A4CB-17E58C1BAA5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188069" y="6151995"/>
                <a:ext cx="1519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22" name="Pismo odręczne 321">
                <a:extLst>
                  <a:ext uri="{FF2B5EF4-FFF2-40B4-BE49-F238E27FC236}">
                    <a16:creationId xmlns:a16="http://schemas.microsoft.com/office/drawing/2014/main" id="{774A1D48-8EA7-43BE-BDBC-A547176E5C95}"/>
                  </a:ext>
                </a:extLst>
              </p14:cNvPr>
              <p14:cNvContentPartPr/>
              <p14:nvPr/>
            </p14:nvContentPartPr>
            <p14:xfrm>
              <a:off x="4957869" y="5964075"/>
              <a:ext cx="1278720" cy="807480"/>
            </p14:xfrm>
          </p:contentPart>
        </mc:Choice>
        <mc:Fallback xmlns="">
          <p:pic>
            <p:nvPicPr>
              <p:cNvPr id="322" name="Pismo odręczne 321">
                <a:extLst>
                  <a:ext uri="{FF2B5EF4-FFF2-40B4-BE49-F238E27FC236}">
                    <a16:creationId xmlns:a16="http://schemas.microsoft.com/office/drawing/2014/main" id="{774A1D48-8EA7-43BE-BDBC-A547176E5C9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949229" y="5955431"/>
                <a:ext cx="1296360" cy="82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33" name="Pismo odręczne 332">
                <a:extLst>
                  <a:ext uri="{FF2B5EF4-FFF2-40B4-BE49-F238E27FC236}">
                    <a16:creationId xmlns:a16="http://schemas.microsoft.com/office/drawing/2014/main" id="{28C62029-9F30-46E3-9A3C-4BF58EDD1944}"/>
                  </a:ext>
                </a:extLst>
              </p14:cNvPr>
              <p14:cNvContentPartPr/>
              <p14:nvPr/>
            </p14:nvContentPartPr>
            <p14:xfrm>
              <a:off x="7602069" y="5935275"/>
              <a:ext cx="1116720" cy="743760"/>
            </p14:xfrm>
          </p:contentPart>
        </mc:Choice>
        <mc:Fallback xmlns="">
          <p:pic>
            <p:nvPicPr>
              <p:cNvPr id="333" name="Pismo odręczne 332">
                <a:extLst>
                  <a:ext uri="{FF2B5EF4-FFF2-40B4-BE49-F238E27FC236}">
                    <a16:creationId xmlns:a16="http://schemas.microsoft.com/office/drawing/2014/main" id="{28C62029-9F30-46E3-9A3C-4BF58EDD194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593429" y="5926279"/>
                <a:ext cx="1134360" cy="76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5E186146-D8E4-4911-B4E2-CED0A9837221}"/>
                  </a:ext>
                </a:extLst>
              </p14:cNvPr>
              <p14:cNvContentPartPr/>
              <p14:nvPr/>
            </p14:nvContentPartPr>
            <p14:xfrm>
              <a:off x="757151" y="1909877"/>
              <a:ext cx="56880" cy="9396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5E186146-D8E4-4911-B4E2-CED0A983722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48511" y="1900877"/>
                <a:ext cx="745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EE38CFB9-E657-4600-9C73-4725F9697435}"/>
                  </a:ext>
                </a:extLst>
              </p14:cNvPr>
              <p14:cNvContentPartPr/>
              <p14:nvPr/>
            </p14:nvContentPartPr>
            <p14:xfrm>
              <a:off x="717551" y="5271917"/>
              <a:ext cx="84600" cy="11412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EE38CFB9-E657-4600-9C73-4725F9697435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08551" y="5262917"/>
                <a:ext cx="102240" cy="131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Obraz 9">
            <a:extLst>
              <a:ext uri="{FF2B5EF4-FFF2-40B4-BE49-F238E27FC236}">
                <a16:creationId xmlns:a16="http://schemas.microsoft.com/office/drawing/2014/main" id="{7F9820C2-39AB-4E1E-BA6D-4CC3B4BE00A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89095" y="1192576"/>
            <a:ext cx="8483627" cy="2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9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C47FA9EC-1057-4998-BB48-DD4E4E69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0389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Horiba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F0D8F033-6B81-4721-9A57-A69C72D554A7}"/>
                  </a:ext>
                </a:extLst>
              </p14:cNvPr>
              <p14:cNvContentPartPr/>
              <p14:nvPr/>
            </p14:nvContentPartPr>
            <p14:xfrm>
              <a:off x="1010469" y="1627515"/>
              <a:ext cx="294840" cy="30564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F0D8F033-6B81-4721-9A57-A69C72D554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1469" y="1618515"/>
                <a:ext cx="3124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1B6B3E76-5CC6-4BA4-AAC7-B2E3A308668E}"/>
                  </a:ext>
                </a:extLst>
              </p14:cNvPr>
              <p14:cNvContentPartPr/>
              <p14:nvPr/>
            </p14:nvContentPartPr>
            <p14:xfrm>
              <a:off x="696909" y="1714995"/>
              <a:ext cx="75960" cy="741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1B6B3E76-5CC6-4BA4-AAC7-B2E3A30866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909" y="1705995"/>
                <a:ext cx="93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1DE24881-C887-4ADE-A75A-E2F3E8E2478A}"/>
                  </a:ext>
                </a:extLst>
              </p14:cNvPr>
              <p14:cNvContentPartPr/>
              <p14:nvPr/>
            </p14:nvContentPartPr>
            <p14:xfrm>
              <a:off x="1418709" y="1734075"/>
              <a:ext cx="342000" cy="34308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1DE24881-C887-4ADE-A75A-E2F3E8E24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0069" y="1725075"/>
                <a:ext cx="3596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D8D09E20-F485-47BF-B34D-9822095C5915}"/>
                  </a:ext>
                </a:extLst>
              </p14:cNvPr>
              <p14:cNvContentPartPr/>
              <p14:nvPr/>
            </p14:nvContentPartPr>
            <p14:xfrm>
              <a:off x="1860069" y="1758555"/>
              <a:ext cx="222840" cy="41220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D8D09E20-F485-47BF-B34D-9822095C59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1069" y="1749555"/>
                <a:ext cx="2404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B5CEDF49-5964-4245-AB4B-D9F9F1BB310C}"/>
                  </a:ext>
                </a:extLst>
              </p14:cNvPr>
              <p14:cNvContentPartPr/>
              <p14:nvPr/>
            </p14:nvContentPartPr>
            <p14:xfrm>
              <a:off x="2243469" y="1581435"/>
              <a:ext cx="153360" cy="41400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B5CEDF49-5964-4245-AB4B-D9F9F1BB31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4829" y="1572435"/>
                <a:ext cx="1710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5F885EB6-43C8-43BE-ACD7-35FB4D5B4187}"/>
                  </a:ext>
                </a:extLst>
              </p14:cNvPr>
              <p14:cNvContentPartPr/>
              <p14:nvPr/>
            </p14:nvContentPartPr>
            <p14:xfrm>
              <a:off x="2576109" y="1728675"/>
              <a:ext cx="108360" cy="28080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5F885EB6-43C8-43BE-ACD7-35FB4D5B41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7469" y="1720035"/>
                <a:ext cx="1260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05E4C14F-ACD9-4AB1-B89D-B0EBAC1937CB}"/>
                  </a:ext>
                </a:extLst>
              </p14:cNvPr>
              <p14:cNvContentPartPr/>
              <p14:nvPr/>
            </p14:nvContentPartPr>
            <p14:xfrm>
              <a:off x="3167229" y="1578915"/>
              <a:ext cx="380880" cy="33012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05E4C14F-ACD9-4AB1-B89D-B0EBAC1937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8229" y="1570275"/>
                <a:ext cx="3985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1945679D-D447-45A8-BB23-63016F58980D}"/>
                  </a:ext>
                </a:extLst>
              </p14:cNvPr>
              <p14:cNvContentPartPr/>
              <p14:nvPr/>
            </p14:nvContentPartPr>
            <p14:xfrm>
              <a:off x="2935749" y="1754955"/>
              <a:ext cx="116640" cy="14868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1945679D-D447-45A8-BB23-63016F5898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7109" y="1745955"/>
                <a:ext cx="134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530DDB6F-8957-46F8-A33F-34D284E0762C}"/>
                  </a:ext>
                </a:extLst>
              </p14:cNvPr>
              <p14:cNvContentPartPr/>
              <p14:nvPr/>
            </p14:nvContentPartPr>
            <p14:xfrm>
              <a:off x="2769789" y="1672515"/>
              <a:ext cx="75600" cy="19188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530DDB6F-8957-46F8-A33F-34D284E0762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0789" y="1663875"/>
                <a:ext cx="93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B3358337-56D0-4424-9790-112FC4F1347F}"/>
                  </a:ext>
                </a:extLst>
              </p14:cNvPr>
              <p14:cNvContentPartPr/>
              <p14:nvPr/>
            </p14:nvContentPartPr>
            <p14:xfrm>
              <a:off x="5097909" y="1696275"/>
              <a:ext cx="117360" cy="15264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B3358337-56D0-4424-9790-112FC4F134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89269" y="1687635"/>
                <a:ext cx="1350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A6D389DF-55EA-4AE6-85DF-96C852C9645B}"/>
                  </a:ext>
                </a:extLst>
              </p14:cNvPr>
              <p14:cNvContentPartPr/>
              <p14:nvPr/>
            </p14:nvContentPartPr>
            <p14:xfrm>
              <a:off x="5743749" y="1598715"/>
              <a:ext cx="86760" cy="25848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A6D389DF-55EA-4AE6-85DF-96C852C964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5109" y="1590075"/>
                <a:ext cx="1044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D86FBE1C-A624-4382-813D-4A34E159C034}"/>
                  </a:ext>
                </a:extLst>
              </p14:cNvPr>
              <p14:cNvContentPartPr/>
              <p14:nvPr/>
            </p14:nvContentPartPr>
            <p14:xfrm>
              <a:off x="5975229" y="1696635"/>
              <a:ext cx="149040" cy="25236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D86FBE1C-A624-4382-813D-4A34E159C0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6229" y="1687995"/>
                <a:ext cx="166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B6734257-3D36-4981-BB93-98FE6E4F10FE}"/>
                  </a:ext>
                </a:extLst>
              </p14:cNvPr>
              <p14:cNvContentPartPr/>
              <p14:nvPr/>
            </p14:nvContentPartPr>
            <p14:xfrm>
              <a:off x="6198069" y="1754955"/>
              <a:ext cx="24840" cy="5796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B6734257-3D36-4981-BB93-98FE6E4F10F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9069" y="1745955"/>
                <a:ext cx="42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3F074614-3D37-4819-A206-E2ABDD1751DA}"/>
                  </a:ext>
                </a:extLst>
              </p14:cNvPr>
              <p14:cNvContentPartPr/>
              <p14:nvPr/>
            </p14:nvContentPartPr>
            <p14:xfrm>
              <a:off x="6247389" y="1560555"/>
              <a:ext cx="360" cy="360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3F074614-3D37-4819-A206-E2ABDD1751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38389" y="15519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FF303FCF-D682-4CD6-9546-4CED8C6AE9A8}"/>
                  </a:ext>
                </a:extLst>
              </p14:cNvPr>
              <p14:cNvContentPartPr/>
              <p14:nvPr/>
            </p14:nvContentPartPr>
            <p14:xfrm>
              <a:off x="6269349" y="1488195"/>
              <a:ext cx="360" cy="36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FF303FCF-D682-4CD6-9546-4CED8C6AE9A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60709" y="14791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368F8CB6-138F-4E77-85A8-0CFB509EBA5C}"/>
                  </a:ext>
                </a:extLst>
              </p14:cNvPr>
              <p14:cNvContentPartPr/>
              <p14:nvPr/>
            </p14:nvContentPartPr>
            <p14:xfrm>
              <a:off x="6520629" y="1522755"/>
              <a:ext cx="507600" cy="29592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368F8CB6-138F-4E77-85A8-0CFB509EBA5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11629" y="1513755"/>
                <a:ext cx="5252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2C8EE656-CCD0-43FF-98F5-A5DFCA1BA007}"/>
                  </a:ext>
                </a:extLst>
              </p14:cNvPr>
              <p14:cNvContentPartPr/>
              <p14:nvPr/>
            </p14:nvContentPartPr>
            <p14:xfrm>
              <a:off x="6306789" y="1686555"/>
              <a:ext cx="138600" cy="14076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2C8EE656-CCD0-43FF-98F5-A5DFCA1BA0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7789" y="1677555"/>
                <a:ext cx="156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F068488F-C386-4E19-A57E-0E84F43F0CD6}"/>
                  </a:ext>
                </a:extLst>
              </p14:cNvPr>
              <p14:cNvContentPartPr/>
              <p14:nvPr/>
            </p14:nvContentPartPr>
            <p14:xfrm>
              <a:off x="5285109" y="1649475"/>
              <a:ext cx="300240" cy="212760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F068488F-C386-4E19-A57E-0E84F43F0C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76120" y="1640835"/>
                <a:ext cx="317859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7CBBA052-7BAA-451D-B270-4D1EBDE0957A}"/>
                  </a:ext>
                </a:extLst>
              </p14:cNvPr>
              <p14:cNvContentPartPr/>
              <p14:nvPr/>
            </p14:nvContentPartPr>
            <p14:xfrm>
              <a:off x="5282949" y="2051595"/>
              <a:ext cx="116640" cy="19764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7CBBA052-7BAA-451D-B270-4D1EBDE0957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4309" y="2042955"/>
                <a:ext cx="134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163B8D0A-AB10-4036-9616-90A1D202AF58}"/>
                  </a:ext>
                </a:extLst>
              </p14:cNvPr>
              <p14:cNvContentPartPr/>
              <p14:nvPr/>
            </p14:nvContentPartPr>
            <p14:xfrm>
              <a:off x="5788749" y="2038275"/>
              <a:ext cx="559080" cy="24516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163B8D0A-AB10-4036-9616-90A1D202AF5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79755" y="2029635"/>
                <a:ext cx="576709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E2E81B75-142A-43E3-A15A-8C8ABA564F6B}"/>
                  </a:ext>
                </a:extLst>
              </p14:cNvPr>
              <p14:cNvContentPartPr/>
              <p14:nvPr/>
            </p14:nvContentPartPr>
            <p14:xfrm>
              <a:off x="5509029" y="2116755"/>
              <a:ext cx="192600" cy="273600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E2E81B75-142A-43E3-A15A-8C8ABA564F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0389" y="2107743"/>
                <a:ext cx="210240" cy="291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ADEFB17C-FB63-4A70-88D1-3A401C9833F0}"/>
                  </a:ext>
                </a:extLst>
              </p14:cNvPr>
              <p14:cNvContentPartPr/>
              <p14:nvPr/>
            </p14:nvContentPartPr>
            <p14:xfrm>
              <a:off x="7037949" y="2087595"/>
              <a:ext cx="112320" cy="177480"/>
            </p14:xfrm>
          </p:contentPart>
        </mc:Choice>
        <mc:Fallback xmlns=""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ADEFB17C-FB63-4A70-88D1-3A401C9833F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9309" y="2078955"/>
                <a:ext cx="1299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Pismo odręczne 53">
                <a:extLst>
                  <a:ext uri="{FF2B5EF4-FFF2-40B4-BE49-F238E27FC236}">
                    <a16:creationId xmlns:a16="http://schemas.microsoft.com/office/drawing/2014/main" id="{78FBA7D5-6810-475E-ABFF-BE08DAF82ED0}"/>
                  </a:ext>
                </a:extLst>
              </p14:cNvPr>
              <p14:cNvContentPartPr/>
              <p14:nvPr/>
            </p14:nvContentPartPr>
            <p14:xfrm>
              <a:off x="7216869" y="2033595"/>
              <a:ext cx="120960" cy="250560"/>
            </p14:xfrm>
          </p:contentPart>
        </mc:Choice>
        <mc:Fallback xmlns="">
          <p:pic>
            <p:nvPicPr>
              <p:cNvPr id="54" name="Pismo odręczne 53">
                <a:extLst>
                  <a:ext uri="{FF2B5EF4-FFF2-40B4-BE49-F238E27FC236}">
                    <a16:creationId xmlns:a16="http://schemas.microsoft.com/office/drawing/2014/main" id="{78FBA7D5-6810-475E-ABFF-BE08DAF82ED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07869" y="2024955"/>
                <a:ext cx="1386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3248B626-EC06-4A21-9CC1-5EBF44312DB2}"/>
                  </a:ext>
                </a:extLst>
              </p14:cNvPr>
              <p14:cNvContentPartPr/>
              <p14:nvPr/>
            </p14:nvContentPartPr>
            <p14:xfrm>
              <a:off x="6704589" y="2073555"/>
              <a:ext cx="234000" cy="264600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3248B626-EC06-4A21-9CC1-5EBF44312DB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95949" y="2064555"/>
                <a:ext cx="2516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4B400559-1FA8-4C88-A77F-4B7F7D6902A3}"/>
                  </a:ext>
                </a:extLst>
              </p14:cNvPr>
              <p14:cNvContentPartPr/>
              <p14:nvPr/>
            </p14:nvContentPartPr>
            <p14:xfrm>
              <a:off x="6504069" y="2167515"/>
              <a:ext cx="88560" cy="56520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4B400559-1FA8-4C88-A77F-4B7F7D6902A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95464" y="2158820"/>
                <a:ext cx="106129" cy="74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92F468BE-A2C3-434E-AF39-8DE7DD330388}"/>
                  </a:ext>
                </a:extLst>
              </p14:cNvPr>
              <p14:cNvContentPartPr/>
              <p14:nvPr/>
            </p14:nvContentPartPr>
            <p14:xfrm>
              <a:off x="7813389" y="2163555"/>
              <a:ext cx="522720" cy="167400"/>
            </p14:xfrm>
          </p:contentPart>
        </mc:Choice>
        <mc:Fallback xmlns=""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92F468BE-A2C3-434E-AF39-8DE7DD33038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04389" y="2154915"/>
                <a:ext cx="5403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3B5D0CB4-6037-4843-894C-521679DF63D6}"/>
                  </a:ext>
                </a:extLst>
              </p14:cNvPr>
              <p14:cNvContentPartPr/>
              <p14:nvPr/>
            </p14:nvContentPartPr>
            <p14:xfrm>
              <a:off x="7447629" y="2055915"/>
              <a:ext cx="189000" cy="214560"/>
            </p14:xfrm>
          </p:contentPart>
        </mc:Choice>
        <mc:Fallback xmlns=""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3B5D0CB4-6037-4843-894C-521679DF63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38629" y="2047260"/>
                <a:ext cx="206640" cy="232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060021D8-AE42-496B-8648-726DC0873617}"/>
                  </a:ext>
                </a:extLst>
              </p14:cNvPr>
              <p14:cNvContentPartPr/>
              <p14:nvPr/>
            </p14:nvContentPartPr>
            <p14:xfrm>
              <a:off x="970869" y="2720835"/>
              <a:ext cx="162720" cy="192960"/>
            </p14:xfrm>
          </p:contentPart>
        </mc:Choice>
        <mc:Fallback xmlns=""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060021D8-AE42-496B-8648-726DC087361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61869" y="2711835"/>
                <a:ext cx="180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5C7E2488-E63E-4E68-9EC1-CD0F7A6C130D}"/>
                  </a:ext>
                </a:extLst>
              </p14:cNvPr>
              <p14:cNvContentPartPr/>
              <p14:nvPr/>
            </p14:nvContentPartPr>
            <p14:xfrm>
              <a:off x="1216749" y="2908035"/>
              <a:ext cx="5400" cy="45720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5C7E2488-E63E-4E68-9EC1-CD0F7A6C13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208109" y="2899035"/>
                <a:ext cx="23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D0040E05-5A1F-4657-8714-9CED1AB3C08A}"/>
                  </a:ext>
                </a:extLst>
              </p14:cNvPr>
              <p14:cNvContentPartPr/>
              <p14:nvPr/>
            </p14:nvContentPartPr>
            <p14:xfrm>
              <a:off x="1794549" y="2683755"/>
              <a:ext cx="132480" cy="303480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D0040E05-5A1F-4657-8714-9CED1AB3C08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85549" y="2674755"/>
                <a:ext cx="1501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74CF0F30-C4ED-4FEF-A141-0B9952FA998C}"/>
                  </a:ext>
                </a:extLst>
              </p14:cNvPr>
              <p14:cNvContentPartPr/>
              <p14:nvPr/>
            </p14:nvContentPartPr>
            <p14:xfrm>
              <a:off x="2157429" y="2807955"/>
              <a:ext cx="272880" cy="124920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74CF0F30-C4ED-4FEF-A141-0B9952FA998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48429" y="2799315"/>
                <a:ext cx="290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3043234E-7EA2-46B1-A036-8C3DC98B9AA9}"/>
                  </a:ext>
                </a:extLst>
              </p14:cNvPr>
              <p14:cNvContentPartPr/>
              <p14:nvPr/>
            </p14:nvContentPartPr>
            <p14:xfrm>
              <a:off x="2513829" y="2807955"/>
              <a:ext cx="232200" cy="123480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3043234E-7EA2-46B1-A036-8C3DC98B9AA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05189" y="2799315"/>
                <a:ext cx="249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AF19E02F-4EF4-42B6-99D0-2E2882674C51}"/>
                  </a:ext>
                </a:extLst>
              </p14:cNvPr>
              <p14:cNvContentPartPr/>
              <p14:nvPr/>
            </p14:nvContentPartPr>
            <p14:xfrm>
              <a:off x="1321149" y="2714355"/>
              <a:ext cx="351360" cy="252360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AF19E02F-4EF4-42B6-99D0-2E2882674C5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12509" y="2705703"/>
                <a:ext cx="369000" cy="27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4" name="Pismo odręczne 73">
                <a:extLst>
                  <a:ext uri="{FF2B5EF4-FFF2-40B4-BE49-F238E27FC236}">
                    <a16:creationId xmlns:a16="http://schemas.microsoft.com/office/drawing/2014/main" id="{E4C13D90-1B72-44AB-8F43-B42A5B551B5A}"/>
                  </a:ext>
                </a:extLst>
              </p14:cNvPr>
              <p14:cNvContentPartPr/>
              <p14:nvPr/>
            </p14:nvContentPartPr>
            <p14:xfrm>
              <a:off x="3076509" y="2825235"/>
              <a:ext cx="125640" cy="16200"/>
            </p14:xfrm>
          </p:contentPart>
        </mc:Choice>
        <mc:Fallback xmlns="">
          <p:pic>
            <p:nvPicPr>
              <p:cNvPr id="74" name="Pismo odręczne 73">
                <a:extLst>
                  <a:ext uri="{FF2B5EF4-FFF2-40B4-BE49-F238E27FC236}">
                    <a16:creationId xmlns:a16="http://schemas.microsoft.com/office/drawing/2014/main" id="{E4C13D90-1B72-44AB-8F43-B42A5B551B5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67509" y="2816235"/>
                <a:ext cx="143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1B79AE91-653D-49D8-953C-69B919425296}"/>
                  </a:ext>
                </a:extLst>
              </p14:cNvPr>
              <p14:cNvContentPartPr/>
              <p14:nvPr/>
            </p14:nvContentPartPr>
            <p14:xfrm>
              <a:off x="3309429" y="2738835"/>
              <a:ext cx="141120" cy="197640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1B79AE91-653D-49D8-953C-69B91942529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00429" y="2729835"/>
                <a:ext cx="158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269F3B67-D803-4E0B-8767-AD1FCD0A47E4}"/>
                  </a:ext>
                </a:extLst>
              </p14:cNvPr>
              <p14:cNvContentPartPr/>
              <p14:nvPr/>
            </p14:nvContentPartPr>
            <p14:xfrm>
              <a:off x="3655389" y="2791755"/>
              <a:ext cx="527400" cy="151200"/>
            </p14:xfrm>
          </p:contentPart>
        </mc:Choice>
        <mc:Fallback xmlns=""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269F3B67-D803-4E0B-8767-AD1FCD0A47E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46395" y="2783094"/>
                <a:ext cx="545028" cy="168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5329030B-2113-47BC-B230-A42DC0299232}"/>
                  </a:ext>
                </a:extLst>
              </p14:cNvPr>
              <p14:cNvContentPartPr/>
              <p14:nvPr/>
            </p14:nvContentPartPr>
            <p14:xfrm>
              <a:off x="3063909" y="3209715"/>
              <a:ext cx="125640" cy="3960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5329030B-2113-47BC-B230-A42DC029923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54909" y="3201075"/>
                <a:ext cx="1432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E0C8DBE3-8562-4D38-B163-F5003569ACBE}"/>
                  </a:ext>
                </a:extLst>
              </p14:cNvPr>
              <p14:cNvContentPartPr/>
              <p14:nvPr/>
            </p14:nvContentPartPr>
            <p14:xfrm>
              <a:off x="949269" y="3427515"/>
              <a:ext cx="4020840" cy="83160"/>
            </p14:xfrm>
          </p:contentPart>
        </mc:Choice>
        <mc:Fallback xmlns=""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E0C8DBE3-8562-4D38-B163-F5003569ACB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0269" y="3418515"/>
                <a:ext cx="40384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FCE95531-6D0F-4744-BBFB-898ECDE658B8}"/>
                  </a:ext>
                </a:extLst>
              </p14:cNvPr>
              <p14:cNvContentPartPr/>
              <p14:nvPr/>
            </p14:nvContentPartPr>
            <p14:xfrm>
              <a:off x="4325349" y="3131235"/>
              <a:ext cx="510120" cy="15840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FCE95531-6D0F-4744-BBFB-898ECDE658B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16709" y="3122615"/>
                <a:ext cx="527760" cy="1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31F30424-D150-4AD1-A095-C171463807FC}"/>
                  </a:ext>
                </a:extLst>
              </p14:cNvPr>
              <p14:cNvContentPartPr/>
              <p14:nvPr/>
            </p14:nvContentPartPr>
            <p14:xfrm>
              <a:off x="3872109" y="3093435"/>
              <a:ext cx="351000" cy="220680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31F30424-D150-4AD1-A095-C171463807F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63109" y="3084795"/>
                <a:ext cx="3686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58A27EB6-3D03-47A5-B9E2-8A3BED35D75C}"/>
                  </a:ext>
                </a:extLst>
              </p14:cNvPr>
              <p14:cNvContentPartPr/>
              <p14:nvPr/>
            </p14:nvContentPartPr>
            <p14:xfrm>
              <a:off x="3381429" y="3143475"/>
              <a:ext cx="370080" cy="219600"/>
            </p14:xfrm>
          </p:contentPart>
        </mc:Choice>
        <mc:Fallback xmlns=""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58A27EB6-3D03-47A5-B9E2-8A3BED35D75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72789" y="3134475"/>
                <a:ext cx="3877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5A57C2C4-5EE0-4992-980B-6FF0A7E9C226}"/>
                  </a:ext>
                </a:extLst>
              </p14:cNvPr>
              <p14:cNvContentPartPr/>
              <p14:nvPr/>
            </p14:nvContentPartPr>
            <p14:xfrm>
              <a:off x="1559109" y="3196035"/>
              <a:ext cx="162000" cy="164160"/>
            </p14:xfrm>
          </p:contentPart>
        </mc:Choice>
        <mc:Fallback xmlns=""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5A57C2C4-5EE0-4992-980B-6FF0A7E9C22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50469" y="3187035"/>
                <a:ext cx="1796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8" name="Pismo odręczne 97">
                <a:extLst>
                  <a:ext uri="{FF2B5EF4-FFF2-40B4-BE49-F238E27FC236}">
                    <a16:creationId xmlns:a16="http://schemas.microsoft.com/office/drawing/2014/main" id="{7EBAD0FE-DFE9-4421-B648-3A5E7C9E33A2}"/>
                  </a:ext>
                </a:extLst>
              </p14:cNvPr>
              <p14:cNvContentPartPr/>
              <p14:nvPr/>
            </p14:nvContentPartPr>
            <p14:xfrm>
              <a:off x="1593309" y="3972195"/>
              <a:ext cx="108720" cy="15480"/>
            </p14:xfrm>
          </p:contentPart>
        </mc:Choice>
        <mc:Fallback xmlns="">
          <p:pic>
            <p:nvPicPr>
              <p:cNvPr id="98" name="Pismo odręczne 97">
                <a:extLst>
                  <a:ext uri="{FF2B5EF4-FFF2-40B4-BE49-F238E27FC236}">
                    <a16:creationId xmlns:a16="http://schemas.microsoft.com/office/drawing/2014/main" id="{7EBAD0FE-DFE9-4421-B648-3A5E7C9E33A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84309" y="3963555"/>
                <a:ext cx="126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Pismo odręczne 98">
                <a:extLst>
                  <a:ext uri="{FF2B5EF4-FFF2-40B4-BE49-F238E27FC236}">
                    <a16:creationId xmlns:a16="http://schemas.microsoft.com/office/drawing/2014/main" id="{95E984C9-8055-44E4-B328-F4F475FC5D99}"/>
                  </a:ext>
                </a:extLst>
              </p14:cNvPr>
              <p14:cNvContentPartPr/>
              <p14:nvPr/>
            </p14:nvContentPartPr>
            <p14:xfrm>
              <a:off x="1570629" y="4035915"/>
              <a:ext cx="133200" cy="10800"/>
            </p14:xfrm>
          </p:contentPart>
        </mc:Choice>
        <mc:Fallback xmlns="">
          <p:pic>
            <p:nvPicPr>
              <p:cNvPr id="99" name="Pismo odręczne 98">
                <a:extLst>
                  <a:ext uri="{FF2B5EF4-FFF2-40B4-BE49-F238E27FC236}">
                    <a16:creationId xmlns:a16="http://schemas.microsoft.com/office/drawing/2014/main" id="{95E984C9-8055-44E4-B328-F4F475FC5D9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61629" y="4026915"/>
                <a:ext cx="150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0" name="Pismo odręczne 99">
                <a:extLst>
                  <a:ext uri="{FF2B5EF4-FFF2-40B4-BE49-F238E27FC236}">
                    <a16:creationId xmlns:a16="http://schemas.microsoft.com/office/drawing/2014/main" id="{BED7F6B5-1A36-4B9A-8D05-F4058ADEED18}"/>
                  </a:ext>
                </a:extLst>
              </p14:cNvPr>
              <p14:cNvContentPartPr/>
              <p14:nvPr/>
            </p14:nvContentPartPr>
            <p14:xfrm>
              <a:off x="1177869" y="3925755"/>
              <a:ext cx="150480" cy="237960"/>
            </p14:xfrm>
          </p:contentPart>
        </mc:Choice>
        <mc:Fallback xmlns="">
          <p:pic>
            <p:nvPicPr>
              <p:cNvPr id="100" name="Pismo odręczne 99">
                <a:extLst>
                  <a:ext uri="{FF2B5EF4-FFF2-40B4-BE49-F238E27FC236}">
                    <a16:creationId xmlns:a16="http://schemas.microsoft.com/office/drawing/2014/main" id="{BED7F6B5-1A36-4B9A-8D05-F4058ADEED1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68869" y="3916755"/>
                <a:ext cx="1681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11F9DB6B-3496-4F16-A9E1-BA1AF0E44B70}"/>
                  </a:ext>
                </a:extLst>
              </p14:cNvPr>
              <p14:cNvContentPartPr/>
              <p14:nvPr/>
            </p14:nvContentPartPr>
            <p14:xfrm>
              <a:off x="2392149" y="3880395"/>
              <a:ext cx="118080" cy="294480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11F9DB6B-3496-4F16-A9E1-BA1AF0E44B7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83149" y="3871395"/>
                <a:ext cx="1357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A3C7A8FE-3AE2-4F83-BFFD-55F72AD2F6C7}"/>
                  </a:ext>
                </a:extLst>
              </p14:cNvPr>
              <p14:cNvContentPartPr/>
              <p14:nvPr/>
            </p14:nvContentPartPr>
            <p14:xfrm>
              <a:off x="1879149" y="3888675"/>
              <a:ext cx="401760" cy="259200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A3C7A8FE-3AE2-4F83-BFFD-55F72AD2F6C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70157" y="3879687"/>
                <a:ext cx="419384" cy="27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C88D823F-4E6C-4B0E-B2F2-2EA1524EA0F1}"/>
                  </a:ext>
                </a:extLst>
              </p14:cNvPr>
              <p14:cNvContentPartPr/>
              <p14:nvPr/>
            </p14:nvContentPartPr>
            <p14:xfrm>
              <a:off x="2667549" y="3871395"/>
              <a:ext cx="163800" cy="277920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C88D823F-4E6C-4B0E-B2F2-2EA1524EA0F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58890" y="3862744"/>
                <a:ext cx="181479" cy="295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1" name="Pismo odręczne 110">
                <a:extLst>
                  <a:ext uri="{FF2B5EF4-FFF2-40B4-BE49-F238E27FC236}">
                    <a16:creationId xmlns:a16="http://schemas.microsoft.com/office/drawing/2014/main" id="{3FAB9DD1-F4A0-4016-9A20-C0E9E4849C53}"/>
                  </a:ext>
                </a:extLst>
              </p14:cNvPr>
              <p14:cNvContentPartPr/>
              <p14:nvPr/>
            </p14:nvContentPartPr>
            <p14:xfrm>
              <a:off x="2971029" y="3866355"/>
              <a:ext cx="330840" cy="254520"/>
            </p14:xfrm>
          </p:contentPart>
        </mc:Choice>
        <mc:Fallback xmlns="">
          <p:pic>
            <p:nvPicPr>
              <p:cNvPr id="111" name="Pismo odręczne 110">
                <a:extLst>
                  <a:ext uri="{FF2B5EF4-FFF2-40B4-BE49-F238E27FC236}">
                    <a16:creationId xmlns:a16="http://schemas.microsoft.com/office/drawing/2014/main" id="{3FAB9DD1-F4A0-4016-9A20-C0E9E4849C5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62389" y="3857368"/>
                <a:ext cx="348480" cy="272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4" name="Pismo odręczne 113">
                <a:extLst>
                  <a:ext uri="{FF2B5EF4-FFF2-40B4-BE49-F238E27FC236}">
                    <a16:creationId xmlns:a16="http://schemas.microsoft.com/office/drawing/2014/main" id="{7D7732B5-957D-4E13-9F17-5F1982686701}"/>
                  </a:ext>
                </a:extLst>
              </p14:cNvPr>
              <p14:cNvContentPartPr/>
              <p14:nvPr/>
            </p14:nvContentPartPr>
            <p14:xfrm>
              <a:off x="4230669" y="3842955"/>
              <a:ext cx="88200" cy="326880"/>
            </p14:xfrm>
          </p:contentPart>
        </mc:Choice>
        <mc:Fallback xmlns="">
          <p:pic>
            <p:nvPicPr>
              <p:cNvPr id="114" name="Pismo odręczne 113">
                <a:extLst>
                  <a:ext uri="{FF2B5EF4-FFF2-40B4-BE49-F238E27FC236}">
                    <a16:creationId xmlns:a16="http://schemas.microsoft.com/office/drawing/2014/main" id="{7D7732B5-957D-4E13-9F17-5F198268670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221669" y="3833955"/>
                <a:ext cx="105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4" name="Pismo odręczne 123">
                <a:extLst>
                  <a:ext uri="{FF2B5EF4-FFF2-40B4-BE49-F238E27FC236}">
                    <a16:creationId xmlns:a16="http://schemas.microsoft.com/office/drawing/2014/main" id="{8F7C0456-338B-4941-B775-26FEFB10FABF}"/>
                  </a:ext>
                </a:extLst>
              </p14:cNvPr>
              <p14:cNvContentPartPr/>
              <p14:nvPr/>
            </p14:nvContentPartPr>
            <p14:xfrm>
              <a:off x="4432989" y="3752955"/>
              <a:ext cx="872280" cy="503280"/>
            </p14:xfrm>
          </p:contentPart>
        </mc:Choice>
        <mc:Fallback xmlns="">
          <p:pic>
            <p:nvPicPr>
              <p:cNvPr id="124" name="Pismo odręczne 123">
                <a:extLst>
                  <a:ext uri="{FF2B5EF4-FFF2-40B4-BE49-F238E27FC236}">
                    <a16:creationId xmlns:a16="http://schemas.microsoft.com/office/drawing/2014/main" id="{8F7C0456-338B-4941-B775-26FEFB10FA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24349" y="3744309"/>
                <a:ext cx="889920" cy="52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25" name="Pismo odręczne 124">
                <a:extLst>
                  <a:ext uri="{FF2B5EF4-FFF2-40B4-BE49-F238E27FC236}">
                    <a16:creationId xmlns:a16="http://schemas.microsoft.com/office/drawing/2014/main" id="{B2C93A17-4CB2-4E65-8FFA-564DC8343A93}"/>
                  </a:ext>
                </a:extLst>
              </p14:cNvPr>
              <p14:cNvContentPartPr/>
              <p14:nvPr/>
            </p14:nvContentPartPr>
            <p14:xfrm>
              <a:off x="3632349" y="3981555"/>
              <a:ext cx="498240" cy="128520"/>
            </p14:xfrm>
          </p:contentPart>
        </mc:Choice>
        <mc:Fallback xmlns="">
          <p:pic>
            <p:nvPicPr>
              <p:cNvPr id="125" name="Pismo odręczne 124">
                <a:extLst>
                  <a:ext uri="{FF2B5EF4-FFF2-40B4-BE49-F238E27FC236}">
                    <a16:creationId xmlns:a16="http://schemas.microsoft.com/office/drawing/2014/main" id="{B2C93A17-4CB2-4E65-8FFA-564DC8343A9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623709" y="3972555"/>
                <a:ext cx="515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6" name="Pismo odręczne 125">
                <a:extLst>
                  <a:ext uri="{FF2B5EF4-FFF2-40B4-BE49-F238E27FC236}">
                    <a16:creationId xmlns:a16="http://schemas.microsoft.com/office/drawing/2014/main" id="{30E5C1E5-9941-41B7-A83D-E83E4796042B}"/>
                  </a:ext>
                </a:extLst>
              </p14:cNvPr>
              <p14:cNvContentPartPr/>
              <p14:nvPr/>
            </p14:nvContentPartPr>
            <p14:xfrm>
              <a:off x="922269" y="4742235"/>
              <a:ext cx="141120" cy="270720"/>
            </p14:xfrm>
          </p:contentPart>
        </mc:Choice>
        <mc:Fallback xmlns="">
          <p:pic>
            <p:nvPicPr>
              <p:cNvPr id="126" name="Pismo odręczne 125">
                <a:extLst>
                  <a:ext uri="{FF2B5EF4-FFF2-40B4-BE49-F238E27FC236}">
                    <a16:creationId xmlns:a16="http://schemas.microsoft.com/office/drawing/2014/main" id="{30E5C1E5-9941-41B7-A83D-E83E4796042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13629" y="4733235"/>
                <a:ext cx="1587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7" name="Pismo odręczne 126">
                <a:extLst>
                  <a:ext uri="{FF2B5EF4-FFF2-40B4-BE49-F238E27FC236}">
                    <a16:creationId xmlns:a16="http://schemas.microsoft.com/office/drawing/2014/main" id="{766B1A80-F7C9-4B60-B7EC-D865D4EC560D}"/>
                  </a:ext>
                </a:extLst>
              </p14:cNvPr>
              <p14:cNvContentPartPr/>
              <p14:nvPr/>
            </p14:nvContentPartPr>
            <p14:xfrm>
              <a:off x="1227189" y="4706595"/>
              <a:ext cx="110160" cy="305280"/>
            </p14:xfrm>
          </p:contentPart>
        </mc:Choice>
        <mc:Fallback xmlns="">
          <p:pic>
            <p:nvPicPr>
              <p:cNvPr id="127" name="Pismo odręczne 126">
                <a:extLst>
                  <a:ext uri="{FF2B5EF4-FFF2-40B4-BE49-F238E27FC236}">
                    <a16:creationId xmlns:a16="http://schemas.microsoft.com/office/drawing/2014/main" id="{766B1A80-F7C9-4B60-B7EC-D865D4EC560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218549" y="4697595"/>
                <a:ext cx="1278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8" name="Pismo odręczne 127">
                <a:extLst>
                  <a:ext uri="{FF2B5EF4-FFF2-40B4-BE49-F238E27FC236}">
                    <a16:creationId xmlns:a16="http://schemas.microsoft.com/office/drawing/2014/main" id="{DB95E9C9-D2B2-42A2-8E0B-C1C821035665}"/>
                  </a:ext>
                </a:extLst>
              </p14:cNvPr>
              <p14:cNvContentPartPr/>
              <p14:nvPr/>
            </p14:nvContentPartPr>
            <p14:xfrm>
              <a:off x="1487469" y="4751955"/>
              <a:ext cx="123120" cy="231840"/>
            </p14:xfrm>
          </p:contentPart>
        </mc:Choice>
        <mc:Fallback xmlns="">
          <p:pic>
            <p:nvPicPr>
              <p:cNvPr id="128" name="Pismo odręczne 127">
                <a:extLst>
                  <a:ext uri="{FF2B5EF4-FFF2-40B4-BE49-F238E27FC236}">
                    <a16:creationId xmlns:a16="http://schemas.microsoft.com/office/drawing/2014/main" id="{DB95E9C9-D2B2-42A2-8E0B-C1C82103566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478469" y="4742955"/>
                <a:ext cx="140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3C89330D-E9DD-4A58-8119-72D2B525ECFC}"/>
                  </a:ext>
                </a:extLst>
              </p14:cNvPr>
              <p14:cNvContentPartPr/>
              <p14:nvPr/>
            </p14:nvContentPartPr>
            <p14:xfrm>
              <a:off x="3134109" y="4845555"/>
              <a:ext cx="154080" cy="28080"/>
            </p14:xfrm>
          </p:contentPart>
        </mc:Choice>
        <mc:Fallback xmlns=""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3C89330D-E9DD-4A58-8119-72D2B525ECF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125469" y="4836555"/>
                <a:ext cx="171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4" name="Pismo odręczne 133">
                <a:extLst>
                  <a:ext uri="{FF2B5EF4-FFF2-40B4-BE49-F238E27FC236}">
                    <a16:creationId xmlns:a16="http://schemas.microsoft.com/office/drawing/2014/main" id="{6D980E9E-7EA5-4F1B-876E-C1F0E20CCC36}"/>
                  </a:ext>
                </a:extLst>
              </p14:cNvPr>
              <p14:cNvContentPartPr/>
              <p14:nvPr/>
            </p14:nvContentPartPr>
            <p14:xfrm>
              <a:off x="3553149" y="4708035"/>
              <a:ext cx="124560" cy="203400"/>
            </p14:xfrm>
          </p:contentPart>
        </mc:Choice>
        <mc:Fallback xmlns="">
          <p:pic>
            <p:nvPicPr>
              <p:cNvPr id="134" name="Pismo odręczne 133">
                <a:extLst>
                  <a:ext uri="{FF2B5EF4-FFF2-40B4-BE49-F238E27FC236}">
                    <a16:creationId xmlns:a16="http://schemas.microsoft.com/office/drawing/2014/main" id="{6D980E9E-7EA5-4F1B-876E-C1F0E20CCC3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544509" y="4699035"/>
                <a:ext cx="142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5" name="Pismo odręczne 134">
                <a:extLst>
                  <a:ext uri="{FF2B5EF4-FFF2-40B4-BE49-F238E27FC236}">
                    <a16:creationId xmlns:a16="http://schemas.microsoft.com/office/drawing/2014/main" id="{16D248D0-048A-4330-92BE-FCF3B0D03B78}"/>
                  </a:ext>
                </a:extLst>
              </p14:cNvPr>
              <p14:cNvContentPartPr/>
              <p14:nvPr/>
            </p14:nvContentPartPr>
            <p14:xfrm>
              <a:off x="3860949" y="4735395"/>
              <a:ext cx="208440" cy="168840"/>
            </p14:xfrm>
          </p:contentPart>
        </mc:Choice>
        <mc:Fallback xmlns="">
          <p:pic>
            <p:nvPicPr>
              <p:cNvPr id="135" name="Pismo odręczne 134">
                <a:extLst>
                  <a:ext uri="{FF2B5EF4-FFF2-40B4-BE49-F238E27FC236}">
                    <a16:creationId xmlns:a16="http://schemas.microsoft.com/office/drawing/2014/main" id="{16D248D0-048A-4330-92BE-FCF3B0D03B7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852309" y="4726755"/>
                <a:ext cx="226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Pismo odręczne 135">
                <a:extLst>
                  <a:ext uri="{FF2B5EF4-FFF2-40B4-BE49-F238E27FC236}">
                    <a16:creationId xmlns:a16="http://schemas.microsoft.com/office/drawing/2014/main" id="{A77E976D-A17D-406A-9463-5606633E7E80}"/>
                  </a:ext>
                </a:extLst>
              </p14:cNvPr>
              <p14:cNvContentPartPr/>
              <p14:nvPr/>
            </p14:nvContentPartPr>
            <p14:xfrm>
              <a:off x="4164789" y="4751955"/>
              <a:ext cx="232200" cy="157320"/>
            </p14:xfrm>
          </p:contentPart>
        </mc:Choice>
        <mc:Fallback xmlns="">
          <p:pic>
            <p:nvPicPr>
              <p:cNvPr id="136" name="Pismo odręczne 135">
                <a:extLst>
                  <a:ext uri="{FF2B5EF4-FFF2-40B4-BE49-F238E27FC236}">
                    <a16:creationId xmlns:a16="http://schemas.microsoft.com/office/drawing/2014/main" id="{A77E976D-A17D-406A-9463-5606633E7E8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156149" y="4742955"/>
                <a:ext cx="249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7" name="Pismo odręczne 136">
                <a:extLst>
                  <a:ext uri="{FF2B5EF4-FFF2-40B4-BE49-F238E27FC236}">
                    <a16:creationId xmlns:a16="http://schemas.microsoft.com/office/drawing/2014/main" id="{34071CF9-85DF-4986-A6E6-39061D5061D8}"/>
                  </a:ext>
                </a:extLst>
              </p14:cNvPr>
              <p14:cNvContentPartPr/>
              <p14:nvPr/>
            </p14:nvContentPartPr>
            <p14:xfrm>
              <a:off x="2346069" y="4560795"/>
              <a:ext cx="499320" cy="207000"/>
            </p14:xfrm>
          </p:contentPart>
        </mc:Choice>
        <mc:Fallback xmlns="">
          <p:pic>
            <p:nvPicPr>
              <p:cNvPr id="137" name="Pismo odręczne 136">
                <a:extLst>
                  <a:ext uri="{FF2B5EF4-FFF2-40B4-BE49-F238E27FC236}">
                    <a16:creationId xmlns:a16="http://schemas.microsoft.com/office/drawing/2014/main" id="{34071CF9-85DF-4986-A6E6-39061D5061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337429" y="4551795"/>
                <a:ext cx="5169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8" name="Pismo odręczne 137">
                <a:extLst>
                  <a:ext uri="{FF2B5EF4-FFF2-40B4-BE49-F238E27FC236}">
                    <a16:creationId xmlns:a16="http://schemas.microsoft.com/office/drawing/2014/main" id="{2047C023-A852-4FEB-BE8C-184D20CF0A0F}"/>
                  </a:ext>
                </a:extLst>
              </p14:cNvPr>
              <p14:cNvContentPartPr/>
              <p14:nvPr/>
            </p14:nvContentPartPr>
            <p14:xfrm>
              <a:off x="2032149" y="4820715"/>
              <a:ext cx="364320" cy="155880"/>
            </p14:xfrm>
          </p:contentPart>
        </mc:Choice>
        <mc:Fallback xmlns="">
          <p:pic>
            <p:nvPicPr>
              <p:cNvPr id="138" name="Pismo odręczne 137">
                <a:extLst>
                  <a:ext uri="{FF2B5EF4-FFF2-40B4-BE49-F238E27FC236}">
                    <a16:creationId xmlns:a16="http://schemas.microsoft.com/office/drawing/2014/main" id="{2047C023-A852-4FEB-BE8C-184D20CF0A0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23500" y="4812075"/>
                <a:ext cx="381977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1" name="Pismo odręczne 140">
                <a:extLst>
                  <a:ext uri="{FF2B5EF4-FFF2-40B4-BE49-F238E27FC236}">
                    <a16:creationId xmlns:a16="http://schemas.microsoft.com/office/drawing/2014/main" id="{AC9FCC83-C77C-4840-A0E3-AB0AF6831E69}"/>
                  </a:ext>
                </a:extLst>
              </p14:cNvPr>
              <p14:cNvContentPartPr/>
              <p14:nvPr/>
            </p14:nvContentPartPr>
            <p14:xfrm>
              <a:off x="1531389" y="5161635"/>
              <a:ext cx="132480" cy="185400"/>
            </p14:xfrm>
          </p:contentPart>
        </mc:Choice>
        <mc:Fallback xmlns="">
          <p:pic>
            <p:nvPicPr>
              <p:cNvPr id="141" name="Pismo odręczne 140">
                <a:extLst>
                  <a:ext uri="{FF2B5EF4-FFF2-40B4-BE49-F238E27FC236}">
                    <a16:creationId xmlns:a16="http://schemas.microsoft.com/office/drawing/2014/main" id="{AC9FCC83-C77C-4840-A0E3-AB0AF6831E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22749" y="5152995"/>
                <a:ext cx="150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2" name="Pismo odręczne 141">
                <a:extLst>
                  <a:ext uri="{FF2B5EF4-FFF2-40B4-BE49-F238E27FC236}">
                    <a16:creationId xmlns:a16="http://schemas.microsoft.com/office/drawing/2014/main" id="{F84E453F-4C85-4738-AFC1-739796BFFBB9}"/>
                  </a:ext>
                </a:extLst>
              </p14:cNvPr>
              <p14:cNvContentPartPr/>
              <p14:nvPr/>
            </p14:nvContentPartPr>
            <p14:xfrm>
              <a:off x="3080469" y="5223915"/>
              <a:ext cx="106200" cy="10800"/>
            </p14:xfrm>
          </p:contentPart>
        </mc:Choice>
        <mc:Fallback xmlns="">
          <p:pic>
            <p:nvPicPr>
              <p:cNvPr id="142" name="Pismo odręczne 141">
                <a:extLst>
                  <a:ext uri="{FF2B5EF4-FFF2-40B4-BE49-F238E27FC236}">
                    <a16:creationId xmlns:a16="http://schemas.microsoft.com/office/drawing/2014/main" id="{F84E453F-4C85-4738-AFC1-739796BFFBB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71469" y="5215275"/>
                <a:ext cx="123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5B0D6C19-C48A-43CA-A616-A675AA2541A3}"/>
                  </a:ext>
                </a:extLst>
              </p14:cNvPr>
              <p14:cNvContentPartPr/>
              <p14:nvPr/>
            </p14:nvContentPartPr>
            <p14:xfrm>
              <a:off x="3462429" y="5101875"/>
              <a:ext cx="143640" cy="274320"/>
            </p14:xfrm>
          </p:contentPart>
        </mc:Choice>
        <mc:Fallback xmlns=""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5B0D6C19-C48A-43CA-A616-A675AA2541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53789" y="5093235"/>
                <a:ext cx="161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8" name="Pismo odręczne 147">
                <a:extLst>
                  <a:ext uri="{FF2B5EF4-FFF2-40B4-BE49-F238E27FC236}">
                    <a16:creationId xmlns:a16="http://schemas.microsoft.com/office/drawing/2014/main" id="{883FC49D-001A-4E27-B336-D85AA3DD5DE3}"/>
                  </a:ext>
                </a:extLst>
              </p14:cNvPr>
              <p14:cNvContentPartPr/>
              <p14:nvPr/>
            </p14:nvContentPartPr>
            <p14:xfrm>
              <a:off x="4189989" y="5121675"/>
              <a:ext cx="111960" cy="213840"/>
            </p14:xfrm>
          </p:contentPart>
        </mc:Choice>
        <mc:Fallback xmlns="">
          <p:pic>
            <p:nvPicPr>
              <p:cNvPr id="148" name="Pismo odręczne 147">
                <a:extLst>
                  <a:ext uri="{FF2B5EF4-FFF2-40B4-BE49-F238E27FC236}">
                    <a16:creationId xmlns:a16="http://schemas.microsoft.com/office/drawing/2014/main" id="{883FC49D-001A-4E27-B336-D85AA3DD5DE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80989" y="5112675"/>
                <a:ext cx="1296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9" name="Pismo odręczne 148">
                <a:extLst>
                  <a:ext uri="{FF2B5EF4-FFF2-40B4-BE49-F238E27FC236}">
                    <a16:creationId xmlns:a16="http://schemas.microsoft.com/office/drawing/2014/main" id="{7988AC30-3BAC-41A8-A747-40094C6EF5EE}"/>
                  </a:ext>
                </a:extLst>
              </p14:cNvPr>
              <p14:cNvContentPartPr/>
              <p14:nvPr/>
            </p14:nvContentPartPr>
            <p14:xfrm>
              <a:off x="3707589" y="5114835"/>
              <a:ext cx="372600" cy="223920"/>
            </p14:xfrm>
          </p:contentPart>
        </mc:Choice>
        <mc:Fallback xmlns="">
          <p:pic>
            <p:nvPicPr>
              <p:cNvPr id="149" name="Pismo odręczne 148">
                <a:extLst>
                  <a:ext uri="{FF2B5EF4-FFF2-40B4-BE49-F238E27FC236}">
                    <a16:creationId xmlns:a16="http://schemas.microsoft.com/office/drawing/2014/main" id="{7988AC30-3BAC-41A8-A747-40094C6EF5E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98949" y="5106195"/>
                <a:ext cx="3902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3" name="Pismo odręczne 152">
                <a:extLst>
                  <a:ext uri="{FF2B5EF4-FFF2-40B4-BE49-F238E27FC236}">
                    <a16:creationId xmlns:a16="http://schemas.microsoft.com/office/drawing/2014/main" id="{BDEF53C2-7013-4848-9566-C77C2C3E1C6E}"/>
                  </a:ext>
                </a:extLst>
              </p14:cNvPr>
              <p14:cNvContentPartPr/>
              <p14:nvPr/>
            </p14:nvContentPartPr>
            <p14:xfrm>
              <a:off x="4467549" y="5142555"/>
              <a:ext cx="556200" cy="196560"/>
            </p14:xfrm>
          </p:contentPart>
        </mc:Choice>
        <mc:Fallback xmlns="">
          <p:pic>
            <p:nvPicPr>
              <p:cNvPr id="153" name="Pismo odręczne 152">
                <a:extLst>
                  <a:ext uri="{FF2B5EF4-FFF2-40B4-BE49-F238E27FC236}">
                    <a16:creationId xmlns:a16="http://schemas.microsoft.com/office/drawing/2014/main" id="{BDEF53C2-7013-4848-9566-C77C2C3E1C6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458909" y="5133571"/>
                <a:ext cx="573840" cy="214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4" name="Pismo odręczne 153">
                <a:extLst>
                  <a:ext uri="{FF2B5EF4-FFF2-40B4-BE49-F238E27FC236}">
                    <a16:creationId xmlns:a16="http://schemas.microsoft.com/office/drawing/2014/main" id="{3ACD2135-272B-42AD-A009-5C17D55CFBF9}"/>
                  </a:ext>
                </a:extLst>
              </p14:cNvPr>
              <p14:cNvContentPartPr/>
              <p14:nvPr/>
            </p14:nvContentPartPr>
            <p14:xfrm>
              <a:off x="777549" y="5550795"/>
              <a:ext cx="4293360" cy="77040"/>
            </p14:xfrm>
          </p:contentPart>
        </mc:Choice>
        <mc:Fallback xmlns="">
          <p:pic>
            <p:nvPicPr>
              <p:cNvPr id="154" name="Pismo odręczne 153">
                <a:extLst>
                  <a:ext uri="{FF2B5EF4-FFF2-40B4-BE49-F238E27FC236}">
                    <a16:creationId xmlns:a16="http://schemas.microsoft.com/office/drawing/2014/main" id="{3ACD2135-272B-42AD-A009-5C17D55CFBF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8549" y="5541795"/>
                <a:ext cx="4311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7" name="Pismo odręczne 156">
                <a:extLst>
                  <a:ext uri="{FF2B5EF4-FFF2-40B4-BE49-F238E27FC236}">
                    <a16:creationId xmlns:a16="http://schemas.microsoft.com/office/drawing/2014/main" id="{0CBE1AD0-FF33-4A18-8156-4AD5B13E4A67}"/>
                  </a:ext>
                </a:extLst>
              </p14:cNvPr>
              <p14:cNvContentPartPr/>
              <p14:nvPr/>
            </p14:nvContentPartPr>
            <p14:xfrm>
              <a:off x="1934949" y="5923035"/>
              <a:ext cx="178920" cy="43560"/>
            </p14:xfrm>
          </p:contentPart>
        </mc:Choice>
        <mc:Fallback xmlns="">
          <p:pic>
            <p:nvPicPr>
              <p:cNvPr id="157" name="Pismo odręczne 156">
                <a:extLst>
                  <a:ext uri="{FF2B5EF4-FFF2-40B4-BE49-F238E27FC236}">
                    <a16:creationId xmlns:a16="http://schemas.microsoft.com/office/drawing/2014/main" id="{0CBE1AD0-FF33-4A18-8156-4AD5B13E4A6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926309" y="5914395"/>
                <a:ext cx="196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8" name="Pismo odręczne 157">
                <a:extLst>
                  <a:ext uri="{FF2B5EF4-FFF2-40B4-BE49-F238E27FC236}">
                    <a16:creationId xmlns:a16="http://schemas.microsoft.com/office/drawing/2014/main" id="{EC7B3A60-4915-431E-97DF-4E749AEE8925}"/>
                  </a:ext>
                </a:extLst>
              </p14:cNvPr>
              <p14:cNvContentPartPr/>
              <p14:nvPr/>
            </p14:nvContentPartPr>
            <p14:xfrm>
              <a:off x="1959429" y="6045435"/>
              <a:ext cx="120600" cy="1080"/>
            </p14:xfrm>
          </p:contentPart>
        </mc:Choice>
        <mc:Fallback xmlns="">
          <p:pic>
            <p:nvPicPr>
              <p:cNvPr id="158" name="Pismo odręczne 157">
                <a:extLst>
                  <a:ext uri="{FF2B5EF4-FFF2-40B4-BE49-F238E27FC236}">
                    <a16:creationId xmlns:a16="http://schemas.microsoft.com/office/drawing/2014/main" id="{EC7B3A60-4915-431E-97DF-4E749AEE892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50789" y="6036435"/>
                <a:ext cx="1382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9" name="Pismo odręczne 158">
                <a:extLst>
                  <a:ext uri="{FF2B5EF4-FFF2-40B4-BE49-F238E27FC236}">
                    <a16:creationId xmlns:a16="http://schemas.microsoft.com/office/drawing/2014/main" id="{17598FDF-B6D1-43B2-B990-D36149034EF9}"/>
                  </a:ext>
                </a:extLst>
              </p14:cNvPr>
              <p14:cNvContentPartPr/>
              <p14:nvPr/>
            </p14:nvContentPartPr>
            <p14:xfrm>
              <a:off x="1301709" y="5931675"/>
              <a:ext cx="260640" cy="233640"/>
            </p14:xfrm>
          </p:contentPart>
        </mc:Choice>
        <mc:Fallback xmlns="">
          <p:pic>
            <p:nvPicPr>
              <p:cNvPr id="159" name="Pismo odręczne 158">
                <a:extLst>
                  <a:ext uri="{FF2B5EF4-FFF2-40B4-BE49-F238E27FC236}">
                    <a16:creationId xmlns:a16="http://schemas.microsoft.com/office/drawing/2014/main" id="{17598FDF-B6D1-43B2-B990-D36149034EF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293069" y="5922675"/>
                <a:ext cx="278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0" name="Pismo odręczne 159">
                <a:extLst>
                  <a:ext uri="{FF2B5EF4-FFF2-40B4-BE49-F238E27FC236}">
                    <a16:creationId xmlns:a16="http://schemas.microsoft.com/office/drawing/2014/main" id="{CA3D485E-378F-41A4-A9B5-74A35C790066}"/>
                  </a:ext>
                </a:extLst>
              </p14:cNvPr>
              <p14:cNvContentPartPr/>
              <p14:nvPr/>
            </p14:nvContentPartPr>
            <p14:xfrm>
              <a:off x="2393229" y="5929875"/>
              <a:ext cx="173160" cy="231840"/>
            </p14:xfrm>
          </p:contentPart>
        </mc:Choice>
        <mc:Fallback xmlns="">
          <p:pic>
            <p:nvPicPr>
              <p:cNvPr id="160" name="Pismo odręczne 159">
                <a:extLst>
                  <a:ext uri="{FF2B5EF4-FFF2-40B4-BE49-F238E27FC236}">
                    <a16:creationId xmlns:a16="http://schemas.microsoft.com/office/drawing/2014/main" id="{CA3D485E-378F-41A4-A9B5-74A35C79006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84589" y="5921235"/>
                <a:ext cx="1908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5" name="Pismo odręczne 164">
                <a:extLst>
                  <a:ext uri="{FF2B5EF4-FFF2-40B4-BE49-F238E27FC236}">
                    <a16:creationId xmlns:a16="http://schemas.microsoft.com/office/drawing/2014/main" id="{1DB4CC19-9669-40A6-886F-B3FF5E1DBFAC}"/>
                  </a:ext>
                </a:extLst>
              </p14:cNvPr>
              <p14:cNvContentPartPr/>
              <p14:nvPr/>
            </p14:nvContentPartPr>
            <p14:xfrm>
              <a:off x="2695989" y="5900715"/>
              <a:ext cx="497160" cy="308160"/>
            </p14:xfrm>
          </p:contentPart>
        </mc:Choice>
        <mc:Fallback xmlns="">
          <p:pic>
            <p:nvPicPr>
              <p:cNvPr id="165" name="Pismo odręczne 164">
                <a:extLst>
                  <a:ext uri="{FF2B5EF4-FFF2-40B4-BE49-F238E27FC236}">
                    <a16:creationId xmlns:a16="http://schemas.microsoft.com/office/drawing/2014/main" id="{1DB4CC19-9669-40A6-886F-B3FF5E1DBFA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86989" y="5892075"/>
                <a:ext cx="5148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F6A7ECA9-4C96-4674-BD5A-689580AB0C2F}"/>
                  </a:ext>
                </a:extLst>
              </p14:cNvPr>
              <p14:cNvContentPartPr/>
              <p14:nvPr/>
            </p14:nvContentPartPr>
            <p14:xfrm>
              <a:off x="3342549" y="5899635"/>
              <a:ext cx="115200" cy="327960"/>
            </p14:xfrm>
          </p:contentPart>
        </mc:Choice>
        <mc:Fallback xmlns=""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F6A7ECA9-4C96-4674-BD5A-689580AB0C2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33909" y="5890635"/>
                <a:ext cx="1328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79" name="Pismo odręczne 178">
                <a:extLst>
                  <a:ext uri="{FF2B5EF4-FFF2-40B4-BE49-F238E27FC236}">
                    <a16:creationId xmlns:a16="http://schemas.microsoft.com/office/drawing/2014/main" id="{38F1449C-E361-4D6B-9279-E728D15DE0C1}"/>
                  </a:ext>
                </a:extLst>
              </p14:cNvPr>
              <p14:cNvContentPartPr/>
              <p14:nvPr/>
            </p14:nvContentPartPr>
            <p14:xfrm>
              <a:off x="3770589" y="5824395"/>
              <a:ext cx="1695600" cy="495720"/>
            </p14:xfrm>
          </p:contentPart>
        </mc:Choice>
        <mc:Fallback xmlns="">
          <p:pic>
            <p:nvPicPr>
              <p:cNvPr id="179" name="Pismo odręczne 178">
                <a:extLst>
                  <a:ext uri="{FF2B5EF4-FFF2-40B4-BE49-F238E27FC236}">
                    <a16:creationId xmlns:a16="http://schemas.microsoft.com/office/drawing/2014/main" id="{38F1449C-E361-4D6B-9279-E728D15DE0C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761591" y="5815755"/>
                <a:ext cx="1713236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86" name="Pismo odręczne 185">
                <a:extLst>
                  <a:ext uri="{FF2B5EF4-FFF2-40B4-BE49-F238E27FC236}">
                    <a16:creationId xmlns:a16="http://schemas.microsoft.com/office/drawing/2014/main" id="{09A36F2B-0BC9-495A-9345-1D3EA8D4C2C9}"/>
                  </a:ext>
                </a:extLst>
              </p14:cNvPr>
              <p14:cNvContentPartPr/>
              <p14:nvPr/>
            </p14:nvContentPartPr>
            <p14:xfrm>
              <a:off x="6932109" y="2781315"/>
              <a:ext cx="227160" cy="198360"/>
            </p14:xfrm>
          </p:contentPart>
        </mc:Choice>
        <mc:Fallback xmlns="">
          <p:pic>
            <p:nvPicPr>
              <p:cNvPr id="186" name="Pismo odręczne 185">
                <a:extLst>
                  <a:ext uri="{FF2B5EF4-FFF2-40B4-BE49-F238E27FC236}">
                    <a16:creationId xmlns:a16="http://schemas.microsoft.com/office/drawing/2014/main" id="{09A36F2B-0BC9-495A-9345-1D3EA8D4C2C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923469" y="2772315"/>
                <a:ext cx="244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87" name="Pismo odręczne 186">
                <a:extLst>
                  <a:ext uri="{FF2B5EF4-FFF2-40B4-BE49-F238E27FC236}">
                    <a16:creationId xmlns:a16="http://schemas.microsoft.com/office/drawing/2014/main" id="{76993A7E-34D2-4BA5-9831-F96B62BAB1E4}"/>
                  </a:ext>
                </a:extLst>
              </p14:cNvPr>
              <p14:cNvContentPartPr/>
              <p14:nvPr/>
            </p14:nvContentPartPr>
            <p14:xfrm>
              <a:off x="6492549" y="2753595"/>
              <a:ext cx="368640" cy="257040"/>
            </p14:xfrm>
          </p:contentPart>
        </mc:Choice>
        <mc:Fallback xmlns="">
          <p:pic>
            <p:nvPicPr>
              <p:cNvPr id="187" name="Pismo odręczne 186">
                <a:extLst>
                  <a:ext uri="{FF2B5EF4-FFF2-40B4-BE49-F238E27FC236}">
                    <a16:creationId xmlns:a16="http://schemas.microsoft.com/office/drawing/2014/main" id="{76993A7E-34D2-4BA5-9831-F96B62BAB1E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83549" y="2744943"/>
                <a:ext cx="386280" cy="27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88" name="Pismo odręczne 187">
                <a:extLst>
                  <a:ext uri="{FF2B5EF4-FFF2-40B4-BE49-F238E27FC236}">
                    <a16:creationId xmlns:a16="http://schemas.microsoft.com/office/drawing/2014/main" id="{71DF9DEE-DE98-4F2D-8731-7B48A52D3BC9}"/>
                  </a:ext>
                </a:extLst>
              </p14:cNvPr>
              <p14:cNvContentPartPr/>
              <p14:nvPr/>
            </p14:nvContentPartPr>
            <p14:xfrm>
              <a:off x="7286349" y="2738835"/>
              <a:ext cx="94320" cy="284400"/>
            </p14:xfrm>
          </p:contentPart>
        </mc:Choice>
        <mc:Fallback xmlns="">
          <p:pic>
            <p:nvPicPr>
              <p:cNvPr id="188" name="Pismo odręczne 187">
                <a:extLst>
                  <a:ext uri="{FF2B5EF4-FFF2-40B4-BE49-F238E27FC236}">
                    <a16:creationId xmlns:a16="http://schemas.microsoft.com/office/drawing/2014/main" id="{71DF9DEE-DE98-4F2D-8731-7B48A52D3BC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277709" y="2730195"/>
                <a:ext cx="1119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89" name="Pismo odręczne 188">
                <a:extLst>
                  <a:ext uri="{FF2B5EF4-FFF2-40B4-BE49-F238E27FC236}">
                    <a16:creationId xmlns:a16="http://schemas.microsoft.com/office/drawing/2014/main" id="{722CBC88-F6B0-4985-81FA-DC70D6E311D3}"/>
                  </a:ext>
                </a:extLst>
              </p14:cNvPr>
              <p14:cNvContentPartPr/>
              <p14:nvPr/>
            </p14:nvContentPartPr>
            <p14:xfrm>
              <a:off x="7467789" y="2879955"/>
              <a:ext cx="111600" cy="169920"/>
            </p14:xfrm>
          </p:contentPart>
        </mc:Choice>
        <mc:Fallback xmlns="">
          <p:pic>
            <p:nvPicPr>
              <p:cNvPr id="189" name="Pismo odręczne 188">
                <a:extLst>
                  <a:ext uri="{FF2B5EF4-FFF2-40B4-BE49-F238E27FC236}">
                    <a16:creationId xmlns:a16="http://schemas.microsoft.com/office/drawing/2014/main" id="{722CBC88-F6B0-4985-81FA-DC70D6E311D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59149" y="2870955"/>
                <a:ext cx="129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90" name="Pismo odręczne 189">
                <a:extLst>
                  <a:ext uri="{FF2B5EF4-FFF2-40B4-BE49-F238E27FC236}">
                    <a16:creationId xmlns:a16="http://schemas.microsoft.com/office/drawing/2014/main" id="{B32D5BFC-5CD9-4EA4-93B0-686D099EF22F}"/>
                  </a:ext>
                </a:extLst>
              </p14:cNvPr>
              <p14:cNvContentPartPr/>
              <p14:nvPr/>
            </p14:nvContentPartPr>
            <p14:xfrm>
              <a:off x="7653189" y="2757915"/>
              <a:ext cx="119880" cy="286560"/>
            </p14:xfrm>
          </p:contentPart>
        </mc:Choice>
        <mc:Fallback xmlns="">
          <p:pic>
            <p:nvPicPr>
              <p:cNvPr id="190" name="Pismo odręczne 189">
                <a:extLst>
                  <a:ext uri="{FF2B5EF4-FFF2-40B4-BE49-F238E27FC236}">
                    <a16:creationId xmlns:a16="http://schemas.microsoft.com/office/drawing/2014/main" id="{B32D5BFC-5CD9-4EA4-93B0-686D099EF22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644549" y="2749275"/>
                <a:ext cx="1375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91" name="Pismo odręczne 190">
                <a:extLst>
                  <a:ext uri="{FF2B5EF4-FFF2-40B4-BE49-F238E27FC236}">
                    <a16:creationId xmlns:a16="http://schemas.microsoft.com/office/drawing/2014/main" id="{22A1C325-AE6E-4330-BC6E-E579F06AC0C4}"/>
                  </a:ext>
                </a:extLst>
              </p14:cNvPr>
              <p14:cNvContentPartPr/>
              <p14:nvPr/>
            </p14:nvContentPartPr>
            <p14:xfrm>
              <a:off x="7959549" y="2894715"/>
              <a:ext cx="117000" cy="39240"/>
            </p14:xfrm>
          </p:contentPart>
        </mc:Choice>
        <mc:Fallback xmlns="">
          <p:pic>
            <p:nvPicPr>
              <p:cNvPr id="191" name="Pismo odręczne 190">
                <a:extLst>
                  <a:ext uri="{FF2B5EF4-FFF2-40B4-BE49-F238E27FC236}">
                    <a16:creationId xmlns:a16="http://schemas.microsoft.com/office/drawing/2014/main" id="{22A1C325-AE6E-4330-BC6E-E579F06AC0C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950549" y="2885715"/>
                <a:ext cx="134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92" name="Pismo odręczne 191">
                <a:extLst>
                  <a:ext uri="{FF2B5EF4-FFF2-40B4-BE49-F238E27FC236}">
                    <a16:creationId xmlns:a16="http://schemas.microsoft.com/office/drawing/2014/main" id="{2A913865-F21A-4522-A030-D18FD1A08EA9}"/>
                  </a:ext>
                </a:extLst>
              </p14:cNvPr>
              <p14:cNvContentPartPr/>
              <p14:nvPr/>
            </p14:nvContentPartPr>
            <p14:xfrm>
              <a:off x="8254749" y="2789595"/>
              <a:ext cx="108360" cy="208440"/>
            </p14:xfrm>
          </p:contentPart>
        </mc:Choice>
        <mc:Fallback xmlns="">
          <p:pic>
            <p:nvPicPr>
              <p:cNvPr id="192" name="Pismo odręczne 191">
                <a:extLst>
                  <a:ext uri="{FF2B5EF4-FFF2-40B4-BE49-F238E27FC236}">
                    <a16:creationId xmlns:a16="http://schemas.microsoft.com/office/drawing/2014/main" id="{2A913865-F21A-4522-A030-D18FD1A08EA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246109" y="2780595"/>
                <a:ext cx="126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08" name="Pismo odręczne 207">
                <a:extLst>
                  <a:ext uri="{FF2B5EF4-FFF2-40B4-BE49-F238E27FC236}">
                    <a16:creationId xmlns:a16="http://schemas.microsoft.com/office/drawing/2014/main" id="{E2FEDECB-15A8-4620-B281-6FB66F438DD4}"/>
                  </a:ext>
                </a:extLst>
              </p14:cNvPr>
              <p14:cNvContentPartPr/>
              <p14:nvPr/>
            </p14:nvContentPartPr>
            <p14:xfrm>
              <a:off x="8444829" y="2880315"/>
              <a:ext cx="399240" cy="168840"/>
            </p14:xfrm>
          </p:contentPart>
        </mc:Choice>
        <mc:Fallback xmlns="">
          <p:pic>
            <p:nvPicPr>
              <p:cNvPr id="208" name="Pismo odręczne 207">
                <a:extLst>
                  <a:ext uri="{FF2B5EF4-FFF2-40B4-BE49-F238E27FC236}">
                    <a16:creationId xmlns:a16="http://schemas.microsoft.com/office/drawing/2014/main" id="{E2FEDECB-15A8-4620-B281-6FB66F438DD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435837" y="2871675"/>
                <a:ext cx="416864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0" name="Pismo odręczne 209">
                <a:extLst>
                  <a:ext uri="{FF2B5EF4-FFF2-40B4-BE49-F238E27FC236}">
                    <a16:creationId xmlns:a16="http://schemas.microsoft.com/office/drawing/2014/main" id="{E7F63678-8611-4FC4-85CB-17C97222B214}"/>
                  </a:ext>
                </a:extLst>
              </p14:cNvPr>
              <p14:cNvContentPartPr/>
              <p14:nvPr/>
            </p14:nvContentPartPr>
            <p14:xfrm>
              <a:off x="6356829" y="3152475"/>
              <a:ext cx="2629080" cy="467640"/>
            </p14:xfrm>
          </p:contentPart>
        </mc:Choice>
        <mc:Fallback xmlns="">
          <p:pic>
            <p:nvPicPr>
              <p:cNvPr id="210" name="Pismo odręczne 209">
                <a:extLst>
                  <a:ext uri="{FF2B5EF4-FFF2-40B4-BE49-F238E27FC236}">
                    <a16:creationId xmlns:a16="http://schemas.microsoft.com/office/drawing/2014/main" id="{E7F63678-8611-4FC4-85CB-17C97222B21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47829" y="3143475"/>
                <a:ext cx="26467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5" name="Pismo odręczne 214">
                <a:extLst>
                  <a:ext uri="{FF2B5EF4-FFF2-40B4-BE49-F238E27FC236}">
                    <a16:creationId xmlns:a16="http://schemas.microsoft.com/office/drawing/2014/main" id="{C62B2373-4292-4AB0-B4CA-1234372C25B0}"/>
                  </a:ext>
                </a:extLst>
              </p14:cNvPr>
              <p14:cNvContentPartPr/>
              <p14:nvPr/>
            </p14:nvContentPartPr>
            <p14:xfrm>
              <a:off x="7016709" y="3943395"/>
              <a:ext cx="158400" cy="112680"/>
            </p14:xfrm>
          </p:contentPart>
        </mc:Choice>
        <mc:Fallback xmlns="">
          <p:pic>
            <p:nvPicPr>
              <p:cNvPr id="215" name="Pismo odręczne 214">
                <a:extLst>
                  <a:ext uri="{FF2B5EF4-FFF2-40B4-BE49-F238E27FC236}">
                    <a16:creationId xmlns:a16="http://schemas.microsoft.com/office/drawing/2014/main" id="{C62B2373-4292-4AB0-B4CA-1234372C25B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007709" y="3934395"/>
                <a:ext cx="1760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16" name="Pismo odręczne 215">
                <a:extLst>
                  <a:ext uri="{FF2B5EF4-FFF2-40B4-BE49-F238E27FC236}">
                    <a16:creationId xmlns:a16="http://schemas.microsoft.com/office/drawing/2014/main" id="{E8976440-88A5-4649-A7C1-90B28AB9F331}"/>
                  </a:ext>
                </a:extLst>
              </p14:cNvPr>
              <p14:cNvContentPartPr/>
              <p14:nvPr/>
            </p14:nvContentPartPr>
            <p14:xfrm>
              <a:off x="6617469" y="3923955"/>
              <a:ext cx="168840" cy="227520"/>
            </p14:xfrm>
          </p:contentPart>
        </mc:Choice>
        <mc:Fallback xmlns="">
          <p:pic>
            <p:nvPicPr>
              <p:cNvPr id="216" name="Pismo odręczne 215">
                <a:extLst>
                  <a:ext uri="{FF2B5EF4-FFF2-40B4-BE49-F238E27FC236}">
                    <a16:creationId xmlns:a16="http://schemas.microsoft.com/office/drawing/2014/main" id="{E8976440-88A5-4649-A7C1-90B28AB9F33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608469" y="3914969"/>
                <a:ext cx="186480" cy="24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22" name="Pismo odręczne 221">
                <a:extLst>
                  <a:ext uri="{FF2B5EF4-FFF2-40B4-BE49-F238E27FC236}">
                    <a16:creationId xmlns:a16="http://schemas.microsoft.com/office/drawing/2014/main" id="{E73ADAA0-53D2-4A62-8279-57837D9291E9}"/>
                  </a:ext>
                </a:extLst>
              </p14:cNvPr>
              <p14:cNvContentPartPr/>
              <p14:nvPr/>
            </p14:nvContentPartPr>
            <p14:xfrm>
              <a:off x="8059989" y="3883995"/>
              <a:ext cx="96840" cy="295920"/>
            </p14:xfrm>
          </p:contentPart>
        </mc:Choice>
        <mc:Fallback xmlns="">
          <p:pic>
            <p:nvPicPr>
              <p:cNvPr id="222" name="Pismo odręczne 221">
                <a:extLst>
                  <a:ext uri="{FF2B5EF4-FFF2-40B4-BE49-F238E27FC236}">
                    <a16:creationId xmlns:a16="http://schemas.microsoft.com/office/drawing/2014/main" id="{E73ADAA0-53D2-4A62-8279-57837D9291E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051349" y="3874995"/>
                <a:ext cx="1144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23" name="Pismo odręczne 222">
                <a:extLst>
                  <a:ext uri="{FF2B5EF4-FFF2-40B4-BE49-F238E27FC236}">
                    <a16:creationId xmlns:a16="http://schemas.microsoft.com/office/drawing/2014/main" id="{5243E476-B9FB-4BC3-A584-2C87EA63FDC2}"/>
                  </a:ext>
                </a:extLst>
              </p14:cNvPr>
              <p14:cNvContentPartPr/>
              <p14:nvPr/>
            </p14:nvContentPartPr>
            <p14:xfrm>
              <a:off x="7696029" y="3899475"/>
              <a:ext cx="282600" cy="271800"/>
            </p14:xfrm>
          </p:contentPart>
        </mc:Choice>
        <mc:Fallback xmlns="">
          <p:pic>
            <p:nvPicPr>
              <p:cNvPr id="223" name="Pismo odręczne 222">
                <a:extLst>
                  <a:ext uri="{FF2B5EF4-FFF2-40B4-BE49-F238E27FC236}">
                    <a16:creationId xmlns:a16="http://schemas.microsoft.com/office/drawing/2014/main" id="{5243E476-B9FB-4BC3-A584-2C87EA63FDC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687389" y="3890475"/>
                <a:ext cx="3002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24" name="Pismo odręczne 223">
                <a:extLst>
                  <a:ext uri="{FF2B5EF4-FFF2-40B4-BE49-F238E27FC236}">
                    <a16:creationId xmlns:a16="http://schemas.microsoft.com/office/drawing/2014/main" id="{DAA60301-7C53-4C10-A112-BB491457DBB2}"/>
                  </a:ext>
                </a:extLst>
              </p14:cNvPr>
              <p14:cNvContentPartPr/>
              <p14:nvPr/>
            </p14:nvContentPartPr>
            <p14:xfrm>
              <a:off x="7283109" y="3911355"/>
              <a:ext cx="306360" cy="323640"/>
            </p14:xfrm>
          </p:contentPart>
        </mc:Choice>
        <mc:Fallback xmlns="">
          <p:pic>
            <p:nvPicPr>
              <p:cNvPr id="224" name="Pismo odręczne 223">
                <a:extLst>
                  <a:ext uri="{FF2B5EF4-FFF2-40B4-BE49-F238E27FC236}">
                    <a16:creationId xmlns:a16="http://schemas.microsoft.com/office/drawing/2014/main" id="{DAA60301-7C53-4C10-A112-BB491457DBB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74469" y="3902715"/>
                <a:ext cx="3240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27" name="Pismo odręczne 226">
                <a:extLst>
                  <a:ext uri="{FF2B5EF4-FFF2-40B4-BE49-F238E27FC236}">
                    <a16:creationId xmlns:a16="http://schemas.microsoft.com/office/drawing/2014/main" id="{F79C1E38-03C3-41DC-8FAB-1DB8B8EA79F2}"/>
                  </a:ext>
                </a:extLst>
              </p14:cNvPr>
              <p14:cNvContentPartPr/>
              <p14:nvPr/>
            </p14:nvContentPartPr>
            <p14:xfrm>
              <a:off x="8723829" y="3839715"/>
              <a:ext cx="142560" cy="254520"/>
            </p14:xfrm>
          </p:contentPart>
        </mc:Choice>
        <mc:Fallback xmlns="">
          <p:pic>
            <p:nvPicPr>
              <p:cNvPr id="227" name="Pismo odręczne 226">
                <a:extLst>
                  <a:ext uri="{FF2B5EF4-FFF2-40B4-BE49-F238E27FC236}">
                    <a16:creationId xmlns:a16="http://schemas.microsoft.com/office/drawing/2014/main" id="{F79C1E38-03C3-41DC-8FAB-1DB8B8EA79F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714829" y="3831075"/>
                <a:ext cx="1602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28" name="Pismo odręczne 227">
                <a:extLst>
                  <a:ext uri="{FF2B5EF4-FFF2-40B4-BE49-F238E27FC236}">
                    <a16:creationId xmlns:a16="http://schemas.microsoft.com/office/drawing/2014/main" id="{A61746D6-04C9-48CF-A8E8-84945D54A2DE}"/>
                  </a:ext>
                </a:extLst>
              </p14:cNvPr>
              <p14:cNvContentPartPr/>
              <p14:nvPr/>
            </p14:nvContentPartPr>
            <p14:xfrm>
              <a:off x="8357349" y="4223115"/>
              <a:ext cx="411840" cy="46800"/>
            </p14:xfrm>
          </p:contentPart>
        </mc:Choice>
        <mc:Fallback xmlns="">
          <p:pic>
            <p:nvPicPr>
              <p:cNvPr id="228" name="Pismo odręczne 227">
                <a:extLst>
                  <a:ext uri="{FF2B5EF4-FFF2-40B4-BE49-F238E27FC236}">
                    <a16:creationId xmlns:a16="http://schemas.microsoft.com/office/drawing/2014/main" id="{A61746D6-04C9-48CF-A8E8-84945D54A2D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48709" y="4214115"/>
                <a:ext cx="4294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29" name="Pismo odręczne 228">
                <a:extLst>
                  <a:ext uri="{FF2B5EF4-FFF2-40B4-BE49-F238E27FC236}">
                    <a16:creationId xmlns:a16="http://schemas.microsoft.com/office/drawing/2014/main" id="{29DC5336-9585-40C9-8262-53DF382004A0}"/>
                  </a:ext>
                </a:extLst>
              </p14:cNvPr>
              <p14:cNvContentPartPr/>
              <p14:nvPr/>
            </p14:nvContentPartPr>
            <p14:xfrm>
              <a:off x="8227389" y="4495275"/>
              <a:ext cx="102600" cy="188640"/>
            </p14:xfrm>
          </p:contentPart>
        </mc:Choice>
        <mc:Fallback xmlns="">
          <p:pic>
            <p:nvPicPr>
              <p:cNvPr id="229" name="Pismo odręczne 228">
                <a:extLst>
                  <a:ext uri="{FF2B5EF4-FFF2-40B4-BE49-F238E27FC236}">
                    <a16:creationId xmlns:a16="http://schemas.microsoft.com/office/drawing/2014/main" id="{29DC5336-9585-40C9-8262-53DF382004A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218749" y="4486635"/>
                <a:ext cx="120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35" name="Pismo odręczne 234">
                <a:extLst>
                  <a:ext uri="{FF2B5EF4-FFF2-40B4-BE49-F238E27FC236}">
                    <a16:creationId xmlns:a16="http://schemas.microsoft.com/office/drawing/2014/main" id="{8892BE30-B2AE-41A6-9342-96DB9F6436D7}"/>
                  </a:ext>
                </a:extLst>
              </p14:cNvPr>
              <p14:cNvContentPartPr/>
              <p14:nvPr/>
            </p14:nvContentPartPr>
            <p14:xfrm>
              <a:off x="8414229" y="4330755"/>
              <a:ext cx="459000" cy="298080"/>
            </p14:xfrm>
          </p:contentPart>
        </mc:Choice>
        <mc:Fallback xmlns="">
          <p:pic>
            <p:nvPicPr>
              <p:cNvPr id="235" name="Pismo odręczne 234">
                <a:extLst>
                  <a:ext uri="{FF2B5EF4-FFF2-40B4-BE49-F238E27FC236}">
                    <a16:creationId xmlns:a16="http://schemas.microsoft.com/office/drawing/2014/main" id="{8892BE30-B2AE-41A6-9342-96DB9F6436D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405229" y="4321755"/>
                <a:ext cx="4766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36" name="Pismo odręczne 235">
                <a:extLst>
                  <a:ext uri="{FF2B5EF4-FFF2-40B4-BE49-F238E27FC236}">
                    <a16:creationId xmlns:a16="http://schemas.microsoft.com/office/drawing/2014/main" id="{A75CF0CA-1525-432C-8CF0-1961A56F4312}"/>
                  </a:ext>
                </a:extLst>
              </p14:cNvPr>
              <p14:cNvContentPartPr/>
              <p14:nvPr/>
            </p14:nvContentPartPr>
            <p14:xfrm>
              <a:off x="8323869" y="3950235"/>
              <a:ext cx="307800" cy="157680"/>
            </p14:xfrm>
          </p:contentPart>
        </mc:Choice>
        <mc:Fallback xmlns="">
          <p:pic>
            <p:nvPicPr>
              <p:cNvPr id="236" name="Pismo odręczne 235">
                <a:extLst>
                  <a:ext uri="{FF2B5EF4-FFF2-40B4-BE49-F238E27FC236}">
                    <a16:creationId xmlns:a16="http://schemas.microsoft.com/office/drawing/2014/main" id="{A75CF0CA-1525-432C-8CF0-1961A56F431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315229" y="3941595"/>
                <a:ext cx="325440" cy="1753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az 1">
            <a:extLst>
              <a:ext uri="{FF2B5EF4-FFF2-40B4-BE49-F238E27FC236}">
                <a16:creationId xmlns:a16="http://schemas.microsoft.com/office/drawing/2014/main" id="{8D82147C-8402-422C-A728-63271BE366EA}"/>
              </a:ext>
            </a:extLst>
      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-48985" y="938835"/>
            <a:ext cx="9144000" cy="2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0725AC2F-BD71-4558-A4F0-CD1C155E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19" y="-44746"/>
            <a:ext cx="7886700" cy="5690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Horiba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950BD3D0-0876-4084-9D49-7AD14B584A12}"/>
                  </a:ext>
                </a:extLst>
              </p14:cNvPr>
              <p14:cNvContentPartPr/>
              <p14:nvPr/>
            </p14:nvContentPartPr>
            <p14:xfrm>
              <a:off x="870069" y="1623555"/>
              <a:ext cx="39600" cy="8424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950BD3D0-0876-4084-9D49-7AD14B584A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429" y="1614915"/>
                <a:ext cx="57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6DD6BA3E-C84E-400C-B1D6-D65E71FF4029}"/>
                  </a:ext>
                </a:extLst>
              </p14:cNvPr>
              <p14:cNvContentPartPr/>
              <p14:nvPr/>
            </p14:nvContentPartPr>
            <p14:xfrm>
              <a:off x="1517709" y="1508715"/>
              <a:ext cx="181080" cy="26352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6DD6BA3E-C84E-400C-B1D6-D65E71FF40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9069" y="1499715"/>
                <a:ext cx="198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E83C343A-AC4A-44FB-841E-DC2A3E1202ED}"/>
                  </a:ext>
                </a:extLst>
              </p14:cNvPr>
              <p14:cNvContentPartPr/>
              <p14:nvPr/>
            </p14:nvContentPartPr>
            <p14:xfrm>
              <a:off x="4665549" y="1554075"/>
              <a:ext cx="116640" cy="23940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E83C343A-AC4A-44FB-841E-DC2A3E1202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6549" y="1545075"/>
                <a:ext cx="134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4972C642-D84E-4CF6-A9AA-3F45F9246C4E}"/>
                  </a:ext>
                </a:extLst>
              </p14:cNvPr>
              <p14:cNvContentPartPr/>
              <p14:nvPr/>
            </p14:nvContentPartPr>
            <p14:xfrm>
              <a:off x="3719829" y="1456155"/>
              <a:ext cx="816840" cy="30348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4972C642-D84E-4CF6-A9AA-3F45F9246C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0829" y="1447166"/>
                <a:ext cx="834480" cy="321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32BC55D8-B3FF-44B8-8246-C4D53F35DE88}"/>
                  </a:ext>
                </a:extLst>
              </p14:cNvPr>
              <p14:cNvContentPartPr/>
              <p14:nvPr/>
            </p14:nvContentPartPr>
            <p14:xfrm>
              <a:off x="3329949" y="1537155"/>
              <a:ext cx="248400" cy="180720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32BC55D8-B3FF-44B8-8246-C4D53F35DE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21296" y="1528155"/>
                <a:ext cx="266066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3B4E3EE9-4F18-46F8-A021-970148D50174}"/>
                  </a:ext>
                </a:extLst>
              </p14:cNvPr>
              <p14:cNvContentPartPr/>
              <p14:nvPr/>
            </p14:nvContentPartPr>
            <p14:xfrm>
              <a:off x="2753589" y="1552275"/>
              <a:ext cx="445320" cy="210240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3B4E3EE9-4F18-46F8-A021-970148D501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4942" y="1543275"/>
                <a:ext cx="462974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6F1939F5-05D9-4407-B73A-F8654B3842D1}"/>
                  </a:ext>
                </a:extLst>
              </p14:cNvPr>
              <p14:cNvContentPartPr/>
              <p14:nvPr/>
            </p14:nvContentPartPr>
            <p14:xfrm>
              <a:off x="2213949" y="1465875"/>
              <a:ext cx="231120" cy="325080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6F1939F5-05D9-4407-B73A-F8654B3842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5309" y="1456875"/>
                <a:ext cx="248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CF3BD451-1104-44CD-8FC2-17724048A3A1}"/>
                  </a:ext>
                </a:extLst>
              </p14:cNvPr>
              <p14:cNvContentPartPr/>
              <p14:nvPr/>
            </p14:nvContentPartPr>
            <p14:xfrm>
              <a:off x="1853949" y="1501875"/>
              <a:ext cx="244800" cy="319680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CF3BD451-1104-44CD-8FC2-17724048A3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5309" y="1493235"/>
                <a:ext cx="2624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2C4A4A4C-03A6-4190-9767-DFDBADB4393A}"/>
                  </a:ext>
                </a:extLst>
              </p14:cNvPr>
              <p14:cNvContentPartPr/>
              <p14:nvPr/>
            </p14:nvContentPartPr>
            <p14:xfrm>
              <a:off x="1139709" y="1462635"/>
              <a:ext cx="214200" cy="30384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2C4A4A4C-03A6-4190-9767-DFDBADB439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0709" y="1453995"/>
                <a:ext cx="2318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2675F54C-5692-47C3-8F58-3F46B370FCD9}"/>
                  </a:ext>
                </a:extLst>
              </p14:cNvPr>
              <p14:cNvContentPartPr/>
              <p14:nvPr/>
            </p14:nvContentPartPr>
            <p14:xfrm>
              <a:off x="4871829" y="1365435"/>
              <a:ext cx="302040" cy="216720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2675F54C-5692-47C3-8F58-3F46B370FC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63189" y="1356435"/>
                <a:ext cx="3196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71271C3E-8B51-434B-82B8-8A238B851457}"/>
                  </a:ext>
                </a:extLst>
              </p14:cNvPr>
              <p14:cNvContentPartPr/>
              <p14:nvPr/>
            </p14:nvContentPartPr>
            <p14:xfrm>
              <a:off x="5332629" y="1705995"/>
              <a:ext cx="127440" cy="19080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71271C3E-8B51-434B-82B8-8A238B8514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23989" y="1696995"/>
                <a:ext cx="145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CBAD175D-ABDD-4F37-B487-F10C73B079F7}"/>
                  </a:ext>
                </a:extLst>
              </p14:cNvPr>
              <p14:cNvContentPartPr/>
              <p14:nvPr/>
            </p14:nvContentPartPr>
            <p14:xfrm>
              <a:off x="5768229" y="1578195"/>
              <a:ext cx="120240" cy="290160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CBAD175D-ABDD-4F37-B487-F10C73B079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9229" y="1569195"/>
                <a:ext cx="1378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4996663C-CAA4-4485-A9DC-32AE2AC42389}"/>
                  </a:ext>
                </a:extLst>
              </p14:cNvPr>
              <p14:cNvContentPartPr/>
              <p14:nvPr/>
            </p14:nvContentPartPr>
            <p14:xfrm>
              <a:off x="6588669" y="1554075"/>
              <a:ext cx="360" cy="360"/>
            </p14:xfrm>
          </p:contentPart>
        </mc:Choice>
        <mc:Fallback xmlns=""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4996663C-CAA4-4485-A9DC-32AE2AC423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9669" y="15450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94B2FB96-8E6B-45E4-AE01-2D21EF38944A}"/>
                  </a:ext>
                </a:extLst>
              </p14:cNvPr>
              <p14:cNvContentPartPr/>
              <p14:nvPr/>
            </p14:nvContentPartPr>
            <p14:xfrm>
              <a:off x="6813309" y="1615275"/>
              <a:ext cx="277560" cy="264960"/>
            </p14:xfrm>
          </p:contentPart>
        </mc:Choice>
        <mc:Fallback xmlns=""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94B2FB96-8E6B-45E4-AE01-2D21EF3894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04309" y="1606275"/>
                <a:ext cx="295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E8220553-E1D4-4370-A274-BC8974C7FEAA}"/>
                  </a:ext>
                </a:extLst>
              </p14:cNvPr>
              <p14:cNvContentPartPr/>
              <p14:nvPr/>
            </p14:nvContentPartPr>
            <p14:xfrm>
              <a:off x="6331989" y="1696995"/>
              <a:ext cx="400320" cy="299520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E8220553-E1D4-4370-A274-BC8974C7FE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2989" y="1688355"/>
                <a:ext cx="4179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BABBFF77-9B60-4FB1-8DC6-8B5564A70A49}"/>
                  </a:ext>
                </a:extLst>
              </p14:cNvPr>
              <p14:cNvContentPartPr/>
              <p14:nvPr/>
            </p14:nvContentPartPr>
            <p14:xfrm>
              <a:off x="6021669" y="1713555"/>
              <a:ext cx="116640" cy="117720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BABBFF77-9B60-4FB1-8DC6-8B5564A70A4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2669" y="1704915"/>
                <a:ext cx="134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40762AFC-DBCF-422A-B8E6-91CA020B9BF1}"/>
                  </a:ext>
                </a:extLst>
              </p14:cNvPr>
              <p14:cNvContentPartPr/>
              <p14:nvPr/>
            </p14:nvContentPartPr>
            <p14:xfrm>
              <a:off x="8315949" y="1640115"/>
              <a:ext cx="99000" cy="284760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40762AFC-DBCF-422A-B8E6-91CA020B9B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07309" y="1631475"/>
                <a:ext cx="1166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EDDA05A8-35A9-4F13-8BF4-D36C26419704}"/>
                  </a:ext>
                </a:extLst>
              </p14:cNvPr>
              <p14:cNvContentPartPr/>
              <p14:nvPr/>
            </p14:nvContentPartPr>
            <p14:xfrm>
              <a:off x="8507109" y="1884915"/>
              <a:ext cx="24120" cy="41400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EDDA05A8-35A9-4F13-8BF4-D36C2641970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98109" y="1875915"/>
                <a:ext cx="41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4337B21E-F1A9-4093-846E-A65330B0EB0F}"/>
                  </a:ext>
                </a:extLst>
              </p14:cNvPr>
              <p14:cNvContentPartPr/>
              <p14:nvPr/>
            </p14:nvContentPartPr>
            <p14:xfrm>
              <a:off x="7541229" y="1695195"/>
              <a:ext cx="685080" cy="215280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4337B21E-F1A9-4093-846E-A65330B0EB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32234" y="1686541"/>
                <a:ext cx="702711" cy="232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6E2296EB-7CEF-4468-8361-6E405B466B2E}"/>
                  </a:ext>
                </a:extLst>
              </p14:cNvPr>
              <p14:cNvContentPartPr/>
              <p14:nvPr/>
            </p14:nvContentPartPr>
            <p14:xfrm>
              <a:off x="1320069" y="2407635"/>
              <a:ext cx="68400" cy="140400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6E2296EB-7CEF-4468-8361-6E405B466B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11069" y="2398635"/>
                <a:ext cx="86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15A2F51B-72CB-46A3-9B36-A885BA883F59}"/>
                  </a:ext>
                </a:extLst>
              </p14:cNvPr>
              <p14:cNvContentPartPr/>
              <p14:nvPr/>
            </p14:nvContentPartPr>
            <p14:xfrm>
              <a:off x="1597269" y="2376315"/>
              <a:ext cx="78480" cy="45000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15A2F51B-72CB-46A3-9B36-A885BA883F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88269" y="2367675"/>
                <a:ext cx="96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EB0875AE-ADFD-488F-BE2D-24505A7F671B}"/>
                  </a:ext>
                </a:extLst>
              </p14:cNvPr>
              <p14:cNvContentPartPr/>
              <p14:nvPr/>
            </p14:nvContentPartPr>
            <p14:xfrm>
              <a:off x="1104069" y="2296755"/>
              <a:ext cx="109800" cy="160560"/>
            </p14:xfrm>
          </p:contentPart>
        </mc:Choice>
        <mc:Fallback xmlns=""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EB0875AE-ADFD-488F-BE2D-24505A7F6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5069" y="2287755"/>
                <a:ext cx="1274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4C32C721-61A2-4E16-8CCB-40D2422868F1}"/>
                  </a:ext>
                </a:extLst>
              </p14:cNvPr>
              <p14:cNvContentPartPr/>
              <p14:nvPr/>
            </p14:nvContentPartPr>
            <p14:xfrm>
              <a:off x="2031789" y="2238435"/>
              <a:ext cx="109800" cy="181440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4C32C721-61A2-4E16-8CCB-40D2422868F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2789" y="2229795"/>
                <a:ext cx="127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ECD3C9D3-A175-4CB2-B3BF-298661495FB0}"/>
                  </a:ext>
                </a:extLst>
              </p14:cNvPr>
              <p14:cNvContentPartPr/>
              <p14:nvPr/>
            </p14:nvContentPartPr>
            <p14:xfrm>
              <a:off x="2456229" y="2302155"/>
              <a:ext cx="101880" cy="131040"/>
            </p14:xfrm>
          </p:contentPart>
        </mc:Choice>
        <mc:Fallback xmlns=""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ECD3C9D3-A175-4CB2-B3BF-298661495FB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47229" y="2293515"/>
                <a:ext cx="1195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FBD38868-8977-4E2B-B653-04942B76774D}"/>
                  </a:ext>
                </a:extLst>
              </p14:cNvPr>
              <p14:cNvContentPartPr/>
              <p14:nvPr/>
            </p14:nvContentPartPr>
            <p14:xfrm>
              <a:off x="2652429" y="2196315"/>
              <a:ext cx="100800" cy="288000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FBD38868-8977-4E2B-B653-04942B76774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43429" y="2187315"/>
                <a:ext cx="1184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" name="Pismo odręczne 81">
                <a:extLst>
                  <a:ext uri="{FF2B5EF4-FFF2-40B4-BE49-F238E27FC236}">
                    <a16:creationId xmlns:a16="http://schemas.microsoft.com/office/drawing/2014/main" id="{498F0CAF-E6C7-4D02-8EA3-A5BBD72A5698}"/>
                  </a:ext>
                </a:extLst>
              </p14:cNvPr>
              <p14:cNvContentPartPr/>
              <p14:nvPr/>
            </p14:nvContentPartPr>
            <p14:xfrm>
              <a:off x="2851869" y="2257875"/>
              <a:ext cx="89280" cy="207360"/>
            </p14:xfrm>
          </p:contentPart>
        </mc:Choice>
        <mc:Fallback xmlns="">
          <p:pic>
            <p:nvPicPr>
              <p:cNvPr id="82" name="Pismo odręczne 81">
                <a:extLst>
                  <a:ext uri="{FF2B5EF4-FFF2-40B4-BE49-F238E27FC236}">
                    <a16:creationId xmlns:a16="http://schemas.microsoft.com/office/drawing/2014/main" id="{498F0CAF-E6C7-4D02-8EA3-A5BBD72A56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2869" y="2248875"/>
                <a:ext cx="106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7475BDEF-7414-48BB-ABCD-8C9C3215DC5B}"/>
                  </a:ext>
                </a:extLst>
              </p14:cNvPr>
              <p14:cNvContentPartPr/>
              <p14:nvPr/>
            </p14:nvContentPartPr>
            <p14:xfrm>
              <a:off x="4747269" y="2387115"/>
              <a:ext cx="133560" cy="151920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7475BDEF-7414-48BB-ABCD-8C9C3215DC5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38269" y="2378115"/>
                <a:ext cx="151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97599488-1471-496E-865D-77642B0138E0}"/>
                  </a:ext>
                </a:extLst>
              </p14:cNvPr>
              <p14:cNvContentPartPr/>
              <p14:nvPr/>
            </p14:nvContentPartPr>
            <p14:xfrm>
              <a:off x="5005749" y="2362995"/>
              <a:ext cx="89280" cy="47880"/>
            </p14:xfrm>
          </p:contentPart>
        </mc:Choice>
        <mc:Fallback xmlns=""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97599488-1471-496E-865D-77642B0138E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96749" y="2354290"/>
                <a:ext cx="106920" cy="6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D1270C7C-DFE9-4A4F-AF7F-94DF0644F2D7}"/>
                  </a:ext>
                </a:extLst>
              </p14:cNvPr>
              <p14:cNvContentPartPr/>
              <p14:nvPr/>
            </p14:nvContentPartPr>
            <p14:xfrm>
              <a:off x="4497069" y="2323755"/>
              <a:ext cx="127440" cy="135720"/>
            </p14:xfrm>
          </p:contentPart>
        </mc:Choice>
        <mc:Fallback xmlns=""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D1270C7C-DFE9-4A4F-AF7F-94DF0644F2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88429" y="2315115"/>
                <a:ext cx="145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6E8D4D70-0D88-4741-8A7D-2CAA58778AD9}"/>
                  </a:ext>
                </a:extLst>
              </p14:cNvPr>
              <p14:cNvContentPartPr/>
              <p14:nvPr/>
            </p14:nvContentPartPr>
            <p14:xfrm>
              <a:off x="3234909" y="2335635"/>
              <a:ext cx="483480" cy="12816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6E8D4D70-0D88-4741-8A7D-2CAA58778AD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25916" y="2326995"/>
                <a:ext cx="501107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C9647354-9497-4248-B0C9-2252354CB725}"/>
                  </a:ext>
                </a:extLst>
              </p14:cNvPr>
              <p14:cNvContentPartPr/>
              <p14:nvPr/>
            </p14:nvContentPartPr>
            <p14:xfrm>
              <a:off x="2221509" y="2265795"/>
              <a:ext cx="146160" cy="300960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C9647354-9497-4248-B0C9-2252354CB72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12509" y="2256795"/>
                <a:ext cx="1638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6" name="Pismo odręczne 95">
                <a:extLst>
                  <a:ext uri="{FF2B5EF4-FFF2-40B4-BE49-F238E27FC236}">
                    <a16:creationId xmlns:a16="http://schemas.microsoft.com/office/drawing/2014/main" id="{EEFAEF3A-9461-4B60-8546-FD42EA125521}"/>
                  </a:ext>
                </a:extLst>
              </p14:cNvPr>
              <p14:cNvContentPartPr/>
              <p14:nvPr/>
            </p14:nvContentPartPr>
            <p14:xfrm>
              <a:off x="5643309" y="2441115"/>
              <a:ext cx="4320" cy="123120"/>
            </p14:xfrm>
          </p:contentPart>
        </mc:Choice>
        <mc:Fallback xmlns="">
          <p:pic>
            <p:nvPicPr>
              <p:cNvPr id="96" name="Pismo odręczne 95">
                <a:extLst>
                  <a:ext uri="{FF2B5EF4-FFF2-40B4-BE49-F238E27FC236}">
                    <a16:creationId xmlns:a16="http://schemas.microsoft.com/office/drawing/2014/main" id="{EEFAEF3A-9461-4B60-8546-FD42EA12552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34669" y="2432475"/>
                <a:ext cx="21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ED64107B-B65E-4107-8037-3ECAFFA3F2D9}"/>
                  </a:ext>
                </a:extLst>
              </p14:cNvPr>
              <p14:cNvContentPartPr/>
              <p14:nvPr/>
            </p14:nvContentPartPr>
            <p14:xfrm>
              <a:off x="6426309" y="2229435"/>
              <a:ext cx="95040" cy="5040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ED64107B-B65E-4107-8037-3ECAFFA3F2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17669" y="2220795"/>
                <a:ext cx="112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943A94BB-3B64-4918-8547-8D9526927A63}"/>
                  </a:ext>
                </a:extLst>
              </p14:cNvPr>
              <p14:cNvContentPartPr/>
              <p14:nvPr/>
            </p14:nvContentPartPr>
            <p14:xfrm>
              <a:off x="6643029" y="2203515"/>
              <a:ext cx="28800" cy="104400"/>
            </p14:xfrm>
          </p:contentPart>
        </mc:Choice>
        <mc:Fallback xmlns=""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943A94BB-3B64-4918-8547-8D9526927A6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4029" y="2194875"/>
                <a:ext cx="464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19B3B62A-142C-4E70-93C6-9B60612DF210}"/>
                  </a:ext>
                </a:extLst>
              </p14:cNvPr>
              <p14:cNvContentPartPr/>
              <p14:nvPr/>
            </p14:nvContentPartPr>
            <p14:xfrm>
              <a:off x="7447629" y="2488995"/>
              <a:ext cx="93600" cy="192960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19B3B62A-142C-4E70-93C6-9B60612DF21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8629" y="2479995"/>
                <a:ext cx="111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6" name="Pismo odręczne 105">
                <a:extLst>
                  <a:ext uri="{FF2B5EF4-FFF2-40B4-BE49-F238E27FC236}">
                    <a16:creationId xmlns:a16="http://schemas.microsoft.com/office/drawing/2014/main" id="{3D87BE1A-FE1D-4162-AFD2-F6FD9939C0E1}"/>
                  </a:ext>
                </a:extLst>
              </p14:cNvPr>
              <p14:cNvContentPartPr/>
              <p14:nvPr/>
            </p14:nvContentPartPr>
            <p14:xfrm>
              <a:off x="7674069" y="2376315"/>
              <a:ext cx="102960" cy="9000"/>
            </p14:xfrm>
          </p:contentPart>
        </mc:Choice>
        <mc:Fallback xmlns="">
          <p:pic>
            <p:nvPicPr>
              <p:cNvPr id="106" name="Pismo odręczne 105">
                <a:extLst>
                  <a:ext uri="{FF2B5EF4-FFF2-40B4-BE49-F238E27FC236}">
                    <a16:creationId xmlns:a16="http://schemas.microsoft.com/office/drawing/2014/main" id="{3D87BE1A-FE1D-4162-AFD2-F6FD9939C0E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65429" y="2367675"/>
                <a:ext cx="120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2A7B35E7-BB82-448B-92D8-A54A8D477FB1}"/>
                  </a:ext>
                </a:extLst>
              </p14:cNvPr>
              <p14:cNvContentPartPr/>
              <p14:nvPr/>
            </p14:nvContentPartPr>
            <p14:xfrm>
              <a:off x="7677669" y="2453715"/>
              <a:ext cx="72360" cy="360"/>
            </p14:xfrm>
          </p:contentPart>
        </mc:Choice>
        <mc:Fallback xmlns=""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2A7B35E7-BB82-448B-92D8-A54A8D477FB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68669" y="2445075"/>
                <a:ext cx="90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426845EE-5300-4C4D-AE16-F64144B3C5AC}"/>
                  </a:ext>
                </a:extLst>
              </p14:cNvPr>
              <p14:cNvContentPartPr/>
              <p14:nvPr/>
            </p14:nvContentPartPr>
            <p14:xfrm>
              <a:off x="7153149" y="2433195"/>
              <a:ext cx="125280" cy="121320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426845EE-5300-4C4D-AE16-F64144B3C5A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44484" y="2424555"/>
                <a:ext cx="142971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9" name="Pismo odręczne 108">
                <a:extLst>
                  <a:ext uri="{FF2B5EF4-FFF2-40B4-BE49-F238E27FC236}">
                    <a16:creationId xmlns:a16="http://schemas.microsoft.com/office/drawing/2014/main" id="{C28E832F-529D-4CEA-B09D-45C3B6A65291}"/>
                  </a:ext>
                </a:extLst>
              </p14:cNvPr>
              <p14:cNvContentPartPr/>
              <p14:nvPr/>
            </p14:nvContentPartPr>
            <p14:xfrm>
              <a:off x="6150189" y="2364795"/>
              <a:ext cx="324360" cy="169560"/>
            </p14:xfrm>
          </p:contentPart>
        </mc:Choice>
        <mc:Fallback xmlns="">
          <p:pic>
            <p:nvPicPr>
              <p:cNvPr id="109" name="Pismo odręczne 108">
                <a:extLst>
                  <a:ext uri="{FF2B5EF4-FFF2-40B4-BE49-F238E27FC236}">
                    <a16:creationId xmlns:a16="http://schemas.microsoft.com/office/drawing/2014/main" id="{C28E832F-529D-4CEA-B09D-45C3B6A652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41539" y="2356155"/>
                <a:ext cx="3420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0" name="Pismo odręczne 109">
                <a:extLst>
                  <a:ext uri="{FF2B5EF4-FFF2-40B4-BE49-F238E27FC236}">
                    <a16:creationId xmlns:a16="http://schemas.microsoft.com/office/drawing/2014/main" id="{2455FAC0-AEDD-4B39-9135-C0E05B0D052A}"/>
                  </a:ext>
                </a:extLst>
              </p14:cNvPr>
              <p14:cNvContentPartPr/>
              <p14:nvPr/>
            </p14:nvContentPartPr>
            <p14:xfrm>
              <a:off x="5752749" y="2248515"/>
              <a:ext cx="324360" cy="238680"/>
            </p14:xfrm>
          </p:contentPart>
        </mc:Choice>
        <mc:Fallback xmlns="">
          <p:pic>
            <p:nvPicPr>
              <p:cNvPr id="110" name="Pismo odręczne 109">
                <a:extLst>
                  <a:ext uri="{FF2B5EF4-FFF2-40B4-BE49-F238E27FC236}">
                    <a16:creationId xmlns:a16="http://schemas.microsoft.com/office/drawing/2014/main" id="{2455FAC0-AEDD-4B39-9135-C0E05B0D052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44109" y="2239875"/>
                <a:ext cx="342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1" name="Pismo odręczne 110">
                <a:extLst>
                  <a:ext uri="{FF2B5EF4-FFF2-40B4-BE49-F238E27FC236}">
                    <a16:creationId xmlns:a16="http://schemas.microsoft.com/office/drawing/2014/main" id="{87EACB90-252B-410F-BEDA-DB57A3D60627}"/>
                  </a:ext>
                </a:extLst>
              </p14:cNvPr>
              <p14:cNvContentPartPr/>
              <p14:nvPr/>
            </p14:nvContentPartPr>
            <p14:xfrm>
              <a:off x="5257389" y="2255715"/>
              <a:ext cx="264600" cy="276480"/>
            </p14:xfrm>
          </p:contentPart>
        </mc:Choice>
        <mc:Fallback xmlns="">
          <p:pic>
            <p:nvPicPr>
              <p:cNvPr id="111" name="Pismo odręczne 110">
                <a:extLst>
                  <a:ext uri="{FF2B5EF4-FFF2-40B4-BE49-F238E27FC236}">
                    <a16:creationId xmlns:a16="http://schemas.microsoft.com/office/drawing/2014/main" id="{87EACB90-252B-410F-BEDA-DB57A3D606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48389" y="2247075"/>
                <a:ext cx="2822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D9998E28-1AF5-471B-B61A-2729A4308799}"/>
                  </a:ext>
                </a:extLst>
              </p14:cNvPr>
              <p14:cNvContentPartPr/>
              <p14:nvPr/>
            </p14:nvContentPartPr>
            <p14:xfrm>
              <a:off x="8762709" y="2275515"/>
              <a:ext cx="187200" cy="275760"/>
            </p14:xfrm>
          </p:contentPart>
        </mc:Choice>
        <mc:Fallback xmlns=""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D9998E28-1AF5-471B-B61A-2729A430879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754069" y="2266515"/>
                <a:ext cx="2048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1" name="Pismo odręczne 120">
                <a:extLst>
                  <a:ext uri="{FF2B5EF4-FFF2-40B4-BE49-F238E27FC236}">
                    <a16:creationId xmlns:a16="http://schemas.microsoft.com/office/drawing/2014/main" id="{9B0942D6-E0BD-41DA-BF17-24C765AEBFC3}"/>
                  </a:ext>
                </a:extLst>
              </p14:cNvPr>
              <p14:cNvContentPartPr/>
              <p14:nvPr/>
            </p14:nvContentPartPr>
            <p14:xfrm>
              <a:off x="7875309" y="2291355"/>
              <a:ext cx="804960" cy="316440"/>
            </p14:xfrm>
          </p:contentPart>
        </mc:Choice>
        <mc:Fallback xmlns="">
          <p:pic>
            <p:nvPicPr>
              <p:cNvPr id="121" name="Pismo odręczne 120">
                <a:extLst>
                  <a:ext uri="{FF2B5EF4-FFF2-40B4-BE49-F238E27FC236}">
                    <a16:creationId xmlns:a16="http://schemas.microsoft.com/office/drawing/2014/main" id="{9B0942D6-E0BD-41DA-BF17-24C765AEBFC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66309" y="2282715"/>
                <a:ext cx="8226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2" name="Pismo odręczne 121">
                <a:extLst>
                  <a:ext uri="{FF2B5EF4-FFF2-40B4-BE49-F238E27FC236}">
                    <a16:creationId xmlns:a16="http://schemas.microsoft.com/office/drawing/2014/main" id="{780736A2-494F-4E52-85EF-5B0488F9F8F1}"/>
                  </a:ext>
                </a:extLst>
              </p14:cNvPr>
              <p14:cNvContentPartPr/>
              <p14:nvPr/>
            </p14:nvContentPartPr>
            <p14:xfrm>
              <a:off x="818949" y="3243195"/>
              <a:ext cx="20520" cy="42840"/>
            </p14:xfrm>
          </p:contentPart>
        </mc:Choice>
        <mc:Fallback xmlns="">
          <p:pic>
            <p:nvPicPr>
              <p:cNvPr id="122" name="Pismo odręczne 121">
                <a:extLst>
                  <a:ext uri="{FF2B5EF4-FFF2-40B4-BE49-F238E27FC236}">
                    <a16:creationId xmlns:a16="http://schemas.microsoft.com/office/drawing/2014/main" id="{780736A2-494F-4E52-85EF-5B0488F9F8F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0309" y="3234195"/>
                <a:ext cx="38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3" name="Pismo odręczne 122">
                <a:extLst>
                  <a:ext uri="{FF2B5EF4-FFF2-40B4-BE49-F238E27FC236}">
                    <a16:creationId xmlns:a16="http://schemas.microsoft.com/office/drawing/2014/main" id="{4F107FCC-EDFB-4AE0-963D-7A951D1CAE30}"/>
                  </a:ext>
                </a:extLst>
              </p14:cNvPr>
              <p14:cNvContentPartPr/>
              <p14:nvPr/>
            </p14:nvContentPartPr>
            <p14:xfrm>
              <a:off x="1275789" y="3139875"/>
              <a:ext cx="248040" cy="270360"/>
            </p14:xfrm>
          </p:contentPart>
        </mc:Choice>
        <mc:Fallback xmlns="">
          <p:pic>
            <p:nvPicPr>
              <p:cNvPr id="123" name="Pismo odręczne 122">
                <a:extLst>
                  <a:ext uri="{FF2B5EF4-FFF2-40B4-BE49-F238E27FC236}">
                    <a16:creationId xmlns:a16="http://schemas.microsoft.com/office/drawing/2014/main" id="{4F107FCC-EDFB-4AE0-963D-7A951D1CAE3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267149" y="3130875"/>
                <a:ext cx="2656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4" name="Pismo odręczne 123">
                <a:extLst>
                  <a:ext uri="{FF2B5EF4-FFF2-40B4-BE49-F238E27FC236}">
                    <a16:creationId xmlns:a16="http://schemas.microsoft.com/office/drawing/2014/main" id="{7C937734-94DA-4C3B-AEC7-2637202425D3}"/>
                  </a:ext>
                </a:extLst>
              </p14:cNvPr>
              <p14:cNvContentPartPr/>
              <p14:nvPr/>
            </p14:nvContentPartPr>
            <p14:xfrm>
              <a:off x="1656309" y="3160755"/>
              <a:ext cx="178560" cy="211680"/>
            </p14:xfrm>
          </p:contentPart>
        </mc:Choice>
        <mc:Fallback xmlns="">
          <p:pic>
            <p:nvPicPr>
              <p:cNvPr id="124" name="Pismo odręczne 123">
                <a:extLst>
                  <a:ext uri="{FF2B5EF4-FFF2-40B4-BE49-F238E27FC236}">
                    <a16:creationId xmlns:a16="http://schemas.microsoft.com/office/drawing/2014/main" id="{7C937734-94DA-4C3B-AEC7-2637202425D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47669" y="3152115"/>
                <a:ext cx="196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2C7FBC3F-D08D-4DC6-8B0B-374EBAAFAAF6}"/>
                  </a:ext>
                </a:extLst>
              </p14:cNvPr>
              <p14:cNvContentPartPr/>
              <p14:nvPr/>
            </p14:nvContentPartPr>
            <p14:xfrm>
              <a:off x="2645229" y="3224835"/>
              <a:ext cx="305640" cy="146520"/>
            </p14:xfrm>
          </p:contentPart>
        </mc:Choice>
        <mc:Fallback xmlns=""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2C7FBC3F-D08D-4DC6-8B0B-374EBAAFAAF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36579" y="3216195"/>
                <a:ext cx="323301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BC466DD2-FAE5-4AA9-A526-7EA0B9FADD56}"/>
                  </a:ext>
                </a:extLst>
              </p14:cNvPr>
              <p14:cNvContentPartPr/>
              <p14:nvPr/>
            </p14:nvContentPartPr>
            <p14:xfrm>
              <a:off x="2045829" y="3140235"/>
              <a:ext cx="177120" cy="266400"/>
            </p14:xfrm>
          </p:contentPart>
        </mc:Choice>
        <mc:Fallback xmlns=""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BC466DD2-FAE5-4AA9-A526-7EA0B9FADD5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36829" y="3131595"/>
                <a:ext cx="1947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3" name="Pismo odręczne 142">
                <a:extLst>
                  <a:ext uri="{FF2B5EF4-FFF2-40B4-BE49-F238E27FC236}">
                    <a16:creationId xmlns:a16="http://schemas.microsoft.com/office/drawing/2014/main" id="{38A1D861-8642-40CD-92C3-B4F3CD83A52C}"/>
                  </a:ext>
                </a:extLst>
              </p14:cNvPr>
              <p14:cNvContentPartPr/>
              <p14:nvPr/>
            </p14:nvContentPartPr>
            <p14:xfrm>
              <a:off x="3768069" y="3185595"/>
              <a:ext cx="231120" cy="137880"/>
            </p14:xfrm>
          </p:contentPart>
        </mc:Choice>
        <mc:Fallback xmlns="">
          <p:pic>
            <p:nvPicPr>
              <p:cNvPr id="143" name="Pismo odręczne 142">
                <a:extLst>
                  <a:ext uri="{FF2B5EF4-FFF2-40B4-BE49-F238E27FC236}">
                    <a16:creationId xmlns:a16="http://schemas.microsoft.com/office/drawing/2014/main" id="{38A1D861-8642-40CD-92C3-B4F3CD83A5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59429" y="3176595"/>
                <a:ext cx="248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4" name="Pismo odręczne 143">
                <a:extLst>
                  <a:ext uri="{FF2B5EF4-FFF2-40B4-BE49-F238E27FC236}">
                    <a16:creationId xmlns:a16="http://schemas.microsoft.com/office/drawing/2014/main" id="{E60C2067-51E5-4A7E-B2D0-C72438CC286E}"/>
                  </a:ext>
                </a:extLst>
              </p14:cNvPr>
              <p14:cNvContentPartPr/>
              <p14:nvPr/>
            </p14:nvContentPartPr>
            <p14:xfrm>
              <a:off x="3093429" y="3193515"/>
              <a:ext cx="596160" cy="174960"/>
            </p14:xfrm>
          </p:contentPart>
        </mc:Choice>
        <mc:Fallback xmlns="">
          <p:pic>
            <p:nvPicPr>
              <p:cNvPr id="144" name="Pismo odręczne 143">
                <a:extLst>
                  <a:ext uri="{FF2B5EF4-FFF2-40B4-BE49-F238E27FC236}">
                    <a16:creationId xmlns:a16="http://schemas.microsoft.com/office/drawing/2014/main" id="{E60C2067-51E5-4A7E-B2D0-C72438CC286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84429" y="3184515"/>
                <a:ext cx="6138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AA8971D1-1A03-4E28-9493-6880BE0EC1EB}"/>
                  </a:ext>
                </a:extLst>
              </p14:cNvPr>
              <p14:cNvContentPartPr/>
              <p14:nvPr/>
            </p14:nvContentPartPr>
            <p14:xfrm>
              <a:off x="4099989" y="3128715"/>
              <a:ext cx="510840" cy="367920"/>
            </p14:xfrm>
          </p:contentPart>
        </mc:Choice>
        <mc:Fallback xmlns=""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AA8971D1-1A03-4E28-9493-6880BE0EC1E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91349" y="3120075"/>
                <a:ext cx="5284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9" name="Pismo odręczne 148">
                <a:extLst>
                  <a:ext uri="{FF2B5EF4-FFF2-40B4-BE49-F238E27FC236}">
                    <a16:creationId xmlns:a16="http://schemas.microsoft.com/office/drawing/2014/main" id="{188166B6-EB65-486D-94DE-06AA3E089332}"/>
                  </a:ext>
                </a:extLst>
              </p14:cNvPr>
              <p14:cNvContentPartPr/>
              <p14:nvPr/>
            </p14:nvContentPartPr>
            <p14:xfrm>
              <a:off x="733269" y="4049955"/>
              <a:ext cx="75600" cy="136440"/>
            </p14:xfrm>
          </p:contentPart>
        </mc:Choice>
        <mc:Fallback xmlns="">
          <p:pic>
            <p:nvPicPr>
              <p:cNvPr id="149" name="Pismo odręczne 148">
                <a:extLst>
                  <a:ext uri="{FF2B5EF4-FFF2-40B4-BE49-F238E27FC236}">
                    <a16:creationId xmlns:a16="http://schemas.microsoft.com/office/drawing/2014/main" id="{188166B6-EB65-486D-94DE-06AA3E0893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4269" y="4041315"/>
                <a:ext cx="93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Pismo odręczne 151">
                <a:extLst>
                  <a:ext uri="{FF2B5EF4-FFF2-40B4-BE49-F238E27FC236}">
                    <a16:creationId xmlns:a16="http://schemas.microsoft.com/office/drawing/2014/main" id="{FE261E1E-C99E-430E-8579-212DE58505C3}"/>
                  </a:ext>
                </a:extLst>
              </p14:cNvPr>
              <p14:cNvContentPartPr/>
              <p14:nvPr/>
            </p14:nvContentPartPr>
            <p14:xfrm>
              <a:off x="954309" y="3967515"/>
              <a:ext cx="133200" cy="55800"/>
            </p14:xfrm>
          </p:contentPart>
        </mc:Choice>
        <mc:Fallback xmlns="">
          <p:pic>
            <p:nvPicPr>
              <p:cNvPr id="152" name="Pismo odręczne 151">
                <a:extLst>
                  <a:ext uri="{FF2B5EF4-FFF2-40B4-BE49-F238E27FC236}">
                    <a16:creationId xmlns:a16="http://schemas.microsoft.com/office/drawing/2014/main" id="{FE261E1E-C99E-430E-8579-212DE58505C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45669" y="3958573"/>
                <a:ext cx="150840" cy="73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3" name="Pismo odręczne 152">
                <a:extLst>
                  <a:ext uri="{FF2B5EF4-FFF2-40B4-BE49-F238E27FC236}">
                    <a16:creationId xmlns:a16="http://schemas.microsoft.com/office/drawing/2014/main" id="{5FEAD480-EF1D-4066-83FA-111B600136C7}"/>
                  </a:ext>
                </a:extLst>
              </p14:cNvPr>
              <p14:cNvContentPartPr/>
              <p14:nvPr/>
            </p14:nvContentPartPr>
            <p14:xfrm>
              <a:off x="516549" y="3941955"/>
              <a:ext cx="102960" cy="214560"/>
            </p14:xfrm>
          </p:contentPart>
        </mc:Choice>
        <mc:Fallback xmlns="">
          <p:pic>
            <p:nvPicPr>
              <p:cNvPr id="153" name="Pismo odręczne 152">
                <a:extLst>
                  <a:ext uri="{FF2B5EF4-FFF2-40B4-BE49-F238E27FC236}">
                    <a16:creationId xmlns:a16="http://schemas.microsoft.com/office/drawing/2014/main" id="{5FEAD480-EF1D-4066-83FA-111B600136C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7909" y="3933315"/>
                <a:ext cx="1206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7" name="Pismo odręczne 156">
                <a:extLst>
                  <a:ext uri="{FF2B5EF4-FFF2-40B4-BE49-F238E27FC236}">
                    <a16:creationId xmlns:a16="http://schemas.microsoft.com/office/drawing/2014/main" id="{935937F5-C598-4E68-BC65-23B7F9DE837E}"/>
                  </a:ext>
                </a:extLst>
              </p14:cNvPr>
              <p14:cNvContentPartPr/>
              <p14:nvPr/>
            </p14:nvContentPartPr>
            <p14:xfrm>
              <a:off x="1305309" y="3909915"/>
              <a:ext cx="170640" cy="274680"/>
            </p14:xfrm>
          </p:contentPart>
        </mc:Choice>
        <mc:Fallback xmlns="">
          <p:pic>
            <p:nvPicPr>
              <p:cNvPr id="157" name="Pismo odręczne 156">
                <a:extLst>
                  <a:ext uri="{FF2B5EF4-FFF2-40B4-BE49-F238E27FC236}">
                    <a16:creationId xmlns:a16="http://schemas.microsoft.com/office/drawing/2014/main" id="{935937F5-C598-4E68-BC65-23B7F9DE837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96651" y="3900903"/>
                <a:ext cx="188317" cy="292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1" name="Pismo odręczne 160">
                <a:extLst>
                  <a:ext uri="{FF2B5EF4-FFF2-40B4-BE49-F238E27FC236}">
                    <a16:creationId xmlns:a16="http://schemas.microsoft.com/office/drawing/2014/main" id="{A8DA03DF-6207-417E-9264-23C70D1C2733}"/>
                  </a:ext>
                </a:extLst>
              </p14:cNvPr>
              <p14:cNvContentPartPr/>
              <p14:nvPr/>
            </p14:nvContentPartPr>
            <p14:xfrm>
              <a:off x="2008749" y="3900555"/>
              <a:ext cx="118800" cy="285120"/>
            </p14:xfrm>
          </p:contentPart>
        </mc:Choice>
        <mc:Fallback xmlns="">
          <p:pic>
            <p:nvPicPr>
              <p:cNvPr id="161" name="Pismo odręczne 160">
                <a:extLst>
                  <a:ext uri="{FF2B5EF4-FFF2-40B4-BE49-F238E27FC236}">
                    <a16:creationId xmlns:a16="http://schemas.microsoft.com/office/drawing/2014/main" id="{A8DA03DF-6207-417E-9264-23C70D1C273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999749" y="3891566"/>
                <a:ext cx="136440" cy="30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2" name="Pismo odręczne 161">
                <a:extLst>
                  <a:ext uri="{FF2B5EF4-FFF2-40B4-BE49-F238E27FC236}">
                    <a16:creationId xmlns:a16="http://schemas.microsoft.com/office/drawing/2014/main" id="{C9AE0B2B-24AE-4A26-975D-D398B9BC7FC7}"/>
                  </a:ext>
                </a:extLst>
              </p14:cNvPr>
              <p14:cNvContentPartPr/>
              <p14:nvPr/>
            </p14:nvContentPartPr>
            <p14:xfrm>
              <a:off x="1573509" y="3873915"/>
              <a:ext cx="295560" cy="280440"/>
            </p14:xfrm>
          </p:contentPart>
        </mc:Choice>
        <mc:Fallback xmlns="">
          <p:pic>
            <p:nvPicPr>
              <p:cNvPr id="162" name="Pismo odręczne 161">
                <a:extLst>
                  <a:ext uri="{FF2B5EF4-FFF2-40B4-BE49-F238E27FC236}">
                    <a16:creationId xmlns:a16="http://schemas.microsoft.com/office/drawing/2014/main" id="{C9AE0B2B-24AE-4A26-975D-D398B9BC7FC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64509" y="3865286"/>
                <a:ext cx="313200" cy="29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2AFFD21F-F200-414F-B7D8-308C3B543D05}"/>
                  </a:ext>
                </a:extLst>
              </p14:cNvPr>
              <p14:cNvContentPartPr/>
              <p14:nvPr/>
            </p14:nvContentPartPr>
            <p14:xfrm>
              <a:off x="2274789" y="3902355"/>
              <a:ext cx="118440" cy="254520"/>
            </p14:xfrm>
          </p:contentPart>
        </mc:Choice>
        <mc:Fallback xmlns=""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2AFFD21F-F200-414F-B7D8-308C3B543D0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65789" y="3893715"/>
                <a:ext cx="1360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4" name="Pismo odręczne 163">
                <a:extLst>
                  <a:ext uri="{FF2B5EF4-FFF2-40B4-BE49-F238E27FC236}">
                    <a16:creationId xmlns:a16="http://schemas.microsoft.com/office/drawing/2014/main" id="{569027D2-8932-47A3-90D3-B865A0A5E0DE}"/>
                  </a:ext>
                </a:extLst>
              </p14:cNvPr>
              <p14:cNvContentPartPr/>
              <p14:nvPr/>
            </p14:nvContentPartPr>
            <p14:xfrm>
              <a:off x="2517789" y="3945555"/>
              <a:ext cx="109440" cy="235800"/>
            </p14:xfrm>
          </p:contentPart>
        </mc:Choice>
        <mc:Fallback xmlns="">
          <p:pic>
            <p:nvPicPr>
              <p:cNvPr id="164" name="Pismo odręczne 163">
                <a:extLst>
                  <a:ext uri="{FF2B5EF4-FFF2-40B4-BE49-F238E27FC236}">
                    <a16:creationId xmlns:a16="http://schemas.microsoft.com/office/drawing/2014/main" id="{569027D2-8932-47A3-90D3-B865A0A5E0D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509149" y="3936915"/>
                <a:ext cx="1270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FA860934-013C-4565-8640-8E639FCA91B1}"/>
                  </a:ext>
                </a:extLst>
              </p14:cNvPr>
              <p14:cNvContentPartPr/>
              <p14:nvPr/>
            </p14:nvContentPartPr>
            <p14:xfrm>
              <a:off x="2860869" y="3967155"/>
              <a:ext cx="138240" cy="205560"/>
            </p14:xfrm>
          </p:contentPart>
        </mc:Choice>
        <mc:Fallback xmlns=""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FA860934-013C-4565-8640-8E639FCA91B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52229" y="3958515"/>
                <a:ext cx="155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7" name="Pismo odręczne 166">
                <a:extLst>
                  <a:ext uri="{FF2B5EF4-FFF2-40B4-BE49-F238E27FC236}">
                    <a16:creationId xmlns:a16="http://schemas.microsoft.com/office/drawing/2014/main" id="{D7D1EFE6-E58A-48F5-B22C-36A425746240}"/>
                  </a:ext>
                </a:extLst>
              </p14:cNvPr>
              <p14:cNvContentPartPr/>
              <p14:nvPr/>
            </p14:nvContentPartPr>
            <p14:xfrm>
              <a:off x="3100269" y="3901275"/>
              <a:ext cx="121320" cy="232560"/>
            </p14:xfrm>
          </p:contentPart>
        </mc:Choice>
        <mc:Fallback xmlns="">
          <p:pic>
            <p:nvPicPr>
              <p:cNvPr id="167" name="Pismo odręczne 166">
                <a:extLst>
                  <a:ext uri="{FF2B5EF4-FFF2-40B4-BE49-F238E27FC236}">
                    <a16:creationId xmlns:a16="http://schemas.microsoft.com/office/drawing/2014/main" id="{D7D1EFE6-E58A-48F5-B22C-36A42574624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91269" y="3892275"/>
                <a:ext cx="1389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8" name="Pismo odręczne 167">
                <a:extLst>
                  <a:ext uri="{FF2B5EF4-FFF2-40B4-BE49-F238E27FC236}">
                    <a16:creationId xmlns:a16="http://schemas.microsoft.com/office/drawing/2014/main" id="{07600907-B4B5-4898-9A64-CC4144F786FC}"/>
                  </a:ext>
                </a:extLst>
              </p14:cNvPr>
              <p14:cNvContentPartPr/>
              <p14:nvPr/>
            </p14:nvContentPartPr>
            <p14:xfrm>
              <a:off x="3319509" y="3885435"/>
              <a:ext cx="105120" cy="266040"/>
            </p14:xfrm>
          </p:contentPart>
        </mc:Choice>
        <mc:Fallback xmlns="">
          <p:pic>
            <p:nvPicPr>
              <p:cNvPr id="168" name="Pismo odręczne 167">
                <a:extLst>
                  <a:ext uri="{FF2B5EF4-FFF2-40B4-BE49-F238E27FC236}">
                    <a16:creationId xmlns:a16="http://schemas.microsoft.com/office/drawing/2014/main" id="{07600907-B4B5-4898-9A64-CC4144F786F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310869" y="3876435"/>
                <a:ext cx="1227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9" name="Pismo odręczne 168">
                <a:extLst>
                  <a:ext uri="{FF2B5EF4-FFF2-40B4-BE49-F238E27FC236}">
                    <a16:creationId xmlns:a16="http://schemas.microsoft.com/office/drawing/2014/main" id="{C29892DA-4012-4182-BE49-58A75978241D}"/>
                  </a:ext>
                </a:extLst>
              </p14:cNvPr>
              <p14:cNvContentPartPr/>
              <p14:nvPr/>
            </p14:nvContentPartPr>
            <p14:xfrm>
              <a:off x="3529389" y="3839355"/>
              <a:ext cx="65160" cy="301680"/>
            </p14:xfrm>
          </p:contentPart>
        </mc:Choice>
        <mc:Fallback xmlns="">
          <p:pic>
            <p:nvPicPr>
              <p:cNvPr id="169" name="Pismo odręczne 168">
                <a:extLst>
                  <a:ext uri="{FF2B5EF4-FFF2-40B4-BE49-F238E27FC236}">
                    <a16:creationId xmlns:a16="http://schemas.microsoft.com/office/drawing/2014/main" id="{C29892DA-4012-4182-BE49-58A75978241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20389" y="3830355"/>
                <a:ext cx="828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1" name="Pismo odręczne 170">
                <a:extLst>
                  <a:ext uri="{FF2B5EF4-FFF2-40B4-BE49-F238E27FC236}">
                    <a16:creationId xmlns:a16="http://schemas.microsoft.com/office/drawing/2014/main" id="{67C7CBC5-4360-475D-BC11-6F77A72409AB}"/>
                  </a:ext>
                </a:extLst>
              </p14:cNvPr>
              <p14:cNvContentPartPr/>
              <p14:nvPr/>
            </p14:nvContentPartPr>
            <p14:xfrm>
              <a:off x="2739549" y="4032315"/>
              <a:ext cx="23760" cy="32760"/>
            </p14:xfrm>
          </p:contentPart>
        </mc:Choice>
        <mc:Fallback xmlns="">
          <p:pic>
            <p:nvPicPr>
              <p:cNvPr id="171" name="Pismo odręczne 170">
                <a:extLst>
                  <a:ext uri="{FF2B5EF4-FFF2-40B4-BE49-F238E27FC236}">
                    <a16:creationId xmlns:a16="http://schemas.microsoft.com/office/drawing/2014/main" id="{67C7CBC5-4360-475D-BC11-6F77A72409A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30909" y="4023413"/>
                <a:ext cx="41400" cy="50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84" name="Pismo odręczne 183">
                <a:extLst>
                  <a:ext uri="{FF2B5EF4-FFF2-40B4-BE49-F238E27FC236}">
                    <a16:creationId xmlns:a16="http://schemas.microsoft.com/office/drawing/2014/main" id="{9B64138A-D2C6-4233-BB17-CB7DAAD16041}"/>
                  </a:ext>
                </a:extLst>
              </p14:cNvPr>
              <p14:cNvContentPartPr/>
              <p14:nvPr/>
            </p14:nvContentPartPr>
            <p14:xfrm>
              <a:off x="1030269" y="4722075"/>
              <a:ext cx="174240" cy="173160"/>
            </p14:xfrm>
          </p:contentPart>
        </mc:Choice>
        <mc:Fallback xmlns="">
          <p:pic>
            <p:nvPicPr>
              <p:cNvPr id="184" name="Pismo odręczne 183">
                <a:extLst>
                  <a:ext uri="{FF2B5EF4-FFF2-40B4-BE49-F238E27FC236}">
                    <a16:creationId xmlns:a16="http://schemas.microsoft.com/office/drawing/2014/main" id="{9B64138A-D2C6-4233-BB17-CB7DAAD1604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21629" y="4713435"/>
                <a:ext cx="191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85" name="Pismo odręczne 184">
                <a:extLst>
                  <a:ext uri="{FF2B5EF4-FFF2-40B4-BE49-F238E27FC236}">
                    <a16:creationId xmlns:a16="http://schemas.microsoft.com/office/drawing/2014/main" id="{BAB090BB-653E-4400-9437-123C06DFA213}"/>
                  </a:ext>
                </a:extLst>
              </p14:cNvPr>
              <p14:cNvContentPartPr/>
              <p14:nvPr/>
            </p14:nvContentPartPr>
            <p14:xfrm>
              <a:off x="1377309" y="4704075"/>
              <a:ext cx="90360" cy="9000"/>
            </p14:xfrm>
          </p:contentPart>
        </mc:Choice>
        <mc:Fallback xmlns="">
          <p:pic>
            <p:nvPicPr>
              <p:cNvPr id="185" name="Pismo odręczne 184">
                <a:extLst>
                  <a:ext uri="{FF2B5EF4-FFF2-40B4-BE49-F238E27FC236}">
                    <a16:creationId xmlns:a16="http://schemas.microsoft.com/office/drawing/2014/main" id="{BAB090BB-653E-4400-9437-123C06DFA21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68309" y="4695075"/>
                <a:ext cx="108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86" name="Pismo odręczne 185">
                <a:extLst>
                  <a:ext uri="{FF2B5EF4-FFF2-40B4-BE49-F238E27FC236}">
                    <a16:creationId xmlns:a16="http://schemas.microsoft.com/office/drawing/2014/main" id="{FE88C34C-C3BD-4440-921A-584329F78B5D}"/>
                  </a:ext>
                </a:extLst>
              </p14:cNvPr>
              <p14:cNvContentPartPr/>
              <p14:nvPr/>
            </p14:nvContentPartPr>
            <p14:xfrm>
              <a:off x="1366509" y="4757715"/>
              <a:ext cx="92880" cy="2160"/>
            </p14:xfrm>
          </p:contentPart>
        </mc:Choice>
        <mc:Fallback xmlns="">
          <p:pic>
            <p:nvPicPr>
              <p:cNvPr id="186" name="Pismo odręczne 185">
                <a:extLst>
                  <a:ext uri="{FF2B5EF4-FFF2-40B4-BE49-F238E27FC236}">
                    <a16:creationId xmlns:a16="http://schemas.microsoft.com/office/drawing/2014/main" id="{FE88C34C-C3BD-4440-921A-584329F78B5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57509" y="4749075"/>
                <a:ext cx="1105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7" name="Pismo odręczne 186">
                <a:extLst>
                  <a:ext uri="{FF2B5EF4-FFF2-40B4-BE49-F238E27FC236}">
                    <a16:creationId xmlns:a16="http://schemas.microsoft.com/office/drawing/2014/main" id="{75E8C903-7DAD-4104-A451-594488243902}"/>
                  </a:ext>
                </a:extLst>
              </p14:cNvPr>
              <p14:cNvContentPartPr/>
              <p14:nvPr/>
            </p14:nvContentPartPr>
            <p14:xfrm>
              <a:off x="693669" y="4626675"/>
              <a:ext cx="144720" cy="183960"/>
            </p14:xfrm>
          </p:contentPart>
        </mc:Choice>
        <mc:Fallback xmlns="">
          <p:pic>
            <p:nvPicPr>
              <p:cNvPr id="187" name="Pismo odręczne 186">
                <a:extLst>
                  <a:ext uri="{FF2B5EF4-FFF2-40B4-BE49-F238E27FC236}">
                    <a16:creationId xmlns:a16="http://schemas.microsoft.com/office/drawing/2014/main" id="{75E8C903-7DAD-4104-A451-59448824390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4691" y="4617693"/>
                <a:ext cx="162316" cy="201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88" name="Pismo odręczne 187">
                <a:extLst>
                  <a:ext uri="{FF2B5EF4-FFF2-40B4-BE49-F238E27FC236}">
                    <a16:creationId xmlns:a16="http://schemas.microsoft.com/office/drawing/2014/main" id="{AE8E4BC8-1488-4B43-8073-9ACE84DE615F}"/>
                  </a:ext>
                </a:extLst>
              </p14:cNvPr>
              <p14:cNvContentPartPr/>
              <p14:nvPr/>
            </p14:nvContentPartPr>
            <p14:xfrm>
              <a:off x="1753149" y="4736835"/>
              <a:ext cx="168120" cy="189720"/>
            </p14:xfrm>
          </p:contentPart>
        </mc:Choice>
        <mc:Fallback xmlns="">
          <p:pic>
            <p:nvPicPr>
              <p:cNvPr id="188" name="Pismo odręczne 187">
                <a:extLst>
                  <a:ext uri="{FF2B5EF4-FFF2-40B4-BE49-F238E27FC236}">
                    <a16:creationId xmlns:a16="http://schemas.microsoft.com/office/drawing/2014/main" id="{AE8E4BC8-1488-4B43-8073-9ACE84DE615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744149" y="4728195"/>
                <a:ext cx="185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92" name="Pismo odręczne 191">
                <a:extLst>
                  <a:ext uri="{FF2B5EF4-FFF2-40B4-BE49-F238E27FC236}">
                    <a16:creationId xmlns:a16="http://schemas.microsoft.com/office/drawing/2014/main" id="{AC3F236B-194B-4488-8058-5700FB0075EF}"/>
                  </a:ext>
                </a:extLst>
              </p14:cNvPr>
              <p14:cNvContentPartPr/>
              <p14:nvPr/>
            </p14:nvContentPartPr>
            <p14:xfrm>
              <a:off x="2430309" y="4647195"/>
              <a:ext cx="77400" cy="251280"/>
            </p14:xfrm>
          </p:contentPart>
        </mc:Choice>
        <mc:Fallback xmlns="">
          <p:pic>
            <p:nvPicPr>
              <p:cNvPr id="192" name="Pismo odręczne 191">
                <a:extLst>
                  <a:ext uri="{FF2B5EF4-FFF2-40B4-BE49-F238E27FC236}">
                    <a16:creationId xmlns:a16="http://schemas.microsoft.com/office/drawing/2014/main" id="{AC3F236B-194B-4488-8058-5700FB0075E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21309" y="4638195"/>
                <a:ext cx="950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3" name="Pismo odręczne 192">
                <a:extLst>
                  <a:ext uri="{FF2B5EF4-FFF2-40B4-BE49-F238E27FC236}">
                    <a16:creationId xmlns:a16="http://schemas.microsoft.com/office/drawing/2014/main" id="{29A56302-72A3-40F6-9143-339C7F1545CB}"/>
                  </a:ext>
                </a:extLst>
              </p14:cNvPr>
              <p14:cNvContentPartPr/>
              <p14:nvPr/>
            </p14:nvContentPartPr>
            <p14:xfrm>
              <a:off x="2604909" y="4635675"/>
              <a:ext cx="101160" cy="231840"/>
            </p14:xfrm>
          </p:contentPart>
        </mc:Choice>
        <mc:Fallback xmlns="">
          <p:pic>
            <p:nvPicPr>
              <p:cNvPr id="193" name="Pismo odręczne 192">
                <a:extLst>
                  <a:ext uri="{FF2B5EF4-FFF2-40B4-BE49-F238E27FC236}">
                    <a16:creationId xmlns:a16="http://schemas.microsoft.com/office/drawing/2014/main" id="{29A56302-72A3-40F6-9143-339C7F1545C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95909" y="4627035"/>
                <a:ext cx="1188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4" name="Pismo odręczne 193">
                <a:extLst>
                  <a:ext uri="{FF2B5EF4-FFF2-40B4-BE49-F238E27FC236}">
                    <a16:creationId xmlns:a16="http://schemas.microsoft.com/office/drawing/2014/main" id="{BE66B8E2-5C16-45A7-9112-0B064287DA87}"/>
                  </a:ext>
                </a:extLst>
              </p14:cNvPr>
              <p14:cNvContentPartPr/>
              <p14:nvPr/>
            </p14:nvContentPartPr>
            <p14:xfrm>
              <a:off x="2837829" y="4812795"/>
              <a:ext cx="2160" cy="19080"/>
            </p14:xfrm>
          </p:contentPart>
        </mc:Choice>
        <mc:Fallback xmlns="">
          <p:pic>
            <p:nvPicPr>
              <p:cNvPr id="194" name="Pismo odręczne 193">
                <a:extLst>
                  <a:ext uri="{FF2B5EF4-FFF2-40B4-BE49-F238E27FC236}">
                    <a16:creationId xmlns:a16="http://schemas.microsoft.com/office/drawing/2014/main" id="{BE66B8E2-5C16-45A7-9112-0B064287DA8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28829" y="4804155"/>
                <a:ext cx="19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5" name="Pismo odręczne 194">
                <a:extLst>
                  <a:ext uri="{FF2B5EF4-FFF2-40B4-BE49-F238E27FC236}">
                    <a16:creationId xmlns:a16="http://schemas.microsoft.com/office/drawing/2014/main" id="{B63DF045-A0B4-4870-81F6-6A9225CA8B24}"/>
                  </a:ext>
                </a:extLst>
              </p14:cNvPr>
              <p14:cNvContentPartPr/>
              <p14:nvPr/>
            </p14:nvContentPartPr>
            <p14:xfrm>
              <a:off x="2088309" y="4710555"/>
              <a:ext cx="179280" cy="222480"/>
            </p14:xfrm>
          </p:contentPart>
        </mc:Choice>
        <mc:Fallback xmlns="">
          <p:pic>
            <p:nvPicPr>
              <p:cNvPr id="195" name="Pismo odręczne 194">
                <a:extLst>
                  <a:ext uri="{FF2B5EF4-FFF2-40B4-BE49-F238E27FC236}">
                    <a16:creationId xmlns:a16="http://schemas.microsoft.com/office/drawing/2014/main" id="{B63DF045-A0B4-4870-81F6-6A9225CA8B2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079327" y="4701901"/>
                <a:ext cx="196885" cy="24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6" name="Pismo odręczne 195">
                <a:extLst>
                  <a:ext uri="{FF2B5EF4-FFF2-40B4-BE49-F238E27FC236}">
                    <a16:creationId xmlns:a16="http://schemas.microsoft.com/office/drawing/2014/main" id="{F3427538-C362-4DCC-9A63-1BF13AF14639}"/>
                  </a:ext>
                </a:extLst>
              </p14:cNvPr>
              <p14:cNvContentPartPr/>
              <p14:nvPr/>
            </p14:nvContentPartPr>
            <p14:xfrm>
              <a:off x="3061029" y="4697955"/>
              <a:ext cx="141120" cy="177480"/>
            </p14:xfrm>
          </p:contentPart>
        </mc:Choice>
        <mc:Fallback xmlns="">
          <p:pic>
            <p:nvPicPr>
              <p:cNvPr id="196" name="Pismo odręczne 195">
                <a:extLst>
                  <a:ext uri="{FF2B5EF4-FFF2-40B4-BE49-F238E27FC236}">
                    <a16:creationId xmlns:a16="http://schemas.microsoft.com/office/drawing/2014/main" id="{F3427538-C362-4DCC-9A63-1BF13AF1463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052389" y="4689315"/>
                <a:ext cx="1587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7" name="Pismo odręczne 196">
                <a:extLst>
                  <a:ext uri="{FF2B5EF4-FFF2-40B4-BE49-F238E27FC236}">
                    <a16:creationId xmlns:a16="http://schemas.microsoft.com/office/drawing/2014/main" id="{53F8E270-36ED-47B1-B7A6-582480100201}"/>
                  </a:ext>
                </a:extLst>
              </p14:cNvPr>
              <p14:cNvContentPartPr/>
              <p14:nvPr/>
            </p14:nvContentPartPr>
            <p14:xfrm>
              <a:off x="3288189" y="4656915"/>
              <a:ext cx="146880" cy="210960"/>
            </p14:xfrm>
          </p:contentPart>
        </mc:Choice>
        <mc:Fallback xmlns="">
          <p:pic>
            <p:nvPicPr>
              <p:cNvPr id="197" name="Pismo odręczne 196">
                <a:extLst>
                  <a:ext uri="{FF2B5EF4-FFF2-40B4-BE49-F238E27FC236}">
                    <a16:creationId xmlns:a16="http://schemas.microsoft.com/office/drawing/2014/main" id="{53F8E270-36ED-47B1-B7A6-58248010020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79189" y="4648275"/>
                <a:ext cx="1645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8" name="Pismo odręczne 197">
                <a:extLst>
                  <a:ext uri="{FF2B5EF4-FFF2-40B4-BE49-F238E27FC236}">
                    <a16:creationId xmlns:a16="http://schemas.microsoft.com/office/drawing/2014/main" id="{3EE48FE7-7363-4CDC-B350-D45DB91D235E}"/>
                  </a:ext>
                </a:extLst>
              </p14:cNvPr>
              <p14:cNvContentPartPr/>
              <p14:nvPr/>
            </p14:nvContentPartPr>
            <p14:xfrm>
              <a:off x="3526869" y="4632795"/>
              <a:ext cx="106200" cy="210600"/>
            </p14:xfrm>
          </p:contentPart>
        </mc:Choice>
        <mc:Fallback xmlns="">
          <p:pic>
            <p:nvPicPr>
              <p:cNvPr id="198" name="Pismo odręczne 197">
                <a:extLst>
                  <a:ext uri="{FF2B5EF4-FFF2-40B4-BE49-F238E27FC236}">
                    <a16:creationId xmlns:a16="http://schemas.microsoft.com/office/drawing/2014/main" id="{3EE48FE7-7363-4CDC-B350-D45DB91D235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517869" y="4624155"/>
                <a:ext cx="1238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9" name="Pismo odręczne 198">
                <a:extLst>
                  <a:ext uri="{FF2B5EF4-FFF2-40B4-BE49-F238E27FC236}">
                    <a16:creationId xmlns:a16="http://schemas.microsoft.com/office/drawing/2014/main" id="{B278C3E3-648F-4ED3-9A24-3A52712421B0}"/>
                  </a:ext>
                </a:extLst>
              </p14:cNvPr>
              <p14:cNvContentPartPr/>
              <p14:nvPr/>
            </p14:nvContentPartPr>
            <p14:xfrm>
              <a:off x="3744669" y="4601115"/>
              <a:ext cx="71280" cy="255600"/>
            </p14:xfrm>
          </p:contentPart>
        </mc:Choice>
        <mc:Fallback xmlns="">
          <p:pic>
            <p:nvPicPr>
              <p:cNvPr id="199" name="Pismo odręczne 198">
                <a:extLst>
                  <a:ext uri="{FF2B5EF4-FFF2-40B4-BE49-F238E27FC236}">
                    <a16:creationId xmlns:a16="http://schemas.microsoft.com/office/drawing/2014/main" id="{B278C3E3-648F-4ED3-9A24-3A52712421B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736029" y="4592475"/>
                <a:ext cx="889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1" name="Pismo odręczne 220">
                <a:extLst>
                  <a:ext uri="{FF2B5EF4-FFF2-40B4-BE49-F238E27FC236}">
                    <a16:creationId xmlns:a16="http://schemas.microsoft.com/office/drawing/2014/main" id="{3C3CF8FC-3B4E-4849-B6F7-50C48615425B}"/>
                  </a:ext>
                </a:extLst>
              </p14:cNvPr>
              <p14:cNvContentPartPr/>
              <p14:nvPr/>
            </p14:nvContentPartPr>
            <p14:xfrm>
              <a:off x="1022349" y="5485995"/>
              <a:ext cx="217440" cy="207720"/>
            </p14:xfrm>
          </p:contentPart>
        </mc:Choice>
        <mc:Fallback xmlns="">
          <p:pic>
            <p:nvPicPr>
              <p:cNvPr id="221" name="Pismo odręczne 220">
                <a:extLst>
                  <a:ext uri="{FF2B5EF4-FFF2-40B4-BE49-F238E27FC236}">
                    <a16:creationId xmlns:a16="http://schemas.microsoft.com/office/drawing/2014/main" id="{3C3CF8FC-3B4E-4849-B6F7-50C48615425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13709" y="5477355"/>
                <a:ext cx="2350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2" name="Pismo odręczne 221">
                <a:extLst>
                  <a:ext uri="{FF2B5EF4-FFF2-40B4-BE49-F238E27FC236}">
                    <a16:creationId xmlns:a16="http://schemas.microsoft.com/office/drawing/2014/main" id="{E426CF99-A817-4AAB-A471-4AFE5D0A1C71}"/>
                  </a:ext>
                </a:extLst>
              </p14:cNvPr>
              <p14:cNvContentPartPr/>
              <p14:nvPr/>
            </p14:nvContentPartPr>
            <p14:xfrm>
              <a:off x="1629669" y="5279715"/>
              <a:ext cx="224280" cy="35280"/>
            </p14:xfrm>
          </p:contentPart>
        </mc:Choice>
        <mc:Fallback xmlns="">
          <p:pic>
            <p:nvPicPr>
              <p:cNvPr id="222" name="Pismo odręczne 221">
                <a:extLst>
                  <a:ext uri="{FF2B5EF4-FFF2-40B4-BE49-F238E27FC236}">
                    <a16:creationId xmlns:a16="http://schemas.microsoft.com/office/drawing/2014/main" id="{E426CF99-A817-4AAB-A471-4AFE5D0A1C7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20669" y="5270715"/>
                <a:ext cx="241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3" name="Pismo odręczne 222">
                <a:extLst>
                  <a:ext uri="{FF2B5EF4-FFF2-40B4-BE49-F238E27FC236}">
                    <a16:creationId xmlns:a16="http://schemas.microsoft.com/office/drawing/2014/main" id="{ADA4F31C-E288-45E6-84AC-CCCC9E87296B}"/>
                  </a:ext>
                </a:extLst>
              </p14:cNvPr>
              <p14:cNvContentPartPr/>
              <p14:nvPr/>
            </p14:nvContentPartPr>
            <p14:xfrm>
              <a:off x="1700949" y="5391675"/>
              <a:ext cx="103680" cy="1440"/>
            </p14:xfrm>
          </p:contentPart>
        </mc:Choice>
        <mc:Fallback xmlns="">
          <p:pic>
            <p:nvPicPr>
              <p:cNvPr id="223" name="Pismo odręczne 222">
                <a:extLst>
                  <a:ext uri="{FF2B5EF4-FFF2-40B4-BE49-F238E27FC236}">
                    <a16:creationId xmlns:a16="http://schemas.microsoft.com/office/drawing/2014/main" id="{ADA4F31C-E288-45E6-84AC-CCCC9E87296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692309" y="5382675"/>
                <a:ext cx="1213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24" name="Pismo odręczne 223">
                <a:extLst>
                  <a:ext uri="{FF2B5EF4-FFF2-40B4-BE49-F238E27FC236}">
                    <a16:creationId xmlns:a16="http://schemas.microsoft.com/office/drawing/2014/main" id="{D8EA9B41-7539-4D7E-9652-3CF333E22FA8}"/>
                  </a:ext>
                </a:extLst>
              </p14:cNvPr>
              <p14:cNvContentPartPr/>
              <p14:nvPr/>
            </p14:nvContentPartPr>
            <p14:xfrm>
              <a:off x="652269" y="5318955"/>
              <a:ext cx="146520" cy="252720"/>
            </p14:xfrm>
          </p:contentPart>
        </mc:Choice>
        <mc:Fallback xmlns="">
          <p:pic>
            <p:nvPicPr>
              <p:cNvPr id="224" name="Pismo odręczne 223">
                <a:extLst>
                  <a:ext uri="{FF2B5EF4-FFF2-40B4-BE49-F238E27FC236}">
                    <a16:creationId xmlns:a16="http://schemas.microsoft.com/office/drawing/2014/main" id="{D8EA9B41-7539-4D7E-9652-3CF333E22FA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3269" y="5310303"/>
                <a:ext cx="164160" cy="270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25" name="Pismo odręczne 224">
                <a:extLst>
                  <a:ext uri="{FF2B5EF4-FFF2-40B4-BE49-F238E27FC236}">
                    <a16:creationId xmlns:a16="http://schemas.microsoft.com/office/drawing/2014/main" id="{DB59D40A-0DCF-4277-98F1-7602DA8D8DD0}"/>
                  </a:ext>
                </a:extLst>
              </p14:cNvPr>
              <p14:cNvContentPartPr/>
              <p14:nvPr/>
            </p14:nvContentPartPr>
            <p14:xfrm>
              <a:off x="2136909" y="5325795"/>
              <a:ext cx="165600" cy="222840"/>
            </p14:xfrm>
          </p:contentPart>
        </mc:Choice>
        <mc:Fallback xmlns="">
          <p:pic>
            <p:nvPicPr>
              <p:cNvPr id="225" name="Pismo odręczne 224">
                <a:extLst>
                  <a:ext uri="{FF2B5EF4-FFF2-40B4-BE49-F238E27FC236}">
                    <a16:creationId xmlns:a16="http://schemas.microsoft.com/office/drawing/2014/main" id="{DB59D40A-0DCF-4277-98F1-7602DA8D8DD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28269" y="5316795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26" name="Pismo odręczne 225">
                <a:extLst>
                  <a:ext uri="{FF2B5EF4-FFF2-40B4-BE49-F238E27FC236}">
                    <a16:creationId xmlns:a16="http://schemas.microsoft.com/office/drawing/2014/main" id="{9D222203-D8B2-419E-8614-5565B2064A66}"/>
                  </a:ext>
                </a:extLst>
              </p14:cNvPr>
              <p14:cNvContentPartPr/>
              <p14:nvPr/>
            </p14:nvContentPartPr>
            <p14:xfrm>
              <a:off x="2409789" y="5566995"/>
              <a:ext cx="9360" cy="86400"/>
            </p14:xfrm>
          </p:contentPart>
        </mc:Choice>
        <mc:Fallback xmlns="">
          <p:pic>
            <p:nvPicPr>
              <p:cNvPr id="226" name="Pismo odręczne 225">
                <a:extLst>
                  <a:ext uri="{FF2B5EF4-FFF2-40B4-BE49-F238E27FC236}">
                    <a16:creationId xmlns:a16="http://schemas.microsoft.com/office/drawing/2014/main" id="{9D222203-D8B2-419E-8614-5565B2064A6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400789" y="5557995"/>
                <a:ext cx="270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7" name="Pismo odręczne 226">
                <a:extLst>
                  <a:ext uri="{FF2B5EF4-FFF2-40B4-BE49-F238E27FC236}">
                    <a16:creationId xmlns:a16="http://schemas.microsoft.com/office/drawing/2014/main" id="{3BF7CA15-C958-4F10-86C0-BDA0CC49696C}"/>
                  </a:ext>
                </a:extLst>
              </p14:cNvPr>
              <p14:cNvContentPartPr/>
              <p14:nvPr/>
            </p14:nvContentPartPr>
            <p14:xfrm>
              <a:off x="2540829" y="5299515"/>
              <a:ext cx="112320" cy="243360"/>
            </p14:xfrm>
          </p:contentPart>
        </mc:Choice>
        <mc:Fallback xmlns="">
          <p:pic>
            <p:nvPicPr>
              <p:cNvPr id="227" name="Pismo odręczne 226">
                <a:extLst>
                  <a:ext uri="{FF2B5EF4-FFF2-40B4-BE49-F238E27FC236}">
                    <a16:creationId xmlns:a16="http://schemas.microsoft.com/office/drawing/2014/main" id="{3BF7CA15-C958-4F10-86C0-BDA0CC49696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531829" y="5290875"/>
                <a:ext cx="129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4" name="Pismo odręczne 233">
                <a:extLst>
                  <a:ext uri="{FF2B5EF4-FFF2-40B4-BE49-F238E27FC236}">
                    <a16:creationId xmlns:a16="http://schemas.microsoft.com/office/drawing/2014/main" id="{4F593B18-9790-4717-8DD4-FEBCB78E2A55}"/>
                  </a:ext>
                </a:extLst>
              </p14:cNvPr>
              <p14:cNvContentPartPr/>
              <p14:nvPr/>
            </p14:nvContentPartPr>
            <p14:xfrm>
              <a:off x="2793549" y="5239755"/>
              <a:ext cx="1062000" cy="343080"/>
            </p14:xfrm>
          </p:contentPart>
        </mc:Choice>
        <mc:Fallback xmlns="">
          <p:pic>
            <p:nvPicPr>
              <p:cNvPr id="234" name="Pismo odręczne 233">
                <a:extLst>
                  <a:ext uri="{FF2B5EF4-FFF2-40B4-BE49-F238E27FC236}">
                    <a16:creationId xmlns:a16="http://schemas.microsoft.com/office/drawing/2014/main" id="{4F593B18-9790-4717-8DD4-FEBCB78E2A5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784552" y="5231115"/>
                <a:ext cx="1079634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44" name="Pismo odręczne 243">
                <a:extLst>
                  <a:ext uri="{FF2B5EF4-FFF2-40B4-BE49-F238E27FC236}">
                    <a16:creationId xmlns:a16="http://schemas.microsoft.com/office/drawing/2014/main" id="{18188EC6-BAEF-41E4-B669-31750B64642E}"/>
                  </a:ext>
                </a:extLst>
              </p14:cNvPr>
              <p14:cNvContentPartPr/>
              <p14:nvPr/>
            </p14:nvContentPartPr>
            <p14:xfrm>
              <a:off x="4579509" y="3968955"/>
              <a:ext cx="120240" cy="357480"/>
            </p14:xfrm>
          </p:contentPart>
        </mc:Choice>
        <mc:Fallback xmlns="">
          <p:pic>
            <p:nvPicPr>
              <p:cNvPr id="244" name="Pismo odręczne 243">
                <a:extLst>
                  <a:ext uri="{FF2B5EF4-FFF2-40B4-BE49-F238E27FC236}">
                    <a16:creationId xmlns:a16="http://schemas.microsoft.com/office/drawing/2014/main" id="{18188EC6-BAEF-41E4-B669-31750B64642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570869" y="3960315"/>
                <a:ext cx="1378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45" name="Pismo odręczne 244">
                <a:extLst>
                  <a:ext uri="{FF2B5EF4-FFF2-40B4-BE49-F238E27FC236}">
                    <a16:creationId xmlns:a16="http://schemas.microsoft.com/office/drawing/2014/main" id="{A90C3495-BA79-4CB8-BAEC-92615064C4FD}"/>
                  </a:ext>
                </a:extLst>
              </p14:cNvPr>
              <p14:cNvContentPartPr/>
              <p14:nvPr/>
            </p14:nvContentPartPr>
            <p14:xfrm>
              <a:off x="4821429" y="4031595"/>
              <a:ext cx="30960" cy="52200"/>
            </p14:xfrm>
          </p:contentPart>
        </mc:Choice>
        <mc:Fallback xmlns="">
          <p:pic>
            <p:nvPicPr>
              <p:cNvPr id="245" name="Pismo odręczne 244">
                <a:extLst>
                  <a:ext uri="{FF2B5EF4-FFF2-40B4-BE49-F238E27FC236}">
                    <a16:creationId xmlns:a16="http://schemas.microsoft.com/office/drawing/2014/main" id="{A90C3495-BA79-4CB8-BAEC-92615064C4F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12429" y="4022595"/>
                <a:ext cx="486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46" name="Pismo odręczne 245">
                <a:extLst>
                  <a:ext uri="{FF2B5EF4-FFF2-40B4-BE49-F238E27FC236}">
                    <a16:creationId xmlns:a16="http://schemas.microsoft.com/office/drawing/2014/main" id="{847BD0C1-A492-472E-A9ED-B4A76C00C0E3}"/>
                  </a:ext>
                </a:extLst>
              </p14:cNvPr>
              <p14:cNvContentPartPr/>
              <p14:nvPr/>
            </p14:nvContentPartPr>
            <p14:xfrm>
              <a:off x="4840149" y="3833235"/>
              <a:ext cx="360" cy="360"/>
            </p14:xfrm>
          </p:contentPart>
        </mc:Choice>
        <mc:Fallback xmlns="">
          <p:pic>
            <p:nvPicPr>
              <p:cNvPr id="246" name="Pismo odręczne 245">
                <a:extLst>
                  <a:ext uri="{FF2B5EF4-FFF2-40B4-BE49-F238E27FC236}">
                    <a16:creationId xmlns:a16="http://schemas.microsoft.com/office/drawing/2014/main" id="{847BD0C1-A492-472E-A9ED-B4A76C00C0E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31149" y="38242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9" name="Pismo odręczne 248">
                <a:extLst>
                  <a:ext uri="{FF2B5EF4-FFF2-40B4-BE49-F238E27FC236}">
                    <a16:creationId xmlns:a16="http://schemas.microsoft.com/office/drawing/2014/main" id="{04A1C9FC-2B66-4628-81BE-E3B2E52C57D5}"/>
                  </a:ext>
                </a:extLst>
              </p14:cNvPr>
              <p14:cNvContentPartPr/>
              <p14:nvPr/>
            </p14:nvContentPartPr>
            <p14:xfrm>
              <a:off x="5194029" y="3726675"/>
              <a:ext cx="290520" cy="400320"/>
            </p14:xfrm>
          </p:contentPart>
        </mc:Choice>
        <mc:Fallback xmlns="">
          <p:pic>
            <p:nvPicPr>
              <p:cNvPr id="249" name="Pismo odręczne 248">
                <a:extLst>
                  <a:ext uri="{FF2B5EF4-FFF2-40B4-BE49-F238E27FC236}">
                    <a16:creationId xmlns:a16="http://schemas.microsoft.com/office/drawing/2014/main" id="{04A1C9FC-2B66-4628-81BE-E3B2E52C57D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185029" y="3717675"/>
                <a:ext cx="30816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51" name="Pismo odręczne 250">
                <a:extLst>
                  <a:ext uri="{FF2B5EF4-FFF2-40B4-BE49-F238E27FC236}">
                    <a16:creationId xmlns:a16="http://schemas.microsoft.com/office/drawing/2014/main" id="{92F92C1A-8917-4A8A-8476-5FFCC8D8BF04}"/>
                  </a:ext>
                </a:extLst>
              </p14:cNvPr>
              <p14:cNvContentPartPr/>
              <p14:nvPr/>
            </p14:nvContentPartPr>
            <p14:xfrm>
              <a:off x="6167109" y="3806235"/>
              <a:ext cx="104400" cy="345600"/>
            </p14:xfrm>
          </p:contentPart>
        </mc:Choice>
        <mc:Fallback xmlns="">
          <p:pic>
            <p:nvPicPr>
              <p:cNvPr id="251" name="Pismo odręczne 250">
                <a:extLst>
                  <a:ext uri="{FF2B5EF4-FFF2-40B4-BE49-F238E27FC236}">
                    <a16:creationId xmlns:a16="http://schemas.microsoft.com/office/drawing/2014/main" id="{92F92C1A-8917-4A8A-8476-5FFCC8D8BF0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58109" y="3797235"/>
                <a:ext cx="1220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60" name="Pismo odręczne 259">
                <a:extLst>
                  <a:ext uri="{FF2B5EF4-FFF2-40B4-BE49-F238E27FC236}">
                    <a16:creationId xmlns:a16="http://schemas.microsoft.com/office/drawing/2014/main" id="{2A3E106C-C19B-4EF0-A3D7-926AEA7DCD53}"/>
                  </a:ext>
                </a:extLst>
              </p14:cNvPr>
              <p14:cNvContentPartPr/>
              <p14:nvPr/>
            </p14:nvContentPartPr>
            <p14:xfrm>
              <a:off x="6509109" y="3653595"/>
              <a:ext cx="433440" cy="376560"/>
            </p14:xfrm>
          </p:contentPart>
        </mc:Choice>
        <mc:Fallback xmlns="">
          <p:pic>
            <p:nvPicPr>
              <p:cNvPr id="260" name="Pismo odręczne 259">
                <a:extLst>
                  <a:ext uri="{FF2B5EF4-FFF2-40B4-BE49-F238E27FC236}">
                    <a16:creationId xmlns:a16="http://schemas.microsoft.com/office/drawing/2014/main" id="{2A3E106C-C19B-4EF0-A3D7-926AEA7DCD5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500469" y="3644955"/>
                <a:ext cx="4510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61" name="Pismo odręczne 260">
                <a:extLst>
                  <a:ext uri="{FF2B5EF4-FFF2-40B4-BE49-F238E27FC236}">
                    <a16:creationId xmlns:a16="http://schemas.microsoft.com/office/drawing/2014/main" id="{6A41184A-3503-45A9-A625-7FD4609EFAEE}"/>
                  </a:ext>
                </a:extLst>
              </p14:cNvPr>
              <p14:cNvContentPartPr/>
              <p14:nvPr/>
            </p14:nvContentPartPr>
            <p14:xfrm>
              <a:off x="6367269" y="3727395"/>
              <a:ext cx="38520" cy="258480"/>
            </p14:xfrm>
          </p:contentPart>
        </mc:Choice>
        <mc:Fallback xmlns="">
          <p:pic>
            <p:nvPicPr>
              <p:cNvPr id="261" name="Pismo odręczne 260">
                <a:extLst>
                  <a:ext uri="{FF2B5EF4-FFF2-40B4-BE49-F238E27FC236}">
                    <a16:creationId xmlns:a16="http://schemas.microsoft.com/office/drawing/2014/main" id="{6A41184A-3503-45A9-A625-7FD4609EFAE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358629" y="3718755"/>
                <a:ext cx="561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62" name="Pismo odręczne 261">
                <a:extLst>
                  <a:ext uri="{FF2B5EF4-FFF2-40B4-BE49-F238E27FC236}">
                    <a16:creationId xmlns:a16="http://schemas.microsoft.com/office/drawing/2014/main" id="{291B97F6-64EC-4954-830F-2DB456561CDC}"/>
                  </a:ext>
                </a:extLst>
              </p14:cNvPr>
              <p14:cNvContentPartPr/>
              <p14:nvPr/>
            </p14:nvContentPartPr>
            <p14:xfrm>
              <a:off x="4984149" y="3926475"/>
              <a:ext cx="119880" cy="199800"/>
            </p14:xfrm>
          </p:contentPart>
        </mc:Choice>
        <mc:Fallback xmlns="">
          <p:pic>
            <p:nvPicPr>
              <p:cNvPr id="262" name="Pismo odręczne 261">
                <a:extLst>
                  <a:ext uri="{FF2B5EF4-FFF2-40B4-BE49-F238E27FC236}">
                    <a16:creationId xmlns:a16="http://schemas.microsoft.com/office/drawing/2014/main" id="{291B97F6-64EC-4954-830F-2DB456561CD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75149" y="3917475"/>
                <a:ext cx="1375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63" name="Pismo odręczne 262">
                <a:extLst>
                  <a:ext uri="{FF2B5EF4-FFF2-40B4-BE49-F238E27FC236}">
                    <a16:creationId xmlns:a16="http://schemas.microsoft.com/office/drawing/2014/main" id="{AE6A47FB-614C-4C63-A53C-D078CEFF4F4F}"/>
                  </a:ext>
                </a:extLst>
              </p14:cNvPr>
              <p14:cNvContentPartPr/>
              <p14:nvPr/>
            </p14:nvContentPartPr>
            <p14:xfrm>
              <a:off x="4027269" y="3866355"/>
              <a:ext cx="443160" cy="452880"/>
            </p14:xfrm>
          </p:contentPart>
        </mc:Choice>
        <mc:Fallback xmlns="">
          <p:pic>
            <p:nvPicPr>
              <p:cNvPr id="263" name="Pismo odręczne 262">
                <a:extLst>
                  <a:ext uri="{FF2B5EF4-FFF2-40B4-BE49-F238E27FC236}">
                    <a16:creationId xmlns:a16="http://schemas.microsoft.com/office/drawing/2014/main" id="{AE6A47FB-614C-4C63-A53C-D078CEFF4F4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018269" y="3857715"/>
                <a:ext cx="46080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70" name="Pismo odręczne 269">
                <a:extLst>
                  <a:ext uri="{FF2B5EF4-FFF2-40B4-BE49-F238E27FC236}">
                    <a16:creationId xmlns:a16="http://schemas.microsoft.com/office/drawing/2014/main" id="{02C816BD-3DDF-4F51-8FFA-E1F72570F6A6}"/>
                  </a:ext>
                </a:extLst>
              </p14:cNvPr>
              <p14:cNvContentPartPr/>
              <p14:nvPr/>
            </p14:nvContentPartPr>
            <p14:xfrm>
              <a:off x="5176749" y="4574475"/>
              <a:ext cx="229320" cy="337680"/>
            </p14:xfrm>
          </p:contentPart>
        </mc:Choice>
        <mc:Fallback xmlns="">
          <p:pic>
            <p:nvPicPr>
              <p:cNvPr id="270" name="Pismo odręczne 269">
                <a:extLst>
                  <a:ext uri="{FF2B5EF4-FFF2-40B4-BE49-F238E27FC236}">
                    <a16:creationId xmlns:a16="http://schemas.microsoft.com/office/drawing/2014/main" id="{02C816BD-3DDF-4F51-8FFA-E1F72570F6A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168109" y="4565835"/>
                <a:ext cx="2469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72" name="Pismo odręczne 271">
                <a:extLst>
                  <a:ext uri="{FF2B5EF4-FFF2-40B4-BE49-F238E27FC236}">
                    <a16:creationId xmlns:a16="http://schemas.microsoft.com/office/drawing/2014/main" id="{6F363720-0FDC-4B5E-93E8-5FA45B23D382}"/>
                  </a:ext>
                </a:extLst>
              </p14:cNvPr>
              <p14:cNvContentPartPr/>
              <p14:nvPr/>
            </p14:nvContentPartPr>
            <p14:xfrm>
              <a:off x="4599309" y="4579515"/>
              <a:ext cx="481680" cy="357120"/>
            </p14:xfrm>
          </p:contentPart>
        </mc:Choice>
        <mc:Fallback xmlns="">
          <p:pic>
            <p:nvPicPr>
              <p:cNvPr id="272" name="Pismo odręczne 271">
                <a:extLst>
                  <a:ext uri="{FF2B5EF4-FFF2-40B4-BE49-F238E27FC236}">
                    <a16:creationId xmlns:a16="http://schemas.microsoft.com/office/drawing/2014/main" id="{6F363720-0FDC-4B5E-93E8-5FA45B23D38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90309" y="4570524"/>
                <a:ext cx="499320" cy="374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75" name="Pismo odręczne 274">
                <a:extLst>
                  <a:ext uri="{FF2B5EF4-FFF2-40B4-BE49-F238E27FC236}">
                    <a16:creationId xmlns:a16="http://schemas.microsoft.com/office/drawing/2014/main" id="{CB1DF2BD-4127-43B4-B589-23CD7652A277}"/>
                  </a:ext>
                </a:extLst>
              </p14:cNvPr>
              <p14:cNvContentPartPr/>
              <p14:nvPr/>
            </p14:nvContentPartPr>
            <p14:xfrm>
              <a:off x="6028509" y="4715955"/>
              <a:ext cx="15120" cy="63360"/>
            </p14:xfrm>
          </p:contentPart>
        </mc:Choice>
        <mc:Fallback xmlns="">
          <p:pic>
            <p:nvPicPr>
              <p:cNvPr id="275" name="Pismo odręczne 274">
                <a:extLst>
                  <a:ext uri="{FF2B5EF4-FFF2-40B4-BE49-F238E27FC236}">
                    <a16:creationId xmlns:a16="http://schemas.microsoft.com/office/drawing/2014/main" id="{CB1DF2BD-4127-43B4-B589-23CD7652A27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019509" y="4707315"/>
                <a:ext cx="32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76" name="Pismo odręczne 275">
                <a:extLst>
                  <a:ext uri="{FF2B5EF4-FFF2-40B4-BE49-F238E27FC236}">
                    <a16:creationId xmlns:a16="http://schemas.microsoft.com/office/drawing/2014/main" id="{D5DD940A-6EE8-4BC9-A464-EFF0C48FBE08}"/>
                  </a:ext>
                </a:extLst>
              </p14:cNvPr>
              <p14:cNvContentPartPr/>
              <p14:nvPr/>
            </p14:nvContentPartPr>
            <p14:xfrm>
              <a:off x="6053349" y="4607955"/>
              <a:ext cx="1080" cy="14760"/>
            </p14:xfrm>
          </p:contentPart>
        </mc:Choice>
        <mc:Fallback xmlns="">
          <p:pic>
            <p:nvPicPr>
              <p:cNvPr id="276" name="Pismo odręczne 275">
                <a:extLst>
                  <a:ext uri="{FF2B5EF4-FFF2-40B4-BE49-F238E27FC236}">
                    <a16:creationId xmlns:a16="http://schemas.microsoft.com/office/drawing/2014/main" id="{D5DD940A-6EE8-4BC9-A464-EFF0C48FBE0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044709" y="4598955"/>
                <a:ext cx="18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80" name="Pismo odręczne 279">
                <a:extLst>
                  <a:ext uri="{FF2B5EF4-FFF2-40B4-BE49-F238E27FC236}">
                    <a16:creationId xmlns:a16="http://schemas.microsoft.com/office/drawing/2014/main" id="{8753634B-B230-4097-8048-15007F415824}"/>
                  </a:ext>
                </a:extLst>
              </p14:cNvPr>
              <p14:cNvContentPartPr/>
              <p14:nvPr/>
            </p14:nvContentPartPr>
            <p14:xfrm>
              <a:off x="5802789" y="4657275"/>
              <a:ext cx="146520" cy="290160"/>
            </p14:xfrm>
          </p:contentPart>
        </mc:Choice>
        <mc:Fallback xmlns="">
          <p:pic>
            <p:nvPicPr>
              <p:cNvPr id="280" name="Pismo odręczne 279">
                <a:extLst>
                  <a:ext uri="{FF2B5EF4-FFF2-40B4-BE49-F238E27FC236}">
                    <a16:creationId xmlns:a16="http://schemas.microsoft.com/office/drawing/2014/main" id="{8753634B-B230-4097-8048-15007F41582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793789" y="4648275"/>
                <a:ext cx="1641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82" name="Pismo odręczne 281">
                <a:extLst>
                  <a:ext uri="{FF2B5EF4-FFF2-40B4-BE49-F238E27FC236}">
                    <a16:creationId xmlns:a16="http://schemas.microsoft.com/office/drawing/2014/main" id="{D52C63E8-F14C-44E4-9CB8-C1A607FF77E5}"/>
                  </a:ext>
                </a:extLst>
              </p14:cNvPr>
              <p14:cNvContentPartPr/>
              <p14:nvPr/>
            </p14:nvContentPartPr>
            <p14:xfrm>
              <a:off x="6724029" y="4682115"/>
              <a:ext cx="129600" cy="6480"/>
            </p14:xfrm>
          </p:contentPart>
        </mc:Choice>
        <mc:Fallback xmlns="">
          <p:pic>
            <p:nvPicPr>
              <p:cNvPr id="282" name="Pismo odręczne 281">
                <a:extLst>
                  <a:ext uri="{FF2B5EF4-FFF2-40B4-BE49-F238E27FC236}">
                    <a16:creationId xmlns:a16="http://schemas.microsoft.com/office/drawing/2014/main" id="{D52C63E8-F14C-44E4-9CB8-C1A607FF77E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715389" y="4673475"/>
                <a:ext cx="147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83" name="Pismo odręczne 282">
                <a:extLst>
                  <a:ext uri="{FF2B5EF4-FFF2-40B4-BE49-F238E27FC236}">
                    <a16:creationId xmlns:a16="http://schemas.microsoft.com/office/drawing/2014/main" id="{CC840299-594A-40FA-8FE1-482B2DEE0BD9}"/>
                  </a:ext>
                </a:extLst>
              </p14:cNvPr>
              <p14:cNvContentPartPr/>
              <p14:nvPr/>
            </p14:nvContentPartPr>
            <p14:xfrm>
              <a:off x="6726909" y="4767435"/>
              <a:ext cx="88200" cy="6840"/>
            </p14:xfrm>
          </p:contentPart>
        </mc:Choice>
        <mc:Fallback xmlns="">
          <p:pic>
            <p:nvPicPr>
              <p:cNvPr id="283" name="Pismo odręczne 282">
                <a:extLst>
                  <a:ext uri="{FF2B5EF4-FFF2-40B4-BE49-F238E27FC236}">
                    <a16:creationId xmlns:a16="http://schemas.microsoft.com/office/drawing/2014/main" id="{CC840299-594A-40FA-8FE1-482B2DEE0BD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17909" y="4758795"/>
                <a:ext cx="1058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84" name="Pismo odręczne 283">
                <a:extLst>
                  <a:ext uri="{FF2B5EF4-FFF2-40B4-BE49-F238E27FC236}">
                    <a16:creationId xmlns:a16="http://schemas.microsoft.com/office/drawing/2014/main" id="{B35E99B4-9DE1-4917-B01C-5DFA87A1A862}"/>
                  </a:ext>
                </a:extLst>
              </p14:cNvPr>
              <p14:cNvContentPartPr/>
              <p14:nvPr/>
            </p14:nvContentPartPr>
            <p14:xfrm>
              <a:off x="6132909" y="4514355"/>
              <a:ext cx="346680" cy="310680"/>
            </p14:xfrm>
          </p:contentPart>
        </mc:Choice>
        <mc:Fallback xmlns="">
          <p:pic>
            <p:nvPicPr>
              <p:cNvPr id="284" name="Pismo odręczne 283">
                <a:extLst>
                  <a:ext uri="{FF2B5EF4-FFF2-40B4-BE49-F238E27FC236}">
                    <a16:creationId xmlns:a16="http://schemas.microsoft.com/office/drawing/2014/main" id="{B35E99B4-9DE1-4917-B01C-5DFA87A1A86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123909" y="4505705"/>
                <a:ext cx="364320" cy="328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86" name="Pismo odręczne 285">
                <a:extLst>
                  <a:ext uri="{FF2B5EF4-FFF2-40B4-BE49-F238E27FC236}">
                    <a16:creationId xmlns:a16="http://schemas.microsoft.com/office/drawing/2014/main" id="{0322DD16-A4CC-4D9F-9570-FDEE949BC449}"/>
                  </a:ext>
                </a:extLst>
              </p14:cNvPr>
              <p14:cNvContentPartPr/>
              <p14:nvPr/>
            </p14:nvContentPartPr>
            <p14:xfrm>
              <a:off x="3715149" y="3791475"/>
              <a:ext cx="202680" cy="410400"/>
            </p14:xfrm>
          </p:contentPart>
        </mc:Choice>
        <mc:Fallback xmlns="">
          <p:pic>
            <p:nvPicPr>
              <p:cNvPr id="286" name="Pismo odręczne 285">
                <a:extLst>
                  <a:ext uri="{FF2B5EF4-FFF2-40B4-BE49-F238E27FC236}">
                    <a16:creationId xmlns:a16="http://schemas.microsoft.com/office/drawing/2014/main" id="{0322DD16-A4CC-4D9F-9570-FDEE949BC44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06509" y="3782835"/>
                <a:ext cx="2203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88" name="Pismo odręczne 287">
                <a:extLst>
                  <a:ext uri="{FF2B5EF4-FFF2-40B4-BE49-F238E27FC236}">
                    <a16:creationId xmlns:a16="http://schemas.microsoft.com/office/drawing/2014/main" id="{DBAA3C2D-D129-41C2-B957-C3FBE5EED8A2}"/>
                  </a:ext>
                </a:extLst>
              </p14:cNvPr>
              <p14:cNvContentPartPr/>
              <p14:nvPr/>
            </p14:nvContentPartPr>
            <p14:xfrm>
              <a:off x="5668869" y="3705795"/>
              <a:ext cx="104760" cy="348840"/>
            </p14:xfrm>
          </p:contentPart>
        </mc:Choice>
        <mc:Fallback xmlns="">
          <p:pic>
            <p:nvPicPr>
              <p:cNvPr id="288" name="Pismo odręczne 287">
                <a:extLst>
                  <a:ext uri="{FF2B5EF4-FFF2-40B4-BE49-F238E27FC236}">
                    <a16:creationId xmlns:a16="http://schemas.microsoft.com/office/drawing/2014/main" id="{DBAA3C2D-D129-41C2-B957-C3FBE5EED8A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660229" y="3696795"/>
                <a:ext cx="1224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91" name="Pismo odręczne 290">
                <a:extLst>
                  <a:ext uri="{FF2B5EF4-FFF2-40B4-BE49-F238E27FC236}">
                    <a16:creationId xmlns:a16="http://schemas.microsoft.com/office/drawing/2014/main" id="{6EB16CB8-2096-41C1-A76C-4698B3D46609}"/>
                  </a:ext>
                </a:extLst>
              </p14:cNvPr>
              <p14:cNvContentPartPr/>
              <p14:nvPr/>
            </p14:nvContentPartPr>
            <p14:xfrm>
              <a:off x="5502189" y="4570875"/>
              <a:ext cx="131760" cy="459360"/>
            </p14:xfrm>
          </p:contentPart>
        </mc:Choice>
        <mc:Fallback xmlns="">
          <p:pic>
            <p:nvPicPr>
              <p:cNvPr id="291" name="Pismo odręczne 290">
                <a:extLst>
                  <a:ext uri="{FF2B5EF4-FFF2-40B4-BE49-F238E27FC236}">
                    <a16:creationId xmlns:a16="http://schemas.microsoft.com/office/drawing/2014/main" id="{6EB16CB8-2096-41C1-A76C-4698B3D4660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493549" y="4562235"/>
                <a:ext cx="14940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92" name="Pismo odręczne 291">
                <a:extLst>
                  <a:ext uri="{FF2B5EF4-FFF2-40B4-BE49-F238E27FC236}">
                    <a16:creationId xmlns:a16="http://schemas.microsoft.com/office/drawing/2014/main" id="{9F03F14E-F654-4F2D-8BEA-6BD6A6E679E0}"/>
                  </a:ext>
                </a:extLst>
              </p14:cNvPr>
              <p14:cNvContentPartPr/>
              <p14:nvPr/>
            </p14:nvContentPartPr>
            <p14:xfrm>
              <a:off x="3988029" y="4597155"/>
              <a:ext cx="515880" cy="266040"/>
            </p14:xfrm>
          </p:contentPart>
        </mc:Choice>
        <mc:Fallback xmlns="">
          <p:pic>
            <p:nvPicPr>
              <p:cNvPr id="292" name="Pismo odręczne 291">
                <a:extLst>
                  <a:ext uri="{FF2B5EF4-FFF2-40B4-BE49-F238E27FC236}">
                    <a16:creationId xmlns:a16="http://schemas.microsoft.com/office/drawing/2014/main" id="{9F03F14E-F654-4F2D-8BEA-6BD6A6E679E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979029" y="4588167"/>
                <a:ext cx="533520" cy="28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93" name="Pismo odręczne 292">
                <a:extLst>
                  <a:ext uri="{FF2B5EF4-FFF2-40B4-BE49-F238E27FC236}">
                    <a16:creationId xmlns:a16="http://schemas.microsoft.com/office/drawing/2014/main" id="{072C1272-648E-4502-93A2-1C10C496915F}"/>
                  </a:ext>
                </a:extLst>
              </p14:cNvPr>
              <p14:cNvContentPartPr/>
              <p14:nvPr/>
            </p14:nvContentPartPr>
            <p14:xfrm>
              <a:off x="5727549" y="4732515"/>
              <a:ext cx="3240" cy="3960"/>
            </p14:xfrm>
          </p:contentPart>
        </mc:Choice>
        <mc:Fallback xmlns="">
          <p:pic>
            <p:nvPicPr>
              <p:cNvPr id="293" name="Pismo odręczne 292">
                <a:extLst>
                  <a:ext uri="{FF2B5EF4-FFF2-40B4-BE49-F238E27FC236}">
                    <a16:creationId xmlns:a16="http://schemas.microsoft.com/office/drawing/2014/main" id="{072C1272-648E-4502-93A2-1C10C496915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718549" y="4723515"/>
                <a:ext cx="20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98" name="Pismo odręczne 297">
                <a:extLst>
                  <a:ext uri="{FF2B5EF4-FFF2-40B4-BE49-F238E27FC236}">
                    <a16:creationId xmlns:a16="http://schemas.microsoft.com/office/drawing/2014/main" id="{CA9F8A78-5867-472E-B23F-4780A7F65BE0}"/>
                  </a:ext>
                </a:extLst>
              </p14:cNvPr>
              <p14:cNvContentPartPr/>
              <p14:nvPr/>
            </p14:nvContentPartPr>
            <p14:xfrm>
              <a:off x="7069269" y="3858075"/>
              <a:ext cx="97200" cy="100800"/>
            </p14:xfrm>
          </p:contentPart>
        </mc:Choice>
        <mc:Fallback xmlns="">
          <p:pic>
            <p:nvPicPr>
              <p:cNvPr id="298" name="Pismo odręczne 297">
                <a:extLst>
                  <a:ext uri="{FF2B5EF4-FFF2-40B4-BE49-F238E27FC236}">
                    <a16:creationId xmlns:a16="http://schemas.microsoft.com/office/drawing/2014/main" id="{CA9F8A78-5867-472E-B23F-4780A7F65BE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060629" y="3849075"/>
                <a:ext cx="114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00" name="Pismo odręczne 299">
                <a:extLst>
                  <a:ext uri="{FF2B5EF4-FFF2-40B4-BE49-F238E27FC236}">
                    <a16:creationId xmlns:a16="http://schemas.microsoft.com/office/drawing/2014/main" id="{054DF60A-F690-49C6-8BC3-5BB865FEAE64}"/>
                  </a:ext>
                </a:extLst>
              </p14:cNvPr>
              <p14:cNvContentPartPr/>
              <p14:nvPr/>
            </p14:nvContentPartPr>
            <p14:xfrm>
              <a:off x="8243589" y="3945195"/>
              <a:ext cx="119880" cy="174240"/>
            </p14:xfrm>
          </p:contentPart>
        </mc:Choice>
        <mc:Fallback xmlns="">
          <p:pic>
            <p:nvPicPr>
              <p:cNvPr id="300" name="Pismo odręczne 299">
                <a:extLst>
                  <a:ext uri="{FF2B5EF4-FFF2-40B4-BE49-F238E27FC236}">
                    <a16:creationId xmlns:a16="http://schemas.microsoft.com/office/drawing/2014/main" id="{054DF60A-F690-49C6-8BC3-5BB865FEAE6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234589" y="3936555"/>
                <a:ext cx="137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01" name="Pismo odręczne 300">
                <a:extLst>
                  <a:ext uri="{FF2B5EF4-FFF2-40B4-BE49-F238E27FC236}">
                    <a16:creationId xmlns:a16="http://schemas.microsoft.com/office/drawing/2014/main" id="{10C20225-8031-40F7-AEEA-FC39C2C585CD}"/>
                  </a:ext>
                </a:extLst>
              </p14:cNvPr>
              <p14:cNvContentPartPr/>
              <p14:nvPr/>
            </p14:nvContentPartPr>
            <p14:xfrm>
              <a:off x="8482269" y="3948075"/>
              <a:ext cx="205560" cy="180720"/>
            </p14:xfrm>
          </p:contentPart>
        </mc:Choice>
        <mc:Fallback xmlns="">
          <p:pic>
            <p:nvPicPr>
              <p:cNvPr id="301" name="Pismo odręczne 300">
                <a:extLst>
                  <a:ext uri="{FF2B5EF4-FFF2-40B4-BE49-F238E27FC236}">
                    <a16:creationId xmlns:a16="http://schemas.microsoft.com/office/drawing/2014/main" id="{10C20225-8031-40F7-AEEA-FC39C2C585C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473629" y="3939435"/>
                <a:ext cx="223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02" name="Pismo odręczne 301">
                <a:extLst>
                  <a:ext uri="{FF2B5EF4-FFF2-40B4-BE49-F238E27FC236}">
                    <a16:creationId xmlns:a16="http://schemas.microsoft.com/office/drawing/2014/main" id="{E827DEE2-12F2-4569-9873-7704C23E9246}"/>
                  </a:ext>
                </a:extLst>
              </p14:cNvPr>
              <p14:cNvContentPartPr/>
              <p14:nvPr/>
            </p14:nvContentPartPr>
            <p14:xfrm>
              <a:off x="7126509" y="4665555"/>
              <a:ext cx="77760" cy="219240"/>
            </p14:xfrm>
          </p:contentPart>
        </mc:Choice>
        <mc:Fallback xmlns="">
          <p:pic>
            <p:nvPicPr>
              <p:cNvPr id="302" name="Pismo odręczne 301">
                <a:extLst>
                  <a:ext uri="{FF2B5EF4-FFF2-40B4-BE49-F238E27FC236}">
                    <a16:creationId xmlns:a16="http://schemas.microsoft.com/office/drawing/2014/main" id="{E827DEE2-12F2-4569-9873-7704C23E924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117869" y="4656915"/>
                <a:ext cx="954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05" name="Pismo odręczne 304">
                <a:extLst>
                  <a:ext uri="{FF2B5EF4-FFF2-40B4-BE49-F238E27FC236}">
                    <a16:creationId xmlns:a16="http://schemas.microsoft.com/office/drawing/2014/main" id="{BEDBF0E6-56B5-4C4F-B5C7-19CD869EB87B}"/>
                  </a:ext>
                </a:extLst>
              </p14:cNvPr>
              <p14:cNvContentPartPr/>
              <p14:nvPr/>
            </p14:nvContentPartPr>
            <p14:xfrm>
              <a:off x="7712949" y="4698315"/>
              <a:ext cx="140760" cy="225000"/>
            </p14:xfrm>
          </p:contentPart>
        </mc:Choice>
        <mc:Fallback xmlns="">
          <p:pic>
            <p:nvPicPr>
              <p:cNvPr id="305" name="Pismo odręczne 304">
                <a:extLst>
                  <a:ext uri="{FF2B5EF4-FFF2-40B4-BE49-F238E27FC236}">
                    <a16:creationId xmlns:a16="http://schemas.microsoft.com/office/drawing/2014/main" id="{BEDBF0E6-56B5-4C4F-B5C7-19CD869EB87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703949" y="4689315"/>
                <a:ext cx="1584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06" name="Pismo odręczne 305">
                <a:extLst>
                  <a:ext uri="{FF2B5EF4-FFF2-40B4-BE49-F238E27FC236}">
                    <a16:creationId xmlns:a16="http://schemas.microsoft.com/office/drawing/2014/main" id="{16B4AEF3-18FE-4223-982B-E66D9EE746C9}"/>
                  </a:ext>
                </a:extLst>
              </p14:cNvPr>
              <p14:cNvContentPartPr/>
              <p14:nvPr/>
            </p14:nvContentPartPr>
            <p14:xfrm>
              <a:off x="7302549" y="4674195"/>
              <a:ext cx="324000" cy="294120"/>
            </p14:xfrm>
          </p:contentPart>
        </mc:Choice>
        <mc:Fallback xmlns="">
          <p:pic>
            <p:nvPicPr>
              <p:cNvPr id="306" name="Pismo odręczne 305">
                <a:extLst>
                  <a:ext uri="{FF2B5EF4-FFF2-40B4-BE49-F238E27FC236}">
                    <a16:creationId xmlns:a16="http://schemas.microsoft.com/office/drawing/2014/main" id="{16B4AEF3-18FE-4223-982B-E66D9EE746C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293909" y="4665206"/>
                <a:ext cx="341640" cy="31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09" name="Pismo odręczne 308">
                <a:extLst>
                  <a:ext uri="{FF2B5EF4-FFF2-40B4-BE49-F238E27FC236}">
                    <a16:creationId xmlns:a16="http://schemas.microsoft.com/office/drawing/2014/main" id="{A17607D3-BCCB-4874-8F58-A753040E019A}"/>
                  </a:ext>
                </a:extLst>
              </p14:cNvPr>
              <p14:cNvContentPartPr/>
              <p14:nvPr/>
            </p14:nvContentPartPr>
            <p14:xfrm>
              <a:off x="8258709" y="4678155"/>
              <a:ext cx="128880" cy="17280"/>
            </p14:xfrm>
          </p:contentPart>
        </mc:Choice>
        <mc:Fallback xmlns="">
          <p:pic>
            <p:nvPicPr>
              <p:cNvPr id="309" name="Pismo odręczne 308">
                <a:extLst>
                  <a:ext uri="{FF2B5EF4-FFF2-40B4-BE49-F238E27FC236}">
                    <a16:creationId xmlns:a16="http://schemas.microsoft.com/office/drawing/2014/main" id="{A17607D3-BCCB-4874-8F58-A753040E019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250069" y="4669155"/>
                <a:ext cx="146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10" name="Pismo odręczne 309">
                <a:extLst>
                  <a:ext uri="{FF2B5EF4-FFF2-40B4-BE49-F238E27FC236}">
                    <a16:creationId xmlns:a16="http://schemas.microsoft.com/office/drawing/2014/main" id="{B3C11144-9BDC-4164-8D99-7AAB7E0E2930}"/>
                  </a:ext>
                </a:extLst>
              </p14:cNvPr>
              <p14:cNvContentPartPr/>
              <p14:nvPr/>
            </p14:nvContentPartPr>
            <p14:xfrm>
              <a:off x="8489469" y="4649715"/>
              <a:ext cx="106920" cy="189000"/>
            </p14:xfrm>
          </p:contentPart>
        </mc:Choice>
        <mc:Fallback xmlns="">
          <p:pic>
            <p:nvPicPr>
              <p:cNvPr id="310" name="Pismo odręczne 309">
                <a:extLst>
                  <a:ext uri="{FF2B5EF4-FFF2-40B4-BE49-F238E27FC236}">
                    <a16:creationId xmlns:a16="http://schemas.microsoft.com/office/drawing/2014/main" id="{B3C11144-9BDC-4164-8D99-7AAB7E0E293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480829" y="4640715"/>
                <a:ext cx="124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11" name="Pismo odręczne 310">
                <a:extLst>
                  <a:ext uri="{FF2B5EF4-FFF2-40B4-BE49-F238E27FC236}">
                    <a16:creationId xmlns:a16="http://schemas.microsoft.com/office/drawing/2014/main" id="{200F6343-3789-4828-977F-251023101DF9}"/>
                  </a:ext>
                </a:extLst>
              </p14:cNvPr>
              <p14:cNvContentPartPr/>
              <p14:nvPr/>
            </p14:nvContentPartPr>
            <p14:xfrm>
              <a:off x="7930389" y="4740435"/>
              <a:ext cx="355680" cy="236520"/>
            </p14:xfrm>
          </p:contentPart>
        </mc:Choice>
        <mc:Fallback xmlns="">
          <p:pic>
            <p:nvPicPr>
              <p:cNvPr id="311" name="Pismo odręczne 310">
                <a:extLst>
                  <a:ext uri="{FF2B5EF4-FFF2-40B4-BE49-F238E27FC236}">
                    <a16:creationId xmlns:a16="http://schemas.microsoft.com/office/drawing/2014/main" id="{200F6343-3789-4828-977F-251023101DF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921740" y="4731449"/>
                <a:ext cx="373338" cy="254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12" name="Pismo odręczne 311">
                <a:extLst>
                  <a:ext uri="{FF2B5EF4-FFF2-40B4-BE49-F238E27FC236}">
                    <a16:creationId xmlns:a16="http://schemas.microsoft.com/office/drawing/2014/main" id="{0A2D52D4-FFC8-48B5-9A66-F5A9EF5DEAF5}"/>
                  </a:ext>
                </a:extLst>
              </p14:cNvPr>
              <p14:cNvContentPartPr/>
              <p14:nvPr/>
            </p14:nvContentPartPr>
            <p14:xfrm>
              <a:off x="7359069" y="3777075"/>
              <a:ext cx="79560" cy="294120"/>
            </p14:xfrm>
          </p:contentPart>
        </mc:Choice>
        <mc:Fallback xmlns="">
          <p:pic>
            <p:nvPicPr>
              <p:cNvPr id="312" name="Pismo odręczne 311">
                <a:extLst>
                  <a:ext uri="{FF2B5EF4-FFF2-40B4-BE49-F238E27FC236}">
                    <a16:creationId xmlns:a16="http://schemas.microsoft.com/office/drawing/2014/main" id="{0A2D52D4-FFC8-48B5-9A66-F5A9EF5DEAF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350069" y="3768435"/>
                <a:ext cx="972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15" name="Pismo odręczne 314">
                <a:extLst>
                  <a:ext uri="{FF2B5EF4-FFF2-40B4-BE49-F238E27FC236}">
                    <a16:creationId xmlns:a16="http://schemas.microsoft.com/office/drawing/2014/main" id="{6C998E6A-158C-4E5D-A07E-31305B679BEF}"/>
                  </a:ext>
                </a:extLst>
              </p14:cNvPr>
              <p14:cNvContentPartPr/>
              <p14:nvPr/>
            </p14:nvContentPartPr>
            <p14:xfrm>
              <a:off x="7828869" y="3807675"/>
              <a:ext cx="125280" cy="276480"/>
            </p14:xfrm>
          </p:contentPart>
        </mc:Choice>
        <mc:Fallback xmlns="">
          <p:pic>
            <p:nvPicPr>
              <p:cNvPr id="315" name="Pismo odręczne 314">
                <a:extLst>
                  <a:ext uri="{FF2B5EF4-FFF2-40B4-BE49-F238E27FC236}">
                    <a16:creationId xmlns:a16="http://schemas.microsoft.com/office/drawing/2014/main" id="{6C998E6A-158C-4E5D-A07E-31305B679BE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820229" y="3799035"/>
                <a:ext cx="1429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16" name="Pismo odręczne 315">
                <a:extLst>
                  <a:ext uri="{FF2B5EF4-FFF2-40B4-BE49-F238E27FC236}">
                    <a16:creationId xmlns:a16="http://schemas.microsoft.com/office/drawing/2014/main" id="{AC6BC125-3C8D-49D3-8F13-DD61B283D84E}"/>
                  </a:ext>
                </a:extLst>
              </p14:cNvPr>
              <p14:cNvContentPartPr/>
              <p14:nvPr/>
            </p14:nvContentPartPr>
            <p14:xfrm>
              <a:off x="7541229" y="3873555"/>
              <a:ext cx="147600" cy="272520"/>
            </p14:xfrm>
          </p:contentPart>
        </mc:Choice>
        <mc:Fallback xmlns="">
          <p:pic>
            <p:nvPicPr>
              <p:cNvPr id="316" name="Pismo odręczne 315">
                <a:extLst>
                  <a:ext uri="{FF2B5EF4-FFF2-40B4-BE49-F238E27FC236}">
                    <a16:creationId xmlns:a16="http://schemas.microsoft.com/office/drawing/2014/main" id="{AC6BC125-3C8D-49D3-8F13-DD61B283D84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532568" y="3864567"/>
                <a:ext cx="165283" cy="290137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az 1">
            <a:extLst>
              <a:ext uri="{FF2B5EF4-FFF2-40B4-BE49-F238E27FC236}">
                <a16:creationId xmlns:a16="http://schemas.microsoft.com/office/drawing/2014/main" id="{70E784E7-4D6B-4114-8C57-4375AB261FD1}"/>
              </a:ext>
            </a:extLst>
      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67629" y="600902"/>
            <a:ext cx="9144000" cy="63829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34F2663-E87D-48D3-8FFF-C9B4BE3E6F5F}"/>
              </a:ext>
            </a:extLst>
      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383956" y="5962241"/>
            <a:ext cx="72866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1602A522-8C62-4E0B-99A2-5A8DA1D2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9005"/>
            <a:ext cx="7886700" cy="813912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Horiba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721325FB-9996-4613-A5DD-DB628DB7F3DD}"/>
                  </a:ext>
                </a:extLst>
              </p14:cNvPr>
              <p14:cNvContentPartPr/>
              <p14:nvPr/>
            </p14:nvContentPartPr>
            <p14:xfrm>
              <a:off x="1403949" y="1555386"/>
              <a:ext cx="115920" cy="18252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721325FB-9996-4613-A5DD-DB628DB7F3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4949" y="1546386"/>
                <a:ext cx="133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41B5C66B-8FF8-487E-A40E-28C8A4F74FA4}"/>
                  </a:ext>
                </a:extLst>
              </p14:cNvPr>
              <p14:cNvContentPartPr/>
              <p14:nvPr/>
            </p14:nvContentPartPr>
            <p14:xfrm>
              <a:off x="1612389" y="1536666"/>
              <a:ext cx="161280" cy="18648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41B5C66B-8FF8-487E-A40E-28C8A4F74F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3749" y="1527666"/>
                <a:ext cx="1789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B4705F12-7939-4C06-B242-D96C7BE59DCC}"/>
                  </a:ext>
                </a:extLst>
              </p14:cNvPr>
              <p14:cNvContentPartPr/>
              <p14:nvPr/>
            </p14:nvContentPartPr>
            <p14:xfrm>
              <a:off x="1859709" y="1550346"/>
              <a:ext cx="109080" cy="13788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B4705F12-7939-4C06-B242-D96C7BE59D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1069" y="1541346"/>
                <a:ext cx="1267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0FDDB8E5-AC11-4A6E-B26B-C2680E0E4546}"/>
                  </a:ext>
                </a:extLst>
              </p14:cNvPr>
              <p14:cNvContentPartPr/>
              <p14:nvPr/>
            </p14:nvContentPartPr>
            <p14:xfrm>
              <a:off x="2401149" y="1453866"/>
              <a:ext cx="141480" cy="22464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0FDDB8E5-AC11-4A6E-B26B-C2680E0E45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2509" y="1445226"/>
                <a:ext cx="159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0652AEBB-DF2D-48FC-A06B-12BE192E4645}"/>
                  </a:ext>
                </a:extLst>
              </p14:cNvPr>
              <p14:cNvContentPartPr/>
              <p14:nvPr/>
            </p14:nvContentPartPr>
            <p14:xfrm>
              <a:off x="2647029" y="1431546"/>
              <a:ext cx="135720" cy="24300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0652AEBB-DF2D-48FC-A06B-12BE192E46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8029" y="1422906"/>
                <a:ext cx="153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4A747A04-B4B8-4481-8DFB-9C1037FD5EBB}"/>
                  </a:ext>
                </a:extLst>
              </p14:cNvPr>
              <p14:cNvContentPartPr/>
              <p14:nvPr/>
            </p14:nvContentPartPr>
            <p14:xfrm>
              <a:off x="3326349" y="1517946"/>
              <a:ext cx="236520" cy="14220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4A747A04-B4B8-4481-8DFB-9C1037FD5E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7349" y="1509306"/>
                <a:ext cx="254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FD03AF08-361D-468E-8598-569E7D29B12E}"/>
                  </a:ext>
                </a:extLst>
              </p14:cNvPr>
              <p14:cNvContentPartPr/>
              <p14:nvPr/>
            </p14:nvContentPartPr>
            <p14:xfrm>
              <a:off x="3649629" y="1484826"/>
              <a:ext cx="296280" cy="1209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FD03AF08-361D-468E-8598-569E7D29B1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40629" y="1475826"/>
                <a:ext cx="3139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FB8389E3-59BD-4FEA-B966-F157E60B35A3}"/>
                  </a:ext>
                </a:extLst>
              </p14:cNvPr>
              <p14:cNvContentPartPr/>
              <p14:nvPr/>
            </p14:nvContentPartPr>
            <p14:xfrm>
              <a:off x="2910549" y="1372866"/>
              <a:ext cx="154800" cy="26532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FB8389E3-59BD-4FEA-B966-F157E60B35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1549" y="1364214"/>
                <a:ext cx="172440" cy="28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6018C99E-7281-41E4-AC4E-79ADF92B84A4}"/>
                  </a:ext>
                </a:extLst>
              </p14:cNvPr>
              <p14:cNvContentPartPr/>
              <p14:nvPr/>
            </p14:nvContentPartPr>
            <p14:xfrm>
              <a:off x="872229" y="1420386"/>
              <a:ext cx="420120" cy="32364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6018C99E-7281-41E4-AC4E-79ADF92B84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3237" y="1411746"/>
                <a:ext cx="43774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2F0D55AC-767C-4F75-89A5-BA6B59A07267}"/>
                  </a:ext>
                </a:extLst>
              </p14:cNvPr>
              <p14:cNvContentPartPr/>
              <p14:nvPr/>
            </p14:nvContentPartPr>
            <p14:xfrm>
              <a:off x="924429" y="2026626"/>
              <a:ext cx="890280" cy="33696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2F0D55AC-767C-4F75-89A5-BA6B59A0726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429" y="2017986"/>
                <a:ext cx="9079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9422EA0A-EF43-4E91-B537-E6BE9203E727}"/>
                  </a:ext>
                </a:extLst>
              </p14:cNvPr>
              <p14:cNvContentPartPr/>
              <p14:nvPr/>
            </p14:nvContentPartPr>
            <p14:xfrm>
              <a:off x="2826309" y="2161986"/>
              <a:ext cx="1227600" cy="19476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9422EA0A-EF43-4E91-B537-E6BE9203E7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17672" y="2153346"/>
                <a:ext cx="1245235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29F1F83C-03AA-4DF4-8562-D79CB0D1D2C3}"/>
                  </a:ext>
                </a:extLst>
              </p14:cNvPr>
              <p14:cNvContentPartPr/>
              <p14:nvPr/>
            </p14:nvContentPartPr>
            <p14:xfrm>
              <a:off x="2237349" y="2060826"/>
              <a:ext cx="487440" cy="28332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29F1F83C-03AA-4DF4-8562-D79CB0D1D2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8349" y="2052186"/>
                <a:ext cx="5050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C14A6BC8-9EAB-4818-93E9-C1CD839AA495}"/>
                  </a:ext>
                </a:extLst>
              </p14:cNvPr>
              <p14:cNvContentPartPr/>
              <p14:nvPr/>
            </p14:nvContentPartPr>
            <p14:xfrm>
              <a:off x="6313629" y="1912506"/>
              <a:ext cx="126720" cy="2808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C14A6BC8-9EAB-4818-93E9-C1CD839AA4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04629" y="1903866"/>
                <a:ext cx="144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5CD1E610-0F61-4686-A596-BD1BE581E1C7}"/>
                  </a:ext>
                </a:extLst>
              </p14:cNvPr>
              <p14:cNvContentPartPr/>
              <p14:nvPr/>
            </p14:nvContentPartPr>
            <p14:xfrm>
              <a:off x="6591549" y="1811346"/>
              <a:ext cx="111960" cy="20268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5CD1E610-0F61-4686-A596-BD1BE581E1C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82549" y="1802346"/>
                <a:ext cx="1296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8CC74A9E-5D17-4BD1-9446-1413543DCC71}"/>
                  </a:ext>
                </a:extLst>
              </p14:cNvPr>
              <p14:cNvContentPartPr/>
              <p14:nvPr/>
            </p14:nvContentPartPr>
            <p14:xfrm>
              <a:off x="5791629" y="2133906"/>
              <a:ext cx="479160" cy="180720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8CC74A9E-5D17-4BD1-9446-1413543DCC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82989" y="2125266"/>
                <a:ext cx="4968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18505F40-7506-4D70-893A-E8CF6EF39902}"/>
                  </a:ext>
                </a:extLst>
              </p14:cNvPr>
              <p14:cNvContentPartPr/>
              <p14:nvPr/>
            </p14:nvContentPartPr>
            <p14:xfrm>
              <a:off x="4827549" y="2050026"/>
              <a:ext cx="689760" cy="322920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18505F40-7506-4D70-893A-E8CF6EF399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18909" y="2041026"/>
                <a:ext cx="7074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2F4E3DB1-1E83-42E1-A79D-23007A0C0898}"/>
                  </a:ext>
                </a:extLst>
              </p14:cNvPr>
              <p14:cNvContentPartPr/>
              <p14:nvPr/>
            </p14:nvContentPartPr>
            <p14:xfrm>
              <a:off x="1329069" y="2817186"/>
              <a:ext cx="214560" cy="187560"/>
            </p14:xfrm>
          </p:contentPart>
        </mc:Choice>
        <mc:Fallback xmlns=""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2F4E3DB1-1E83-42E1-A79D-23007A0C089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20069" y="2808546"/>
                <a:ext cx="232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7651C57E-6BB7-4D0D-80D2-B35469D7D565}"/>
                  </a:ext>
                </a:extLst>
              </p14:cNvPr>
              <p14:cNvContentPartPr/>
              <p14:nvPr/>
            </p14:nvContentPartPr>
            <p14:xfrm>
              <a:off x="1825869" y="3077466"/>
              <a:ext cx="160200" cy="21600"/>
            </p14:xfrm>
          </p:contentPart>
        </mc:Choice>
        <mc:Fallback xmlns=""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7651C57E-6BB7-4D0D-80D2-B35469D7D5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16869" y="3068466"/>
                <a:ext cx="177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52C78E43-C1DA-4DED-9445-365DA614D509}"/>
                  </a:ext>
                </a:extLst>
              </p14:cNvPr>
              <p14:cNvContentPartPr/>
              <p14:nvPr/>
            </p14:nvContentPartPr>
            <p14:xfrm>
              <a:off x="1838829" y="3149826"/>
              <a:ext cx="145440" cy="4680"/>
            </p14:xfrm>
          </p:contentPart>
        </mc:Choice>
        <mc:Fallback xmlns=""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52C78E43-C1DA-4DED-9445-365DA614D50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29829" y="3141186"/>
                <a:ext cx="163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D49F616F-9F5E-46EA-93C8-7F2D6A529FA5}"/>
                  </a:ext>
                </a:extLst>
              </p14:cNvPr>
              <p14:cNvContentPartPr/>
              <p14:nvPr/>
            </p14:nvContentPartPr>
            <p14:xfrm>
              <a:off x="1060509" y="3090066"/>
              <a:ext cx="550440" cy="413640"/>
            </p14:xfrm>
          </p:contentPart>
        </mc:Choice>
        <mc:Fallback xmlns=""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D49F616F-9F5E-46EA-93C8-7F2D6A529FA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51515" y="3081418"/>
                <a:ext cx="568068" cy="43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64AA4FBD-2F3C-4C0C-994B-E05C8099EB6B}"/>
                  </a:ext>
                </a:extLst>
              </p14:cNvPr>
              <p14:cNvContentPartPr/>
              <p14:nvPr/>
            </p14:nvContentPartPr>
            <p14:xfrm>
              <a:off x="1065189" y="2740506"/>
              <a:ext cx="157320" cy="304200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64AA4FBD-2F3C-4C0C-994B-E05C8099EB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6168" y="2731506"/>
                <a:ext cx="175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9123C99C-3B24-4CDE-B5BB-45F7FBA20A5E}"/>
                  </a:ext>
                </a:extLst>
              </p14:cNvPr>
              <p14:cNvContentPartPr/>
              <p14:nvPr/>
            </p14:nvContentPartPr>
            <p14:xfrm>
              <a:off x="2348589" y="3228306"/>
              <a:ext cx="343440" cy="288000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9123C99C-3B24-4CDE-B5BB-45F7FBA20A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39940" y="3219655"/>
                <a:ext cx="361099" cy="30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AD2485B3-6E09-42A3-BD1E-0E2F8EB0D71D}"/>
                  </a:ext>
                </a:extLst>
              </p14:cNvPr>
              <p14:cNvContentPartPr/>
              <p14:nvPr/>
            </p14:nvContentPartPr>
            <p14:xfrm>
              <a:off x="2371989" y="2850666"/>
              <a:ext cx="201960" cy="270720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AD2485B3-6E09-42A3-BD1E-0E2F8EB0D71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62989" y="2842014"/>
                <a:ext cx="219600" cy="288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56B1703B-A608-4242-8FDB-E2390AF3068C}"/>
                  </a:ext>
                </a:extLst>
              </p14:cNvPr>
              <p14:cNvContentPartPr/>
              <p14:nvPr/>
            </p14:nvContentPartPr>
            <p14:xfrm>
              <a:off x="2168589" y="3103386"/>
              <a:ext cx="95040" cy="20880"/>
            </p14:xfrm>
          </p:contentPart>
        </mc:Choice>
        <mc:Fallback xmlns=""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56B1703B-A608-4242-8FDB-E2390AF3068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59949" y="3094386"/>
                <a:ext cx="1126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3488624B-7E1C-4EB7-B645-494019E68CF7}"/>
                  </a:ext>
                </a:extLst>
              </p14:cNvPr>
              <p14:cNvContentPartPr/>
              <p14:nvPr/>
            </p14:nvContentPartPr>
            <p14:xfrm>
              <a:off x="4060029" y="2978106"/>
              <a:ext cx="133560" cy="63720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3488624B-7E1C-4EB7-B645-494019E68CF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51029" y="2969466"/>
                <a:ext cx="151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5150FEDD-AC84-413C-BBA6-45FBCA0CC0A0}"/>
                  </a:ext>
                </a:extLst>
              </p14:cNvPr>
              <p14:cNvContentPartPr/>
              <p14:nvPr/>
            </p14:nvContentPartPr>
            <p14:xfrm>
              <a:off x="3764469" y="2842746"/>
              <a:ext cx="170640" cy="286200"/>
            </p14:xfrm>
          </p:contentPart>
        </mc:Choice>
        <mc:Fallback xmlns=""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5150FEDD-AC84-413C-BBA6-45FBCA0CC0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55811" y="2833757"/>
                <a:ext cx="188317" cy="303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5329C2CB-9647-4C1C-BB05-9871565436A9}"/>
                  </a:ext>
                </a:extLst>
              </p14:cNvPr>
              <p14:cNvContentPartPr/>
              <p14:nvPr/>
            </p14:nvContentPartPr>
            <p14:xfrm>
              <a:off x="3519669" y="2798106"/>
              <a:ext cx="155160" cy="321480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5329C2CB-9647-4C1C-BB05-9871565436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10669" y="2789116"/>
                <a:ext cx="172800" cy="339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27C67AA7-7840-4E87-8FF2-76DE171C640D}"/>
                  </a:ext>
                </a:extLst>
              </p14:cNvPr>
              <p14:cNvContentPartPr/>
              <p14:nvPr/>
            </p14:nvContentPartPr>
            <p14:xfrm>
              <a:off x="4803429" y="3064146"/>
              <a:ext cx="360" cy="360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27C67AA7-7840-4E87-8FF2-76DE171C64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94429" y="3055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6" name="Pismo odręczne 85">
                <a:extLst>
                  <a:ext uri="{FF2B5EF4-FFF2-40B4-BE49-F238E27FC236}">
                    <a16:creationId xmlns:a16="http://schemas.microsoft.com/office/drawing/2014/main" id="{285C3318-CF05-4AB7-B6AA-8D80AAE049DE}"/>
                  </a:ext>
                </a:extLst>
              </p14:cNvPr>
              <p14:cNvContentPartPr/>
              <p14:nvPr/>
            </p14:nvContentPartPr>
            <p14:xfrm>
              <a:off x="5188629" y="2983146"/>
              <a:ext cx="171720" cy="200520"/>
            </p14:xfrm>
          </p:contentPart>
        </mc:Choice>
        <mc:Fallback xmlns="">
          <p:pic>
            <p:nvPicPr>
              <p:cNvPr id="86" name="Pismo odręczne 85">
                <a:extLst>
                  <a:ext uri="{FF2B5EF4-FFF2-40B4-BE49-F238E27FC236}">
                    <a16:creationId xmlns:a16="http://schemas.microsoft.com/office/drawing/2014/main" id="{285C3318-CF05-4AB7-B6AA-8D80AAE049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9989" y="2974506"/>
                <a:ext cx="189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FDA7A4E6-AF5E-473E-8A64-DADF72A077DE}"/>
                  </a:ext>
                </a:extLst>
              </p14:cNvPr>
              <p14:cNvContentPartPr/>
              <p14:nvPr/>
            </p14:nvContentPartPr>
            <p14:xfrm>
              <a:off x="4928349" y="2847426"/>
              <a:ext cx="174600" cy="295560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FDA7A4E6-AF5E-473E-8A64-DADF72A077D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19349" y="2838775"/>
                <a:ext cx="192240" cy="31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8E062CBA-E22A-4F74-A4C0-295BC91888B8}"/>
                  </a:ext>
                </a:extLst>
              </p14:cNvPr>
              <p14:cNvContentPartPr/>
              <p14:nvPr/>
            </p14:nvContentPartPr>
            <p14:xfrm>
              <a:off x="4352709" y="2761746"/>
              <a:ext cx="316440" cy="397440"/>
            </p14:xfrm>
          </p:contentPart>
        </mc:Choice>
        <mc:Fallback xmlns=""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8E062CBA-E22A-4F74-A4C0-295BC91888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43719" y="2752754"/>
                <a:ext cx="334060" cy="415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0D2DAE3A-1229-4D29-8321-998189DA78C5}"/>
                  </a:ext>
                </a:extLst>
              </p14:cNvPr>
              <p14:cNvContentPartPr/>
              <p14:nvPr/>
            </p14:nvContentPartPr>
            <p14:xfrm>
              <a:off x="6074229" y="2897106"/>
              <a:ext cx="111960" cy="27360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0D2DAE3A-1229-4D29-8321-998189DA78C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65589" y="2888106"/>
                <a:ext cx="1296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0" name="Pismo odręczne 99">
                <a:extLst>
                  <a:ext uri="{FF2B5EF4-FFF2-40B4-BE49-F238E27FC236}">
                    <a16:creationId xmlns:a16="http://schemas.microsoft.com/office/drawing/2014/main" id="{7678F10B-0CF3-4B95-A8C0-AEBEBD68C0BC}"/>
                  </a:ext>
                </a:extLst>
              </p14:cNvPr>
              <p14:cNvContentPartPr/>
              <p14:nvPr/>
            </p14:nvContentPartPr>
            <p14:xfrm>
              <a:off x="7190949" y="2988906"/>
              <a:ext cx="196200" cy="152280"/>
            </p14:xfrm>
          </p:contentPart>
        </mc:Choice>
        <mc:Fallback xmlns="">
          <p:pic>
            <p:nvPicPr>
              <p:cNvPr id="100" name="Pismo odręczne 99">
                <a:extLst>
                  <a:ext uri="{FF2B5EF4-FFF2-40B4-BE49-F238E27FC236}">
                    <a16:creationId xmlns:a16="http://schemas.microsoft.com/office/drawing/2014/main" id="{7678F10B-0CF3-4B95-A8C0-AEBEBD68C0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81949" y="2980266"/>
                <a:ext cx="213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841C5E92-1CCC-49E3-AC0B-F2C3AEE740E7}"/>
                  </a:ext>
                </a:extLst>
              </p14:cNvPr>
              <p14:cNvContentPartPr/>
              <p14:nvPr/>
            </p14:nvContentPartPr>
            <p14:xfrm>
              <a:off x="7474629" y="2871906"/>
              <a:ext cx="51840" cy="270000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841C5E92-1CCC-49E3-AC0B-F2C3AEE740E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65989" y="2862906"/>
                <a:ext cx="694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B7C63663-F26F-4DA7-8A43-58812F1C43BC}"/>
                  </a:ext>
                </a:extLst>
              </p14:cNvPr>
              <p14:cNvContentPartPr/>
              <p14:nvPr/>
            </p14:nvContentPartPr>
            <p14:xfrm>
              <a:off x="7662909" y="2669586"/>
              <a:ext cx="143640" cy="155160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B7C63663-F26F-4DA7-8A43-58812F1C43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53909" y="2660586"/>
                <a:ext cx="161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E9EB6363-A189-4FB1-B08D-5AEE6760851F}"/>
                  </a:ext>
                </a:extLst>
              </p14:cNvPr>
              <p14:cNvContentPartPr/>
              <p14:nvPr/>
            </p14:nvContentPartPr>
            <p14:xfrm>
              <a:off x="6774789" y="2709186"/>
              <a:ext cx="342360" cy="582840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E9EB6363-A189-4FB1-B08D-5AEE6760851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66149" y="2700186"/>
                <a:ext cx="36000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5" name="Pismo odręczne 104">
                <a:extLst>
                  <a:ext uri="{FF2B5EF4-FFF2-40B4-BE49-F238E27FC236}">
                    <a16:creationId xmlns:a16="http://schemas.microsoft.com/office/drawing/2014/main" id="{1B625EB5-905E-4E6F-A37C-AADD14904C3C}"/>
                  </a:ext>
                </a:extLst>
              </p14:cNvPr>
              <p14:cNvContentPartPr/>
              <p14:nvPr/>
            </p14:nvContentPartPr>
            <p14:xfrm>
              <a:off x="6296709" y="2833746"/>
              <a:ext cx="326520" cy="444240"/>
            </p14:xfrm>
          </p:contentPart>
        </mc:Choice>
        <mc:Fallback xmlns="">
          <p:pic>
            <p:nvPicPr>
              <p:cNvPr id="105" name="Pismo odręczne 104">
                <a:extLst>
                  <a:ext uri="{FF2B5EF4-FFF2-40B4-BE49-F238E27FC236}">
                    <a16:creationId xmlns:a16="http://schemas.microsoft.com/office/drawing/2014/main" id="{1B625EB5-905E-4E6F-A37C-AADD14904C3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87719" y="2824746"/>
                <a:ext cx="344141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6" name="Pismo odręczne 105">
                <a:extLst>
                  <a:ext uri="{FF2B5EF4-FFF2-40B4-BE49-F238E27FC236}">
                    <a16:creationId xmlns:a16="http://schemas.microsoft.com/office/drawing/2014/main" id="{06E24F97-7D35-47DA-B130-325D30755FA9}"/>
                  </a:ext>
                </a:extLst>
              </p14:cNvPr>
              <p14:cNvContentPartPr/>
              <p14:nvPr/>
            </p14:nvContentPartPr>
            <p14:xfrm>
              <a:off x="5548629" y="2788746"/>
              <a:ext cx="395640" cy="474480"/>
            </p14:xfrm>
          </p:contentPart>
        </mc:Choice>
        <mc:Fallback xmlns="">
          <p:pic>
            <p:nvPicPr>
              <p:cNvPr id="106" name="Pismo odręczne 105">
                <a:extLst>
                  <a:ext uri="{FF2B5EF4-FFF2-40B4-BE49-F238E27FC236}">
                    <a16:creationId xmlns:a16="http://schemas.microsoft.com/office/drawing/2014/main" id="{06E24F97-7D35-47DA-B130-325D30755FA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9989" y="2780106"/>
                <a:ext cx="41328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7F3DD26D-19CA-487C-B7FE-0E7BA9F90F66}"/>
                  </a:ext>
                </a:extLst>
              </p14:cNvPr>
              <p14:cNvContentPartPr/>
              <p14:nvPr/>
            </p14:nvContentPartPr>
            <p14:xfrm>
              <a:off x="7836429" y="3051906"/>
              <a:ext cx="6480" cy="4680"/>
            </p14:xfrm>
          </p:contentPart>
        </mc:Choice>
        <mc:Fallback xmlns=""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7F3DD26D-19CA-487C-B7FE-0E7BA9F90F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27429" y="3043266"/>
                <a:ext cx="24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3" name="Pismo odręczne 112">
                <a:extLst>
                  <a:ext uri="{FF2B5EF4-FFF2-40B4-BE49-F238E27FC236}">
                    <a16:creationId xmlns:a16="http://schemas.microsoft.com/office/drawing/2014/main" id="{DCA2B34C-F347-4AAE-AC03-9A5C5E771F5E}"/>
                  </a:ext>
                </a:extLst>
              </p14:cNvPr>
              <p14:cNvContentPartPr/>
              <p14:nvPr/>
            </p14:nvContentPartPr>
            <p14:xfrm>
              <a:off x="7938309" y="2854626"/>
              <a:ext cx="440280" cy="334440"/>
            </p14:xfrm>
          </p:contentPart>
        </mc:Choice>
        <mc:Fallback xmlns="">
          <p:pic>
            <p:nvPicPr>
              <p:cNvPr id="113" name="Pismo odręczne 112">
                <a:extLst>
                  <a:ext uri="{FF2B5EF4-FFF2-40B4-BE49-F238E27FC236}">
                    <a16:creationId xmlns:a16="http://schemas.microsoft.com/office/drawing/2014/main" id="{DCA2B34C-F347-4AAE-AC03-9A5C5E771F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29669" y="2845986"/>
                <a:ext cx="4579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5" name="Pismo odręczne 114">
                <a:extLst>
                  <a:ext uri="{FF2B5EF4-FFF2-40B4-BE49-F238E27FC236}">
                    <a16:creationId xmlns:a16="http://schemas.microsoft.com/office/drawing/2014/main" id="{868BC035-5646-443D-94B9-9B37975C6A99}"/>
                  </a:ext>
                </a:extLst>
              </p14:cNvPr>
              <p14:cNvContentPartPr/>
              <p14:nvPr/>
            </p14:nvContentPartPr>
            <p14:xfrm>
              <a:off x="8702589" y="2887386"/>
              <a:ext cx="76320" cy="25200"/>
            </p14:xfrm>
          </p:contentPart>
        </mc:Choice>
        <mc:Fallback xmlns="">
          <p:pic>
            <p:nvPicPr>
              <p:cNvPr id="115" name="Pismo odręczne 114">
                <a:extLst>
                  <a:ext uri="{FF2B5EF4-FFF2-40B4-BE49-F238E27FC236}">
                    <a16:creationId xmlns:a16="http://schemas.microsoft.com/office/drawing/2014/main" id="{868BC035-5646-443D-94B9-9B37975C6A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93949" y="2878746"/>
                <a:ext cx="93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B81F8D5D-B025-4A58-A696-D766CC4F3FAF}"/>
                  </a:ext>
                </a:extLst>
              </p14:cNvPr>
              <p14:cNvContentPartPr/>
              <p14:nvPr/>
            </p14:nvContentPartPr>
            <p14:xfrm>
              <a:off x="8868909" y="2843466"/>
              <a:ext cx="73440" cy="185760"/>
            </p14:xfrm>
          </p:contentPart>
        </mc:Choice>
        <mc:Fallback xmlns=""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B81F8D5D-B025-4A58-A696-D766CC4F3FA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859909" y="2834826"/>
                <a:ext cx="910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7" name="Pismo odręczne 116">
                <a:extLst>
                  <a:ext uri="{FF2B5EF4-FFF2-40B4-BE49-F238E27FC236}">
                    <a16:creationId xmlns:a16="http://schemas.microsoft.com/office/drawing/2014/main" id="{BD2E1FF6-31F8-4C81-9355-47947ADA0F1D}"/>
                  </a:ext>
                </a:extLst>
              </p14:cNvPr>
              <p14:cNvContentPartPr/>
              <p14:nvPr/>
            </p14:nvContentPartPr>
            <p14:xfrm>
              <a:off x="8454909" y="3028506"/>
              <a:ext cx="308520" cy="195120"/>
            </p14:xfrm>
          </p:contentPart>
        </mc:Choice>
        <mc:Fallback xmlns="">
          <p:pic>
            <p:nvPicPr>
              <p:cNvPr id="117" name="Pismo odręczne 116">
                <a:extLst>
                  <a:ext uri="{FF2B5EF4-FFF2-40B4-BE49-F238E27FC236}">
                    <a16:creationId xmlns:a16="http://schemas.microsoft.com/office/drawing/2014/main" id="{BD2E1FF6-31F8-4C81-9355-47947ADA0F1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45898" y="3019506"/>
                <a:ext cx="326181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8" name="Pismo odręczne 117">
                <a:extLst>
                  <a:ext uri="{FF2B5EF4-FFF2-40B4-BE49-F238E27FC236}">
                    <a16:creationId xmlns:a16="http://schemas.microsoft.com/office/drawing/2014/main" id="{4842FECB-0050-48FC-B843-BA2BEE16887C}"/>
                  </a:ext>
                </a:extLst>
              </p14:cNvPr>
              <p14:cNvContentPartPr/>
              <p14:nvPr/>
            </p14:nvContentPartPr>
            <p14:xfrm>
              <a:off x="3722709" y="3766146"/>
              <a:ext cx="114840" cy="10800"/>
            </p14:xfrm>
          </p:contentPart>
        </mc:Choice>
        <mc:Fallback xmlns="">
          <p:pic>
            <p:nvPicPr>
              <p:cNvPr id="118" name="Pismo odręczne 117">
                <a:extLst>
                  <a:ext uri="{FF2B5EF4-FFF2-40B4-BE49-F238E27FC236}">
                    <a16:creationId xmlns:a16="http://schemas.microsoft.com/office/drawing/2014/main" id="{4842FECB-0050-48FC-B843-BA2BEE16887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13709" y="3757146"/>
                <a:ext cx="132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9" name="Pismo odręczne 118">
                <a:extLst>
                  <a:ext uri="{FF2B5EF4-FFF2-40B4-BE49-F238E27FC236}">
                    <a16:creationId xmlns:a16="http://schemas.microsoft.com/office/drawing/2014/main" id="{9BF67CC3-C726-4910-A04A-16DDBDB95060}"/>
                  </a:ext>
                </a:extLst>
              </p14:cNvPr>
              <p14:cNvContentPartPr/>
              <p14:nvPr/>
            </p14:nvContentPartPr>
            <p14:xfrm>
              <a:off x="3735309" y="3654186"/>
              <a:ext cx="131400" cy="19080"/>
            </p14:xfrm>
          </p:contentPart>
        </mc:Choice>
        <mc:Fallback xmlns="">
          <p:pic>
            <p:nvPicPr>
              <p:cNvPr id="119" name="Pismo odręczne 118">
                <a:extLst>
                  <a:ext uri="{FF2B5EF4-FFF2-40B4-BE49-F238E27FC236}">
                    <a16:creationId xmlns:a16="http://schemas.microsoft.com/office/drawing/2014/main" id="{9BF67CC3-C726-4910-A04A-16DDBDB950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26309" y="3645546"/>
                <a:ext cx="149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3" name="Pismo odręczne 122">
                <a:extLst>
                  <a:ext uri="{FF2B5EF4-FFF2-40B4-BE49-F238E27FC236}">
                    <a16:creationId xmlns:a16="http://schemas.microsoft.com/office/drawing/2014/main" id="{5A101916-AB58-4970-AE55-36E7CA5A42D3}"/>
                  </a:ext>
                </a:extLst>
              </p14:cNvPr>
              <p14:cNvContentPartPr/>
              <p14:nvPr/>
            </p14:nvContentPartPr>
            <p14:xfrm>
              <a:off x="4714869" y="3767226"/>
              <a:ext cx="2160" cy="5760"/>
            </p14:xfrm>
          </p:contentPart>
        </mc:Choice>
        <mc:Fallback xmlns="">
          <p:pic>
            <p:nvPicPr>
              <p:cNvPr id="123" name="Pismo odręczne 122">
                <a:extLst>
                  <a:ext uri="{FF2B5EF4-FFF2-40B4-BE49-F238E27FC236}">
                    <a16:creationId xmlns:a16="http://schemas.microsoft.com/office/drawing/2014/main" id="{5A101916-AB58-4970-AE55-36E7CA5A42D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05869" y="3758586"/>
                <a:ext cx="19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4" name="Pismo odręczne 123">
                <a:extLst>
                  <a:ext uri="{FF2B5EF4-FFF2-40B4-BE49-F238E27FC236}">
                    <a16:creationId xmlns:a16="http://schemas.microsoft.com/office/drawing/2014/main" id="{457AC1F5-0476-458F-8FD3-692A633D1BEC}"/>
                  </a:ext>
                </a:extLst>
              </p14:cNvPr>
              <p14:cNvContentPartPr/>
              <p14:nvPr/>
            </p14:nvContentPartPr>
            <p14:xfrm>
              <a:off x="4811709" y="3733026"/>
              <a:ext cx="113760" cy="178560"/>
            </p14:xfrm>
          </p:contentPart>
        </mc:Choice>
        <mc:Fallback xmlns="">
          <p:pic>
            <p:nvPicPr>
              <p:cNvPr id="124" name="Pismo odręczne 123">
                <a:extLst>
                  <a:ext uri="{FF2B5EF4-FFF2-40B4-BE49-F238E27FC236}">
                    <a16:creationId xmlns:a16="http://schemas.microsoft.com/office/drawing/2014/main" id="{457AC1F5-0476-458F-8FD3-692A633D1B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03069" y="3724386"/>
                <a:ext cx="1314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5" name="Pismo odręczne 124">
                <a:extLst>
                  <a:ext uri="{FF2B5EF4-FFF2-40B4-BE49-F238E27FC236}">
                    <a16:creationId xmlns:a16="http://schemas.microsoft.com/office/drawing/2014/main" id="{7F6DB860-017B-453D-94FF-E49A945F630E}"/>
                  </a:ext>
                </a:extLst>
              </p14:cNvPr>
              <p14:cNvContentPartPr/>
              <p14:nvPr/>
            </p14:nvContentPartPr>
            <p14:xfrm>
              <a:off x="5013669" y="3700266"/>
              <a:ext cx="135360" cy="226800"/>
            </p14:xfrm>
          </p:contentPart>
        </mc:Choice>
        <mc:Fallback xmlns="">
          <p:pic>
            <p:nvPicPr>
              <p:cNvPr id="125" name="Pismo odręczne 124">
                <a:extLst>
                  <a:ext uri="{FF2B5EF4-FFF2-40B4-BE49-F238E27FC236}">
                    <a16:creationId xmlns:a16="http://schemas.microsoft.com/office/drawing/2014/main" id="{7F6DB860-017B-453D-94FF-E49A945F630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05029" y="3691626"/>
                <a:ext cx="153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6" name="Pismo odręczne 125">
                <a:extLst>
                  <a:ext uri="{FF2B5EF4-FFF2-40B4-BE49-F238E27FC236}">
                    <a16:creationId xmlns:a16="http://schemas.microsoft.com/office/drawing/2014/main" id="{9EC28AB3-5808-4AD3-B046-8711FF53CBF9}"/>
                  </a:ext>
                </a:extLst>
              </p14:cNvPr>
              <p14:cNvContentPartPr/>
              <p14:nvPr/>
            </p14:nvContentPartPr>
            <p14:xfrm>
              <a:off x="4186749" y="3667506"/>
              <a:ext cx="387360" cy="211680"/>
            </p14:xfrm>
          </p:contentPart>
        </mc:Choice>
        <mc:Fallback xmlns="">
          <p:pic>
            <p:nvPicPr>
              <p:cNvPr id="126" name="Pismo odręczne 125">
                <a:extLst>
                  <a:ext uri="{FF2B5EF4-FFF2-40B4-BE49-F238E27FC236}">
                    <a16:creationId xmlns:a16="http://schemas.microsoft.com/office/drawing/2014/main" id="{9EC28AB3-5808-4AD3-B046-8711FF53CBF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77749" y="3658866"/>
                <a:ext cx="4050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Pismo odręczne 126">
                <a:extLst>
                  <a:ext uri="{FF2B5EF4-FFF2-40B4-BE49-F238E27FC236}">
                    <a16:creationId xmlns:a16="http://schemas.microsoft.com/office/drawing/2014/main" id="{65251D6B-2B38-483F-8030-7C9AC93E3D44}"/>
                  </a:ext>
                </a:extLst>
              </p14:cNvPr>
              <p14:cNvContentPartPr/>
              <p14:nvPr/>
            </p14:nvContentPartPr>
            <p14:xfrm>
              <a:off x="5287989" y="3486786"/>
              <a:ext cx="104400" cy="179280"/>
            </p14:xfrm>
          </p:contentPart>
        </mc:Choice>
        <mc:Fallback xmlns="">
          <p:pic>
            <p:nvPicPr>
              <p:cNvPr id="127" name="Pismo odręczne 126">
                <a:extLst>
                  <a:ext uri="{FF2B5EF4-FFF2-40B4-BE49-F238E27FC236}">
                    <a16:creationId xmlns:a16="http://schemas.microsoft.com/office/drawing/2014/main" id="{65251D6B-2B38-483F-8030-7C9AC93E3D4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79349" y="3478146"/>
                <a:ext cx="1220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8" name="Pismo odręczne 127">
                <a:extLst>
                  <a:ext uri="{FF2B5EF4-FFF2-40B4-BE49-F238E27FC236}">
                    <a16:creationId xmlns:a16="http://schemas.microsoft.com/office/drawing/2014/main" id="{24DCC177-D3DB-4B7B-8B69-DB9628D48842}"/>
                  </a:ext>
                </a:extLst>
              </p14:cNvPr>
              <p14:cNvContentPartPr/>
              <p14:nvPr/>
            </p14:nvContentPartPr>
            <p14:xfrm>
              <a:off x="5479149" y="3798906"/>
              <a:ext cx="33840" cy="39240"/>
            </p14:xfrm>
          </p:contentPart>
        </mc:Choice>
        <mc:Fallback xmlns="">
          <p:pic>
            <p:nvPicPr>
              <p:cNvPr id="128" name="Pismo odręczne 127">
                <a:extLst>
                  <a:ext uri="{FF2B5EF4-FFF2-40B4-BE49-F238E27FC236}">
                    <a16:creationId xmlns:a16="http://schemas.microsoft.com/office/drawing/2014/main" id="{24DCC177-D3DB-4B7B-8B69-DB9628D488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70149" y="3789906"/>
                <a:ext cx="51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9" name="Pismo odręczne 128">
                <a:extLst>
                  <a:ext uri="{FF2B5EF4-FFF2-40B4-BE49-F238E27FC236}">
                    <a16:creationId xmlns:a16="http://schemas.microsoft.com/office/drawing/2014/main" id="{2831F819-9C0F-4E1E-B68B-04D759C86AEA}"/>
                  </a:ext>
                </a:extLst>
              </p14:cNvPr>
              <p14:cNvContentPartPr/>
              <p14:nvPr/>
            </p14:nvContentPartPr>
            <p14:xfrm>
              <a:off x="5655549" y="3703146"/>
              <a:ext cx="108720" cy="144360"/>
            </p14:xfrm>
          </p:contentPart>
        </mc:Choice>
        <mc:Fallback xmlns="">
          <p:pic>
            <p:nvPicPr>
              <p:cNvPr id="129" name="Pismo odręczne 128">
                <a:extLst>
                  <a:ext uri="{FF2B5EF4-FFF2-40B4-BE49-F238E27FC236}">
                    <a16:creationId xmlns:a16="http://schemas.microsoft.com/office/drawing/2014/main" id="{2831F819-9C0F-4E1E-B68B-04D759C86AE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646549" y="3694506"/>
                <a:ext cx="126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0" name="Pismo odręczne 129">
                <a:extLst>
                  <a:ext uri="{FF2B5EF4-FFF2-40B4-BE49-F238E27FC236}">
                    <a16:creationId xmlns:a16="http://schemas.microsoft.com/office/drawing/2014/main" id="{38B9AE39-7EC4-43C0-87DA-6454093AAD3A}"/>
                  </a:ext>
                </a:extLst>
              </p14:cNvPr>
              <p14:cNvContentPartPr/>
              <p14:nvPr/>
            </p14:nvContentPartPr>
            <p14:xfrm>
              <a:off x="5862909" y="3692706"/>
              <a:ext cx="151200" cy="223200"/>
            </p14:xfrm>
          </p:contentPart>
        </mc:Choice>
        <mc:Fallback xmlns="">
          <p:pic>
            <p:nvPicPr>
              <p:cNvPr id="130" name="Pismo odręczne 129">
                <a:extLst>
                  <a:ext uri="{FF2B5EF4-FFF2-40B4-BE49-F238E27FC236}">
                    <a16:creationId xmlns:a16="http://schemas.microsoft.com/office/drawing/2014/main" id="{38B9AE39-7EC4-43C0-87DA-6454093AAD3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53909" y="3683706"/>
                <a:ext cx="1688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1" name="Pismo odręczne 130">
                <a:extLst>
                  <a:ext uri="{FF2B5EF4-FFF2-40B4-BE49-F238E27FC236}">
                    <a16:creationId xmlns:a16="http://schemas.microsoft.com/office/drawing/2014/main" id="{39D1E369-B1DF-434D-9806-BC56D726E248}"/>
                  </a:ext>
                </a:extLst>
              </p14:cNvPr>
              <p14:cNvContentPartPr/>
              <p14:nvPr/>
            </p14:nvContentPartPr>
            <p14:xfrm>
              <a:off x="6039669" y="3524226"/>
              <a:ext cx="86400" cy="18000"/>
            </p14:xfrm>
          </p:contentPart>
        </mc:Choice>
        <mc:Fallback xmlns="">
          <p:pic>
            <p:nvPicPr>
              <p:cNvPr id="131" name="Pismo odręczne 130">
                <a:extLst>
                  <a:ext uri="{FF2B5EF4-FFF2-40B4-BE49-F238E27FC236}">
                    <a16:creationId xmlns:a16="http://schemas.microsoft.com/office/drawing/2014/main" id="{39D1E369-B1DF-434D-9806-BC56D726E24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31029" y="3515226"/>
                <a:ext cx="104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4" name="Pismo odręczne 133">
                <a:extLst>
                  <a:ext uri="{FF2B5EF4-FFF2-40B4-BE49-F238E27FC236}">
                    <a16:creationId xmlns:a16="http://schemas.microsoft.com/office/drawing/2014/main" id="{8CB9174E-C35C-4603-A14D-D4189186E8CF}"/>
                  </a:ext>
                </a:extLst>
              </p14:cNvPr>
              <p14:cNvContentPartPr/>
              <p14:nvPr/>
            </p14:nvContentPartPr>
            <p14:xfrm>
              <a:off x="6221829" y="3424506"/>
              <a:ext cx="84240" cy="187920"/>
            </p14:xfrm>
          </p:contentPart>
        </mc:Choice>
        <mc:Fallback xmlns="">
          <p:pic>
            <p:nvPicPr>
              <p:cNvPr id="134" name="Pismo odręczne 133">
                <a:extLst>
                  <a:ext uri="{FF2B5EF4-FFF2-40B4-BE49-F238E27FC236}">
                    <a16:creationId xmlns:a16="http://schemas.microsoft.com/office/drawing/2014/main" id="{8CB9174E-C35C-4603-A14D-D4189186E8C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12829" y="3415506"/>
                <a:ext cx="1018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5" name="Pismo odręczne 134">
                <a:extLst>
                  <a:ext uri="{FF2B5EF4-FFF2-40B4-BE49-F238E27FC236}">
                    <a16:creationId xmlns:a16="http://schemas.microsoft.com/office/drawing/2014/main" id="{B5668406-AC10-4718-B230-F80415DC3872}"/>
                  </a:ext>
                </a:extLst>
              </p14:cNvPr>
              <p14:cNvContentPartPr/>
              <p14:nvPr/>
            </p14:nvContentPartPr>
            <p14:xfrm>
              <a:off x="6469149" y="3725466"/>
              <a:ext cx="105120" cy="138600"/>
            </p14:xfrm>
          </p:contentPart>
        </mc:Choice>
        <mc:Fallback xmlns="">
          <p:pic>
            <p:nvPicPr>
              <p:cNvPr id="135" name="Pismo odręczne 134">
                <a:extLst>
                  <a:ext uri="{FF2B5EF4-FFF2-40B4-BE49-F238E27FC236}">
                    <a16:creationId xmlns:a16="http://schemas.microsoft.com/office/drawing/2014/main" id="{B5668406-AC10-4718-B230-F80415DC387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60149" y="3716466"/>
                <a:ext cx="122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6" name="Pismo odręczne 135">
                <a:extLst>
                  <a:ext uri="{FF2B5EF4-FFF2-40B4-BE49-F238E27FC236}">
                    <a16:creationId xmlns:a16="http://schemas.microsoft.com/office/drawing/2014/main" id="{3280B7C0-4F3D-4BA0-B5A1-F155E1823CB7}"/>
                  </a:ext>
                </a:extLst>
              </p14:cNvPr>
              <p14:cNvContentPartPr/>
              <p14:nvPr/>
            </p14:nvContentPartPr>
            <p14:xfrm>
              <a:off x="6687309" y="3715386"/>
              <a:ext cx="227160" cy="151920"/>
            </p14:xfrm>
          </p:contentPart>
        </mc:Choice>
        <mc:Fallback xmlns="">
          <p:pic>
            <p:nvPicPr>
              <p:cNvPr id="136" name="Pismo odręczne 135">
                <a:extLst>
                  <a:ext uri="{FF2B5EF4-FFF2-40B4-BE49-F238E27FC236}">
                    <a16:creationId xmlns:a16="http://schemas.microsoft.com/office/drawing/2014/main" id="{3280B7C0-4F3D-4BA0-B5A1-F155E1823C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78309" y="3706386"/>
                <a:ext cx="2448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7" name="Pismo odręczne 136">
                <a:extLst>
                  <a:ext uri="{FF2B5EF4-FFF2-40B4-BE49-F238E27FC236}">
                    <a16:creationId xmlns:a16="http://schemas.microsoft.com/office/drawing/2014/main" id="{F30734C5-A326-4DEF-A19D-982E6669F85B}"/>
                  </a:ext>
                </a:extLst>
              </p14:cNvPr>
              <p14:cNvContentPartPr/>
              <p14:nvPr/>
            </p14:nvContentPartPr>
            <p14:xfrm>
              <a:off x="7179789" y="3789186"/>
              <a:ext cx="126360" cy="5760"/>
            </p14:xfrm>
          </p:contentPart>
        </mc:Choice>
        <mc:Fallback xmlns="">
          <p:pic>
            <p:nvPicPr>
              <p:cNvPr id="137" name="Pismo odręczne 136">
                <a:extLst>
                  <a:ext uri="{FF2B5EF4-FFF2-40B4-BE49-F238E27FC236}">
                    <a16:creationId xmlns:a16="http://schemas.microsoft.com/office/drawing/2014/main" id="{F30734C5-A326-4DEF-A19D-982E6669F85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71149" y="3780186"/>
                <a:ext cx="144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8" name="Pismo odręczne 137">
                <a:extLst>
                  <a:ext uri="{FF2B5EF4-FFF2-40B4-BE49-F238E27FC236}">
                    <a16:creationId xmlns:a16="http://schemas.microsoft.com/office/drawing/2014/main" id="{EBB46737-A488-451E-BB1A-2B0E7C4DD088}"/>
                  </a:ext>
                </a:extLst>
              </p14:cNvPr>
              <p14:cNvContentPartPr/>
              <p14:nvPr/>
            </p14:nvContentPartPr>
            <p14:xfrm>
              <a:off x="7161069" y="3873066"/>
              <a:ext cx="126360" cy="24480"/>
            </p14:xfrm>
          </p:contentPart>
        </mc:Choice>
        <mc:Fallback xmlns="">
          <p:pic>
            <p:nvPicPr>
              <p:cNvPr id="138" name="Pismo odręczne 137">
                <a:extLst>
                  <a:ext uri="{FF2B5EF4-FFF2-40B4-BE49-F238E27FC236}">
                    <a16:creationId xmlns:a16="http://schemas.microsoft.com/office/drawing/2014/main" id="{EBB46737-A488-451E-BB1A-2B0E7C4DD08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52429" y="3864066"/>
                <a:ext cx="144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9" name="Pismo odręczne 138">
                <a:extLst>
                  <a:ext uri="{FF2B5EF4-FFF2-40B4-BE49-F238E27FC236}">
                    <a16:creationId xmlns:a16="http://schemas.microsoft.com/office/drawing/2014/main" id="{14BA182C-6EFB-4008-B789-7E3408E65DEF}"/>
                  </a:ext>
                </a:extLst>
              </p14:cNvPr>
              <p14:cNvContentPartPr/>
              <p14:nvPr/>
            </p14:nvContentPartPr>
            <p14:xfrm>
              <a:off x="7512789" y="3720066"/>
              <a:ext cx="124920" cy="244440"/>
            </p14:xfrm>
          </p:contentPart>
        </mc:Choice>
        <mc:Fallback xmlns="">
          <p:pic>
            <p:nvPicPr>
              <p:cNvPr id="139" name="Pismo odręczne 138">
                <a:extLst>
                  <a:ext uri="{FF2B5EF4-FFF2-40B4-BE49-F238E27FC236}">
                    <a16:creationId xmlns:a16="http://schemas.microsoft.com/office/drawing/2014/main" id="{14BA182C-6EFB-4008-B789-7E3408E65D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03789" y="3711426"/>
                <a:ext cx="1425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0" name="Pismo odręczne 139">
                <a:extLst>
                  <a:ext uri="{FF2B5EF4-FFF2-40B4-BE49-F238E27FC236}">
                    <a16:creationId xmlns:a16="http://schemas.microsoft.com/office/drawing/2014/main" id="{69E485A1-194F-40E8-9CD3-F9E5BFAB329F}"/>
                  </a:ext>
                </a:extLst>
              </p14:cNvPr>
              <p14:cNvContentPartPr/>
              <p14:nvPr/>
            </p14:nvContentPartPr>
            <p14:xfrm>
              <a:off x="7730949" y="3956586"/>
              <a:ext cx="17280" cy="93600"/>
            </p14:xfrm>
          </p:contentPart>
        </mc:Choice>
        <mc:Fallback xmlns="">
          <p:pic>
            <p:nvPicPr>
              <p:cNvPr id="140" name="Pismo odręczne 139">
                <a:extLst>
                  <a:ext uri="{FF2B5EF4-FFF2-40B4-BE49-F238E27FC236}">
                    <a16:creationId xmlns:a16="http://schemas.microsoft.com/office/drawing/2014/main" id="{69E485A1-194F-40E8-9CD3-F9E5BFAB329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21949" y="3947946"/>
                <a:ext cx="349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3" name="Pismo odręczne 142">
                <a:extLst>
                  <a:ext uri="{FF2B5EF4-FFF2-40B4-BE49-F238E27FC236}">
                    <a16:creationId xmlns:a16="http://schemas.microsoft.com/office/drawing/2014/main" id="{D3B650DA-98FC-4E0F-AD34-48EBA203AFFD}"/>
                  </a:ext>
                </a:extLst>
              </p14:cNvPr>
              <p14:cNvContentPartPr/>
              <p14:nvPr/>
            </p14:nvContentPartPr>
            <p14:xfrm>
              <a:off x="8229909" y="3841746"/>
              <a:ext cx="122400" cy="153360"/>
            </p14:xfrm>
          </p:contentPart>
        </mc:Choice>
        <mc:Fallback xmlns="">
          <p:pic>
            <p:nvPicPr>
              <p:cNvPr id="143" name="Pismo odręczne 142">
                <a:extLst>
                  <a:ext uri="{FF2B5EF4-FFF2-40B4-BE49-F238E27FC236}">
                    <a16:creationId xmlns:a16="http://schemas.microsoft.com/office/drawing/2014/main" id="{D3B650DA-98FC-4E0F-AD34-48EBA203AFF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20909" y="3832746"/>
                <a:ext cx="140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4" name="Pismo odręczne 143">
                <a:extLst>
                  <a:ext uri="{FF2B5EF4-FFF2-40B4-BE49-F238E27FC236}">
                    <a16:creationId xmlns:a16="http://schemas.microsoft.com/office/drawing/2014/main" id="{E801F9E7-6421-4631-8637-5F9DDBFEFEA3}"/>
                  </a:ext>
                </a:extLst>
              </p14:cNvPr>
              <p14:cNvContentPartPr/>
              <p14:nvPr/>
            </p14:nvContentPartPr>
            <p14:xfrm>
              <a:off x="8464989" y="3821586"/>
              <a:ext cx="241560" cy="192600"/>
            </p14:xfrm>
          </p:contentPart>
        </mc:Choice>
        <mc:Fallback xmlns="">
          <p:pic>
            <p:nvPicPr>
              <p:cNvPr id="144" name="Pismo odręczne 143">
                <a:extLst>
                  <a:ext uri="{FF2B5EF4-FFF2-40B4-BE49-F238E27FC236}">
                    <a16:creationId xmlns:a16="http://schemas.microsoft.com/office/drawing/2014/main" id="{E801F9E7-6421-4631-8637-5F9DDBFEFEA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55989" y="3812946"/>
                <a:ext cx="2592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5" name="Pismo odręczne 144">
                <a:extLst>
                  <a:ext uri="{FF2B5EF4-FFF2-40B4-BE49-F238E27FC236}">
                    <a16:creationId xmlns:a16="http://schemas.microsoft.com/office/drawing/2014/main" id="{15DAAB8B-5C3D-4AF0-AD28-87C6885CDF9B}"/>
                  </a:ext>
                </a:extLst>
              </p14:cNvPr>
              <p14:cNvContentPartPr/>
              <p14:nvPr/>
            </p14:nvContentPartPr>
            <p14:xfrm>
              <a:off x="7882149" y="3743106"/>
              <a:ext cx="220680" cy="231840"/>
            </p14:xfrm>
          </p:contentPart>
        </mc:Choice>
        <mc:Fallback xmlns="">
          <p:pic>
            <p:nvPicPr>
              <p:cNvPr id="145" name="Pismo odręczne 144">
                <a:extLst>
                  <a:ext uri="{FF2B5EF4-FFF2-40B4-BE49-F238E27FC236}">
                    <a16:creationId xmlns:a16="http://schemas.microsoft.com/office/drawing/2014/main" id="{15DAAB8B-5C3D-4AF0-AD28-87C6885CDF9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73495" y="3734106"/>
                <a:ext cx="238349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4" name="Pismo odręczne 153">
                <a:extLst>
                  <a:ext uri="{FF2B5EF4-FFF2-40B4-BE49-F238E27FC236}">
                    <a16:creationId xmlns:a16="http://schemas.microsoft.com/office/drawing/2014/main" id="{F4832D16-D6D5-4E5F-B88D-58EDA2B76D41}"/>
                  </a:ext>
                </a:extLst>
              </p14:cNvPr>
              <p14:cNvContentPartPr/>
              <p14:nvPr/>
            </p14:nvContentPartPr>
            <p14:xfrm>
              <a:off x="2798589" y="4508466"/>
              <a:ext cx="586080" cy="310320"/>
            </p14:xfrm>
          </p:contentPart>
        </mc:Choice>
        <mc:Fallback xmlns="">
          <p:pic>
            <p:nvPicPr>
              <p:cNvPr id="154" name="Pismo odręczne 153">
                <a:extLst>
                  <a:ext uri="{FF2B5EF4-FFF2-40B4-BE49-F238E27FC236}">
                    <a16:creationId xmlns:a16="http://schemas.microsoft.com/office/drawing/2014/main" id="{F4832D16-D6D5-4E5F-B88D-58EDA2B76D4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89589" y="4499466"/>
                <a:ext cx="6037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6" name="Pismo odręczne 155">
                <a:extLst>
                  <a:ext uri="{FF2B5EF4-FFF2-40B4-BE49-F238E27FC236}">
                    <a16:creationId xmlns:a16="http://schemas.microsoft.com/office/drawing/2014/main" id="{5FE614F5-82D8-447D-9723-BB029B231021}"/>
                  </a:ext>
                </a:extLst>
              </p14:cNvPr>
              <p14:cNvContentPartPr/>
              <p14:nvPr/>
            </p14:nvContentPartPr>
            <p14:xfrm>
              <a:off x="1165629" y="4508466"/>
              <a:ext cx="1164600" cy="360360"/>
            </p14:xfrm>
          </p:contentPart>
        </mc:Choice>
        <mc:Fallback xmlns="">
          <p:pic>
            <p:nvPicPr>
              <p:cNvPr id="156" name="Pismo odręczne 155">
                <a:extLst>
                  <a:ext uri="{FF2B5EF4-FFF2-40B4-BE49-F238E27FC236}">
                    <a16:creationId xmlns:a16="http://schemas.microsoft.com/office/drawing/2014/main" id="{5FE614F5-82D8-447D-9723-BB029B23102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56986" y="4499466"/>
                <a:ext cx="1182245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EC0E7990-5187-432F-A988-8D7DDA3AE79A}"/>
                  </a:ext>
                </a:extLst>
              </p14:cNvPr>
              <p14:cNvContentPartPr/>
              <p14:nvPr/>
            </p14:nvContentPartPr>
            <p14:xfrm>
              <a:off x="4932669" y="4601346"/>
              <a:ext cx="26280" cy="2160"/>
            </p14:xfrm>
          </p:contentPart>
        </mc:Choice>
        <mc:Fallback xmlns=""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EC0E7990-5187-432F-A988-8D7DDA3AE7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923669" y="4592346"/>
                <a:ext cx="43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4" name="Pismo odręczne 163">
                <a:extLst>
                  <a:ext uri="{FF2B5EF4-FFF2-40B4-BE49-F238E27FC236}">
                    <a16:creationId xmlns:a16="http://schemas.microsoft.com/office/drawing/2014/main" id="{F4847221-DAC8-45BB-9D19-93FEF25D2E9B}"/>
                  </a:ext>
                </a:extLst>
              </p14:cNvPr>
              <p14:cNvContentPartPr/>
              <p14:nvPr/>
            </p14:nvContentPartPr>
            <p14:xfrm>
              <a:off x="4967229" y="4757226"/>
              <a:ext cx="360" cy="360"/>
            </p14:xfrm>
          </p:contentPart>
        </mc:Choice>
        <mc:Fallback xmlns="">
          <p:pic>
            <p:nvPicPr>
              <p:cNvPr id="164" name="Pismo odręczne 163">
                <a:extLst>
                  <a:ext uri="{FF2B5EF4-FFF2-40B4-BE49-F238E27FC236}">
                    <a16:creationId xmlns:a16="http://schemas.microsoft.com/office/drawing/2014/main" id="{F4847221-DAC8-45BB-9D19-93FEF25D2E9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58229" y="47485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5" name="Pismo odręczne 164">
                <a:extLst>
                  <a:ext uri="{FF2B5EF4-FFF2-40B4-BE49-F238E27FC236}">
                    <a16:creationId xmlns:a16="http://schemas.microsoft.com/office/drawing/2014/main" id="{BB7E614E-930A-431E-91E1-6A3515671702}"/>
                  </a:ext>
                </a:extLst>
              </p14:cNvPr>
              <p14:cNvContentPartPr/>
              <p14:nvPr/>
            </p14:nvContentPartPr>
            <p14:xfrm>
              <a:off x="3471429" y="4592346"/>
              <a:ext cx="1317600" cy="204120"/>
            </p14:xfrm>
          </p:contentPart>
        </mc:Choice>
        <mc:Fallback xmlns="">
          <p:pic>
            <p:nvPicPr>
              <p:cNvPr id="165" name="Pismo odręczne 164">
                <a:extLst>
                  <a:ext uri="{FF2B5EF4-FFF2-40B4-BE49-F238E27FC236}">
                    <a16:creationId xmlns:a16="http://schemas.microsoft.com/office/drawing/2014/main" id="{BB7E614E-930A-431E-91E1-6A351567170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462787" y="4583346"/>
                <a:ext cx="1335245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E1C45B82-1F07-4855-A061-5841E13C5CCE}"/>
                  </a:ext>
                </a:extLst>
              </p14:cNvPr>
              <p14:cNvContentPartPr/>
              <p14:nvPr/>
            </p14:nvContentPartPr>
            <p14:xfrm>
              <a:off x="2891469" y="5286066"/>
              <a:ext cx="167760" cy="344160"/>
            </p14:xfrm>
          </p:contentPart>
        </mc:Choice>
        <mc:Fallback xmlns=""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E1C45B82-1F07-4855-A061-5841E13C5CC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882469" y="5277426"/>
                <a:ext cx="1854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7" name="Pismo odręczne 166">
                <a:extLst>
                  <a:ext uri="{FF2B5EF4-FFF2-40B4-BE49-F238E27FC236}">
                    <a16:creationId xmlns:a16="http://schemas.microsoft.com/office/drawing/2014/main" id="{AB6932B9-A15A-400E-B333-678961D7CFD1}"/>
                  </a:ext>
                </a:extLst>
              </p14:cNvPr>
              <p14:cNvContentPartPr/>
              <p14:nvPr/>
            </p14:nvContentPartPr>
            <p14:xfrm>
              <a:off x="3233109" y="5317386"/>
              <a:ext cx="226080" cy="333720"/>
            </p14:xfrm>
          </p:contentPart>
        </mc:Choice>
        <mc:Fallback xmlns="">
          <p:pic>
            <p:nvPicPr>
              <p:cNvPr id="167" name="Pismo odręczne 166">
                <a:extLst>
                  <a:ext uri="{FF2B5EF4-FFF2-40B4-BE49-F238E27FC236}">
                    <a16:creationId xmlns:a16="http://schemas.microsoft.com/office/drawing/2014/main" id="{AB6932B9-A15A-400E-B333-678961D7CFD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224469" y="5308746"/>
                <a:ext cx="2437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72" name="Pismo odręczne 171">
                <a:extLst>
                  <a:ext uri="{FF2B5EF4-FFF2-40B4-BE49-F238E27FC236}">
                    <a16:creationId xmlns:a16="http://schemas.microsoft.com/office/drawing/2014/main" id="{DE6B4D1A-D104-4C78-9A67-C8E8C8D455E2}"/>
                  </a:ext>
                </a:extLst>
              </p14:cNvPr>
              <p14:cNvContentPartPr/>
              <p14:nvPr/>
            </p14:nvContentPartPr>
            <p14:xfrm>
              <a:off x="3665469" y="5263386"/>
              <a:ext cx="189720" cy="389880"/>
            </p14:xfrm>
          </p:contentPart>
        </mc:Choice>
        <mc:Fallback xmlns="">
          <p:pic>
            <p:nvPicPr>
              <p:cNvPr id="172" name="Pismo odręczne 171">
                <a:extLst>
                  <a:ext uri="{FF2B5EF4-FFF2-40B4-BE49-F238E27FC236}">
                    <a16:creationId xmlns:a16="http://schemas.microsoft.com/office/drawing/2014/main" id="{DE6B4D1A-D104-4C78-9A67-C8E8C8D455E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656469" y="5254386"/>
                <a:ext cx="2073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75" name="Pismo odręczne 174">
                <a:extLst>
                  <a:ext uri="{FF2B5EF4-FFF2-40B4-BE49-F238E27FC236}">
                    <a16:creationId xmlns:a16="http://schemas.microsoft.com/office/drawing/2014/main" id="{21A9CC33-AF2D-47BB-B5A6-433B5710BAA4}"/>
                  </a:ext>
                </a:extLst>
              </p14:cNvPr>
              <p14:cNvContentPartPr/>
              <p14:nvPr/>
            </p14:nvContentPartPr>
            <p14:xfrm>
              <a:off x="5020509" y="5360226"/>
              <a:ext cx="134640" cy="237960"/>
            </p14:xfrm>
          </p:contentPart>
        </mc:Choice>
        <mc:Fallback xmlns="">
          <p:pic>
            <p:nvPicPr>
              <p:cNvPr id="175" name="Pismo odręczne 174">
                <a:extLst>
                  <a:ext uri="{FF2B5EF4-FFF2-40B4-BE49-F238E27FC236}">
                    <a16:creationId xmlns:a16="http://schemas.microsoft.com/office/drawing/2014/main" id="{21A9CC33-AF2D-47BB-B5A6-433B5710BAA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11509" y="5351226"/>
                <a:ext cx="1522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76" name="Pismo odręczne 175">
                <a:extLst>
                  <a:ext uri="{FF2B5EF4-FFF2-40B4-BE49-F238E27FC236}">
                    <a16:creationId xmlns:a16="http://schemas.microsoft.com/office/drawing/2014/main" id="{BC731F61-EAC4-406F-846C-7062A8196F0E}"/>
                  </a:ext>
                </a:extLst>
              </p14:cNvPr>
              <p14:cNvContentPartPr/>
              <p14:nvPr/>
            </p14:nvContentPartPr>
            <p14:xfrm>
              <a:off x="5311749" y="5506386"/>
              <a:ext cx="2160" cy="126000"/>
            </p14:xfrm>
          </p:contentPart>
        </mc:Choice>
        <mc:Fallback xmlns="">
          <p:pic>
            <p:nvPicPr>
              <p:cNvPr id="176" name="Pismo odręczne 175">
                <a:extLst>
                  <a:ext uri="{FF2B5EF4-FFF2-40B4-BE49-F238E27FC236}">
                    <a16:creationId xmlns:a16="http://schemas.microsoft.com/office/drawing/2014/main" id="{BC731F61-EAC4-406F-846C-7062A8196F0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303109" y="5497746"/>
                <a:ext cx="19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79" name="Pismo odręczne 178">
                <a:extLst>
                  <a:ext uri="{FF2B5EF4-FFF2-40B4-BE49-F238E27FC236}">
                    <a16:creationId xmlns:a16="http://schemas.microsoft.com/office/drawing/2014/main" id="{5E722B8F-00C4-4868-ADA8-C418AE552DB8}"/>
                  </a:ext>
                </a:extLst>
              </p14:cNvPr>
              <p14:cNvContentPartPr/>
              <p14:nvPr/>
            </p14:nvContentPartPr>
            <p14:xfrm>
              <a:off x="5748429" y="5386506"/>
              <a:ext cx="160920" cy="158400"/>
            </p14:xfrm>
          </p:contentPart>
        </mc:Choice>
        <mc:Fallback xmlns="">
          <p:pic>
            <p:nvPicPr>
              <p:cNvPr id="179" name="Pismo odręczne 178">
                <a:extLst>
                  <a:ext uri="{FF2B5EF4-FFF2-40B4-BE49-F238E27FC236}">
                    <a16:creationId xmlns:a16="http://schemas.microsoft.com/office/drawing/2014/main" id="{5E722B8F-00C4-4868-ADA8-C418AE552DB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739429" y="5377866"/>
                <a:ext cx="1785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80" name="Pismo odręczne 179">
                <a:extLst>
                  <a:ext uri="{FF2B5EF4-FFF2-40B4-BE49-F238E27FC236}">
                    <a16:creationId xmlns:a16="http://schemas.microsoft.com/office/drawing/2014/main" id="{593061E1-08A6-44EC-AF71-1DB92F65FC69}"/>
                  </a:ext>
                </a:extLst>
              </p14:cNvPr>
              <p14:cNvContentPartPr/>
              <p14:nvPr/>
            </p14:nvContentPartPr>
            <p14:xfrm>
              <a:off x="5994309" y="5392266"/>
              <a:ext cx="243000" cy="191520"/>
            </p14:xfrm>
          </p:contentPart>
        </mc:Choice>
        <mc:Fallback xmlns="">
          <p:pic>
            <p:nvPicPr>
              <p:cNvPr id="180" name="Pismo odręczne 179">
                <a:extLst>
                  <a:ext uri="{FF2B5EF4-FFF2-40B4-BE49-F238E27FC236}">
                    <a16:creationId xmlns:a16="http://schemas.microsoft.com/office/drawing/2014/main" id="{593061E1-08A6-44EC-AF71-1DB92F65FC6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985669" y="5383626"/>
                <a:ext cx="260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81" name="Pismo odręczne 180">
                <a:extLst>
                  <a:ext uri="{FF2B5EF4-FFF2-40B4-BE49-F238E27FC236}">
                    <a16:creationId xmlns:a16="http://schemas.microsoft.com/office/drawing/2014/main" id="{76C2D6C9-78A2-4D5B-97E1-48747FDB3B47}"/>
                  </a:ext>
                </a:extLst>
              </p14:cNvPr>
              <p14:cNvContentPartPr/>
              <p14:nvPr/>
            </p14:nvContentPartPr>
            <p14:xfrm>
              <a:off x="6429189" y="5409546"/>
              <a:ext cx="154440" cy="10080"/>
            </p14:xfrm>
          </p:contentPart>
        </mc:Choice>
        <mc:Fallback xmlns="">
          <p:pic>
            <p:nvPicPr>
              <p:cNvPr id="181" name="Pismo odręczne 180">
                <a:extLst>
                  <a:ext uri="{FF2B5EF4-FFF2-40B4-BE49-F238E27FC236}">
                    <a16:creationId xmlns:a16="http://schemas.microsoft.com/office/drawing/2014/main" id="{76C2D6C9-78A2-4D5B-97E1-48747FDB3B4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20549" y="5400906"/>
                <a:ext cx="172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82" name="Pismo odręczne 181">
                <a:extLst>
                  <a:ext uri="{FF2B5EF4-FFF2-40B4-BE49-F238E27FC236}">
                    <a16:creationId xmlns:a16="http://schemas.microsoft.com/office/drawing/2014/main" id="{05593711-F9D3-4E66-9F4B-11E657F64B47}"/>
                  </a:ext>
                </a:extLst>
              </p14:cNvPr>
              <p14:cNvContentPartPr/>
              <p14:nvPr/>
            </p14:nvContentPartPr>
            <p14:xfrm>
              <a:off x="6427389" y="5461026"/>
              <a:ext cx="118800" cy="16200"/>
            </p14:xfrm>
          </p:contentPart>
        </mc:Choice>
        <mc:Fallback xmlns="">
          <p:pic>
            <p:nvPicPr>
              <p:cNvPr id="182" name="Pismo odręczne 181">
                <a:extLst>
                  <a:ext uri="{FF2B5EF4-FFF2-40B4-BE49-F238E27FC236}">
                    <a16:creationId xmlns:a16="http://schemas.microsoft.com/office/drawing/2014/main" id="{05593711-F9D3-4E66-9F4B-11E657F64B4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418749" y="5452386"/>
                <a:ext cx="136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83" name="Pismo odręczne 182">
                <a:extLst>
                  <a:ext uri="{FF2B5EF4-FFF2-40B4-BE49-F238E27FC236}">
                    <a16:creationId xmlns:a16="http://schemas.microsoft.com/office/drawing/2014/main" id="{BC5E2BDB-5E66-4BB0-8DDF-F91661024A75}"/>
                  </a:ext>
                </a:extLst>
              </p14:cNvPr>
              <p14:cNvContentPartPr/>
              <p14:nvPr/>
            </p14:nvContentPartPr>
            <p14:xfrm>
              <a:off x="5453949" y="5297226"/>
              <a:ext cx="174240" cy="233280"/>
            </p14:xfrm>
          </p:contentPart>
        </mc:Choice>
        <mc:Fallback xmlns="">
          <p:pic>
            <p:nvPicPr>
              <p:cNvPr id="183" name="Pismo odręczne 182">
                <a:extLst>
                  <a:ext uri="{FF2B5EF4-FFF2-40B4-BE49-F238E27FC236}">
                    <a16:creationId xmlns:a16="http://schemas.microsoft.com/office/drawing/2014/main" id="{BC5E2BDB-5E66-4BB0-8DDF-F91661024A7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45291" y="5288586"/>
                <a:ext cx="191917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85" name="Pismo odręczne 184">
                <a:extLst>
                  <a:ext uri="{FF2B5EF4-FFF2-40B4-BE49-F238E27FC236}">
                    <a16:creationId xmlns:a16="http://schemas.microsoft.com/office/drawing/2014/main" id="{0407B863-F1A2-4550-86B5-4C22A6135EFD}"/>
                  </a:ext>
                </a:extLst>
              </p14:cNvPr>
              <p14:cNvContentPartPr/>
              <p14:nvPr/>
            </p14:nvContentPartPr>
            <p14:xfrm>
              <a:off x="6835269" y="5347626"/>
              <a:ext cx="110160" cy="230040"/>
            </p14:xfrm>
          </p:contentPart>
        </mc:Choice>
        <mc:Fallback xmlns="">
          <p:pic>
            <p:nvPicPr>
              <p:cNvPr id="185" name="Pismo odręczne 184">
                <a:extLst>
                  <a:ext uri="{FF2B5EF4-FFF2-40B4-BE49-F238E27FC236}">
                    <a16:creationId xmlns:a16="http://schemas.microsoft.com/office/drawing/2014/main" id="{0407B863-F1A2-4550-86B5-4C22A6135EF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26269" y="5338986"/>
                <a:ext cx="127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86" name="Pismo odręczne 185">
                <a:extLst>
                  <a:ext uri="{FF2B5EF4-FFF2-40B4-BE49-F238E27FC236}">
                    <a16:creationId xmlns:a16="http://schemas.microsoft.com/office/drawing/2014/main" id="{BBC2B4C9-5F64-42FA-9EBC-141B164ABB07}"/>
                  </a:ext>
                </a:extLst>
              </p14:cNvPr>
              <p14:cNvContentPartPr/>
              <p14:nvPr/>
            </p14:nvContentPartPr>
            <p14:xfrm>
              <a:off x="7086909" y="5338986"/>
              <a:ext cx="95040" cy="237600"/>
            </p14:xfrm>
          </p:contentPart>
        </mc:Choice>
        <mc:Fallback xmlns="">
          <p:pic>
            <p:nvPicPr>
              <p:cNvPr id="186" name="Pismo odręczne 185">
                <a:extLst>
                  <a:ext uri="{FF2B5EF4-FFF2-40B4-BE49-F238E27FC236}">
                    <a16:creationId xmlns:a16="http://schemas.microsoft.com/office/drawing/2014/main" id="{BBC2B4C9-5F64-42FA-9EBC-141B164ABB0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077909" y="5329986"/>
                <a:ext cx="1126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91" name="Pismo odręczne 190">
                <a:extLst>
                  <a:ext uri="{FF2B5EF4-FFF2-40B4-BE49-F238E27FC236}">
                    <a16:creationId xmlns:a16="http://schemas.microsoft.com/office/drawing/2014/main" id="{334015BF-2616-4C8E-A617-D07B7F8F0164}"/>
                  </a:ext>
                </a:extLst>
              </p14:cNvPr>
              <p14:cNvContentPartPr/>
              <p14:nvPr/>
            </p14:nvContentPartPr>
            <p14:xfrm>
              <a:off x="7800429" y="5381826"/>
              <a:ext cx="175320" cy="146160"/>
            </p14:xfrm>
          </p:contentPart>
        </mc:Choice>
        <mc:Fallback xmlns="">
          <p:pic>
            <p:nvPicPr>
              <p:cNvPr id="191" name="Pismo odręczne 190">
                <a:extLst>
                  <a:ext uri="{FF2B5EF4-FFF2-40B4-BE49-F238E27FC236}">
                    <a16:creationId xmlns:a16="http://schemas.microsoft.com/office/drawing/2014/main" id="{334015BF-2616-4C8E-A617-D07B7F8F016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791789" y="5373186"/>
                <a:ext cx="192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92" name="Pismo odręczne 191">
                <a:extLst>
                  <a:ext uri="{FF2B5EF4-FFF2-40B4-BE49-F238E27FC236}">
                    <a16:creationId xmlns:a16="http://schemas.microsoft.com/office/drawing/2014/main" id="{ED69B96F-B24B-476D-8996-64C077F97FF2}"/>
                  </a:ext>
                </a:extLst>
              </p14:cNvPr>
              <p14:cNvContentPartPr/>
              <p14:nvPr/>
            </p14:nvContentPartPr>
            <p14:xfrm>
              <a:off x="8058189" y="5376426"/>
              <a:ext cx="300600" cy="216720"/>
            </p14:xfrm>
          </p:contentPart>
        </mc:Choice>
        <mc:Fallback xmlns="">
          <p:pic>
            <p:nvPicPr>
              <p:cNvPr id="192" name="Pismo odręczne 191">
                <a:extLst>
                  <a:ext uri="{FF2B5EF4-FFF2-40B4-BE49-F238E27FC236}">
                    <a16:creationId xmlns:a16="http://schemas.microsoft.com/office/drawing/2014/main" id="{ED69B96F-B24B-476D-8996-64C077F97FF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049189" y="5367786"/>
                <a:ext cx="3182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93" name="Pismo odręczne 192">
                <a:extLst>
                  <a:ext uri="{FF2B5EF4-FFF2-40B4-BE49-F238E27FC236}">
                    <a16:creationId xmlns:a16="http://schemas.microsoft.com/office/drawing/2014/main" id="{08979C75-B0A5-43E8-A4E4-89A382B76AA6}"/>
                  </a:ext>
                </a:extLst>
              </p14:cNvPr>
              <p14:cNvContentPartPr/>
              <p14:nvPr/>
            </p14:nvContentPartPr>
            <p14:xfrm>
              <a:off x="7509189" y="5293266"/>
              <a:ext cx="130680" cy="267120"/>
            </p14:xfrm>
          </p:contentPart>
        </mc:Choice>
        <mc:Fallback xmlns="">
          <p:pic>
            <p:nvPicPr>
              <p:cNvPr id="193" name="Pismo odręczne 192">
                <a:extLst>
                  <a:ext uri="{FF2B5EF4-FFF2-40B4-BE49-F238E27FC236}">
                    <a16:creationId xmlns:a16="http://schemas.microsoft.com/office/drawing/2014/main" id="{08979C75-B0A5-43E8-A4E4-89A382B76AA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500549" y="5284626"/>
                <a:ext cx="1483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94" name="Pismo odręczne 193">
                <a:extLst>
                  <a:ext uri="{FF2B5EF4-FFF2-40B4-BE49-F238E27FC236}">
                    <a16:creationId xmlns:a16="http://schemas.microsoft.com/office/drawing/2014/main" id="{2ED83798-7A11-4E44-AE92-371D478A577F}"/>
                  </a:ext>
                </a:extLst>
              </p14:cNvPr>
              <p14:cNvContentPartPr/>
              <p14:nvPr/>
            </p14:nvContentPartPr>
            <p14:xfrm>
              <a:off x="7261509" y="5370306"/>
              <a:ext cx="150120" cy="309960"/>
            </p14:xfrm>
          </p:contentPart>
        </mc:Choice>
        <mc:Fallback xmlns="">
          <p:pic>
            <p:nvPicPr>
              <p:cNvPr id="194" name="Pismo odręczne 193">
                <a:extLst>
                  <a:ext uri="{FF2B5EF4-FFF2-40B4-BE49-F238E27FC236}">
                    <a16:creationId xmlns:a16="http://schemas.microsoft.com/office/drawing/2014/main" id="{2ED83798-7A11-4E44-AE92-371D478A57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252509" y="5361306"/>
                <a:ext cx="1677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95" name="Pismo odręczne 194">
                <a:extLst>
                  <a:ext uri="{FF2B5EF4-FFF2-40B4-BE49-F238E27FC236}">
                    <a16:creationId xmlns:a16="http://schemas.microsoft.com/office/drawing/2014/main" id="{C46A0959-AF54-4953-B690-A170E643388A}"/>
                  </a:ext>
                </a:extLst>
              </p14:cNvPr>
              <p14:cNvContentPartPr/>
              <p14:nvPr/>
            </p14:nvContentPartPr>
            <p14:xfrm>
              <a:off x="6772269" y="5831826"/>
              <a:ext cx="1809360" cy="156240"/>
            </p14:xfrm>
          </p:contentPart>
        </mc:Choice>
        <mc:Fallback xmlns="">
          <p:pic>
            <p:nvPicPr>
              <p:cNvPr id="195" name="Pismo odręczne 194">
                <a:extLst>
                  <a:ext uri="{FF2B5EF4-FFF2-40B4-BE49-F238E27FC236}">
                    <a16:creationId xmlns:a16="http://schemas.microsoft.com/office/drawing/2014/main" id="{C46A0959-AF54-4953-B690-A170E643388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763629" y="5822826"/>
                <a:ext cx="18270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96" name="Pismo odręczne 195">
                <a:extLst>
                  <a:ext uri="{FF2B5EF4-FFF2-40B4-BE49-F238E27FC236}">
                    <a16:creationId xmlns:a16="http://schemas.microsoft.com/office/drawing/2014/main" id="{22EABF73-E889-421A-9FAA-42CABE252577}"/>
                  </a:ext>
                </a:extLst>
              </p14:cNvPr>
              <p14:cNvContentPartPr/>
              <p14:nvPr/>
            </p14:nvContentPartPr>
            <p14:xfrm>
              <a:off x="6705309" y="6042426"/>
              <a:ext cx="1993320" cy="183960"/>
            </p14:xfrm>
          </p:contentPart>
        </mc:Choice>
        <mc:Fallback xmlns="">
          <p:pic>
            <p:nvPicPr>
              <p:cNvPr id="196" name="Pismo odręczne 195">
                <a:extLst>
                  <a:ext uri="{FF2B5EF4-FFF2-40B4-BE49-F238E27FC236}">
                    <a16:creationId xmlns:a16="http://schemas.microsoft.com/office/drawing/2014/main" id="{22EABF73-E889-421A-9FAA-42CABE25257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96669" y="6033426"/>
                <a:ext cx="2010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98" name="Pismo odręczne 197">
                <a:extLst>
                  <a:ext uri="{FF2B5EF4-FFF2-40B4-BE49-F238E27FC236}">
                    <a16:creationId xmlns:a16="http://schemas.microsoft.com/office/drawing/2014/main" id="{BC9F8033-A82F-4973-A856-C38264243A4D}"/>
                  </a:ext>
                </a:extLst>
              </p14:cNvPr>
              <p14:cNvContentPartPr/>
              <p14:nvPr/>
            </p14:nvContentPartPr>
            <p14:xfrm>
              <a:off x="4198989" y="5456346"/>
              <a:ext cx="633240" cy="253800"/>
            </p14:xfrm>
          </p:contentPart>
        </mc:Choice>
        <mc:Fallback xmlns="">
          <p:pic>
            <p:nvPicPr>
              <p:cNvPr id="198" name="Pismo odręczne 197">
                <a:extLst>
                  <a:ext uri="{FF2B5EF4-FFF2-40B4-BE49-F238E27FC236}">
                    <a16:creationId xmlns:a16="http://schemas.microsoft.com/office/drawing/2014/main" id="{BC9F8033-A82F-4973-A856-C38264243A4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189994" y="5447346"/>
                <a:ext cx="650870" cy="2714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az 1">
            <a:extLst>
              <a:ext uri="{FF2B5EF4-FFF2-40B4-BE49-F238E27FC236}">
                <a16:creationId xmlns:a16="http://schemas.microsoft.com/office/drawing/2014/main" id="{7C05B900-9BEA-49B2-A575-32F986D1D634}"/>
              </a:ext>
            </a:extLst>
      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515829" y="605665"/>
            <a:ext cx="8353080" cy="5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5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5250" y="88797"/>
            <a:ext cx="7886700" cy="59281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fali na którą siatka jest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blazowana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36" y="809897"/>
            <a:ext cx="4551236" cy="28999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34" y="3709851"/>
            <a:ext cx="4381642" cy="2682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142231" y="1418223"/>
                <a:ext cx="393240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Długość fali,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𝒃𝒍𝒂𝒛</m:t>
                        </m:r>
                      </m:sub>
                    </m:sSub>
                  </m:oMath>
                </a14:m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na którą siatka jest </a:t>
                </a:r>
                <a:r>
                  <a:rPr lang="pl-PL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blazowana</a:t>
                </a:r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jest długością fali, dla której siatka ma najwyższą wydajność dyfrakcji.</a:t>
                </a:r>
              </a:p>
              <a:p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Obliczamy ją na podstawie kąta     między rowkami i powierzchnią siatki:</a:t>
                </a:r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1" y="1418223"/>
                <a:ext cx="3932402" cy="2031325"/>
              </a:xfrm>
              <a:prstGeom prst="rect">
                <a:avLst/>
              </a:prstGeom>
              <a:blipFill>
                <a:blip r:embed="rId4"/>
                <a:stretch>
                  <a:fillRect l="-1240" t="-1802" b="-39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Diffraction at a blazed grating.  The general case is shown with red rays; the Littrow configuration is shown with blue r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7" y="4758202"/>
            <a:ext cx="2376780" cy="17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0" y="3418075"/>
            <a:ext cx="2419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9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99" y="916441"/>
            <a:ext cx="75152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80" y="1048270"/>
            <a:ext cx="5169703" cy="417124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44" y="5723820"/>
            <a:ext cx="2419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4759236" y="5861471"/>
                <a:ext cx="3024161" cy="450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pl-PL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l-PL" sz="2000" b="1" i="1" smtClean="0"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pl-PL" sz="20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pl-PL" sz="2000" b="1" i="1" smtClean="0">
                            <a:latin typeface="Cambria Math" panose="02040503050406030204" pitchFamily="18" charset="0"/>
                          </a:rPr>
                          <m:t>𝟏𝟐𝟎𝟎</m:t>
                        </m:r>
                      </m:den>
                    </m:f>
                    <m:r>
                      <a:rPr lang="pl-PL" sz="2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pl-PL" sz="2000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pl-P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pl-P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  <m:r>
                      <a:rPr lang="pl-P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=500nm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36" y="5861471"/>
                <a:ext cx="3024161" cy="450829"/>
              </a:xfrm>
              <a:prstGeom prst="rect">
                <a:avLst/>
              </a:prstGeom>
              <a:blipFill>
                <a:blip r:embed="rId4"/>
                <a:stretch>
                  <a:fillRect t="-1370" r="-5040" b="-191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ytuł 1"/>
          <p:cNvSpPr txBox="1">
            <a:spLocks/>
          </p:cNvSpPr>
          <p:nvPr/>
        </p:nvSpPr>
        <p:spPr>
          <a:xfrm>
            <a:off x="625250" y="88797"/>
            <a:ext cx="7886700" cy="59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fali na którą siatka jest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blazowana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5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35" y="1480458"/>
            <a:ext cx="7111766" cy="4569551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28649" y="428431"/>
            <a:ext cx="7886700" cy="59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fali na którą siatka jest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blazowana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9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647317"/>
            <a:ext cx="8069580" cy="4072854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28650" y="365127"/>
            <a:ext cx="7886700" cy="591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lasera – intensywność widma </a:t>
            </a:r>
          </a:p>
        </p:txBody>
      </p:sp>
    </p:spTree>
    <p:extLst>
      <p:ext uri="{BB962C8B-B14F-4D97-AF65-F5344CB8AC3E}">
        <p14:creationId xmlns:p14="http://schemas.microsoft.com/office/powerpoint/2010/main" val="389064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343433"/>
            <a:ext cx="7200900" cy="3857625"/>
          </a:xfrm>
          <a:prstGeom prst="rect">
            <a:avLst/>
          </a:prstGeom>
        </p:spPr>
      </p:pic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71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lasera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3670663" y="5586549"/>
                <a:ext cx="15109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63" y="5586549"/>
                <a:ext cx="1510926" cy="369332"/>
              </a:xfrm>
              <a:prstGeom prst="rect">
                <a:avLst/>
              </a:prstGeom>
              <a:blipFill>
                <a:blip r:embed="rId3"/>
                <a:stretch>
                  <a:fillRect l="-4032" r="-806"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65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5" y="1291044"/>
            <a:ext cx="8306329" cy="4413069"/>
          </a:xfrm>
          <a:prstGeom prst="rect">
            <a:avLst/>
          </a:prstGeom>
        </p:spPr>
      </p:pic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7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lasera</a:t>
            </a:r>
          </a:p>
        </p:txBody>
      </p:sp>
    </p:spTree>
    <p:extLst>
      <p:ext uri="{BB962C8B-B14F-4D97-AF65-F5344CB8AC3E}">
        <p14:creationId xmlns:p14="http://schemas.microsoft.com/office/powerpoint/2010/main" val="271463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48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lasera - rozdzielczość przestrzenna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D4C9998-34B5-43C6-BB4F-334EF3AF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152525"/>
            <a:ext cx="7696200" cy="4552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5CC0D1A6-FCD5-4E74-9979-8E4380B2366B}"/>
                  </a:ext>
                </a:extLst>
              </p14:cNvPr>
              <p14:cNvContentPartPr/>
              <p14:nvPr/>
            </p14:nvContentPartPr>
            <p14:xfrm>
              <a:off x="3730031" y="3641477"/>
              <a:ext cx="1498680" cy="113112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5CC0D1A6-FCD5-4E74-9979-8E4380B236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2391" y="3623837"/>
                <a:ext cx="1534320" cy="11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848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1" y="1144360"/>
            <a:ext cx="8856974" cy="4456339"/>
          </a:xfrm>
          <a:prstGeom prst="rect">
            <a:avLst/>
          </a:prstGeom>
        </p:spPr>
      </p:pic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70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lasera</a:t>
            </a:r>
          </a:p>
        </p:txBody>
      </p:sp>
    </p:spTree>
    <p:extLst>
      <p:ext uri="{BB962C8B-B14F-4D97-AF65-F5344CB8AC3E}">
        <p14:creationId xmlns:p14="http://schemas.microsoft.com/office/powerpoint/2010/main" val="18967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981" y="162407"/>
            <a:ext cx="7886700" cy="7016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lasera - fluorescencja</a:t>
            </a:r>
          </a:p>
        </p:txBody>
      </p:sp>
      <p:pic>
        <p:nvPicPr>
          <p:cNvPr id="3" name="Obraz 2" descr="Nicotine patch spectr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424007"/>
            <a:ext cx="4909080" cy="3282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500515" y="865360"/>
            <a:ext cx="7755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Sygnał fluorescencji, który pojawia się gdy pobudzamy próbkę światłem UV lub VIS  może maskować widmo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Fluorescencja może pochodzić od próbki, podłoża lub elementów optycznych. Można wyeliminować ten sygnał  stosując laser NIR lub „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UV.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787117" y="5826344"/>
            <a:ext cx="6107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Widmo nikotyny mierzone laserem 532nm (zielona krzywa) 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laserem 785nm ( czerwona krzywa)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115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00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Pomiar PL i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7236" y="965201"/>
            <a:ext cx="84628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Spektrometr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można użyć do pomiaru widma PL, stosując źródło z zakresu 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 lub UV. Ponieważ takie widmo jest zwykle obserwowane w szerokim zakresie 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długości fal, należy zastosować siatkę o małej ilości rowków. To samo źródło można 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zastosować do pomiaru widma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wówczas należy użyć siatkę o większej 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ilości rowków.</a:t>
            </a:r>
            <a:endParaRPr lang="pl-PL" dirty="0"/>
          </a:p>
        </p:txBody>
      </p:sp>
      <p:pic>
        <p:nvPicPr>
          <p:cNvPr id="4" name="Obraz 3" descr="https://www.edinst.com/wp-content/uploads/2021/10/grating-figure-7-1024x68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97" y="2304147"/>
            <a:ext cx="4850871" cy="34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70719" y="5691201"/>
            <a:ext cx="8670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Widmo PL i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atramentu zmierzone przy użyciu siatki 300gr/mm i 1800gr/mm.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532nm.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FF61A8B5-BA08-4B55-9C25-F0B812289BF5}"/>
                  </a:ext>
                </a:extLst>
              </p14:cNvPr>
              <p14:cNvContentPartPr/>
              <p14:nvPr/>
            </p14:nvContentPartPr>
            <p14:xfrm>
              <a:off x="6208271" y="5553797"/>
              <a:ext cx="63720" cy="106560"/>
            </p14:xfrm>
          </p:contentPart>
        </mc:Choice>
        <mc:Fallback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FF61A8B5-BA08-4B55-9C25-F0B812289B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0271" y="5536157"/>
                <a:ext cx="99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8FF6FCC3-0F0F-4B74-AB0B-66B093AE9045}"/>
                  </a:ext>
                </a:extLst>
              </p14:cNvPr>
              <p14:cNvContentPartPr/>
              <p14:nvPr/>
            </p14:nvContentPartPr>
            <p14:xfrm>
              <a:off x="6341111" y="5533277"/>
              <a:ext cx="86040" cy="13392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8FF6FCC3-0F0F-4B74-AB0B-66B093AE90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3471" y="5515277"/>
                <a:ext cx="121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A08BBF7D-D18E-4800-AC05-FBA109BC95C3}"/>
                  </a:ext>
                </a:extLst>
              </p14:cNvPr>
              <p14:cNvContentPartPr/>
              <p14:nvPr/>
            </p14:nvContentPartPr>
            <p14:xfrm>
              <a:off x="6689591" y="5493677"/>
              <a:ext cx="103680" cy="16380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A08BBF7D-D18E-4800-AC05-FBA109BC95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1591" y="5475677"/>
                <a:ext cx="1393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7E48C3CB-29FD-4494-BA45-4EB40285F076}"/>
                  </a:ext>
                </a:extLst>
              </p14:cNvPr>
              <p14:cNvContentPartPr/>
              <p14:nvPr/>
            </p14:nvContentPartPr>
            <p14:xfrm>
              <a:off x="6968231" y="5567477"/>
              <a:ext cx="96120" cy="79560"/>
            </p14:xfrm>
          </p:contentPart>
        </mc:Choice>
        <mc:Fallback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7E48C3CB-29FD-4494-BA45-4EB40285F0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50591" y="5549837"/>
                <a:ext cx="131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3D89C118-BDC7-41D6-AD28-29E9236A93C7}"/>
                  </a:ext>
                </a:extLst>
              </p14:cNvPr>
              <p14:cNvContentPartPr/>
              <p14:nvPr/>
            </p14:nvContentPartPr>
            <p14:xfrm>
              <a:off x="7144991" y="5544437"/>
              <a:ext cx="169920" cy="10692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3D89C118-BDC7-41D6-AD28-29E9236A93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26991" y="5526797"/>
                <a:ext cx="205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4D7703F1-F106-415B-A190-769CFC67AEA6}"/>
                  </a:ext>
                </a:extLst>
              </p14:cNvPr>
              <p14:cNvContentPartPr/>
              <p14:nvPr/>
            </p14:nvContentPartPr>
            <p14:xfrm>
              <a:off x="6509591" y="5471357"/>
              <a:ext cx="107640" cy="18504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4D7703F1-F106-415B-A190-769CFC67AEA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1951" y="5453683"/>
                <a:ext cx="143280" cy="22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DE4EC67C-75CA-46D4-B6D2-26094F7A7167}"/>
                  </a:ext>
                </a:extLst>
              </p14:cNvPr>
              <p14:cNvContentPartPr/>
              <p14:nvPr/>
            </p14:nvContentPartPr>
            <p14:xfrm>
              <a:off x="6417431" y="5429957"/>
              <a:ext cx="7200" cy="4572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DE4EC67C-75CA-46D4-B6D2-26094F7A716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99431" y="5412317"/>
                <a:ext cx="42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7266C703-5EDF-4785-B553-7B87197818D9}"/>
                  </a:ext>
                </a:extLst>
              </p14:cNvPr>
              <p14:cNvContentPartPr/>
              <p14:nvPr/>
            </p14:nvContentPartPr>
            <p14:xfrm>
              <a:off x="3557591" y="5555957"/>
              <a:ext cx="67680" cy="9576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7266C703-5EDF-4785-B553-7B87197818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39951" y="5538317"/>
                <a:ext cx="1033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FCDB1305-9D7B-4A00-81AC-296D9E292E90}"/>
                  </a:ext>
                </a:extLst>
              </p14:cNvPr>
              <p14:cNvContentPartPr/>
              <p14:nvPr/>
            </p14:nvContentPartPr>
            <p14:xfrm>
              <a:off x="3690431" y="5552357"/>
              <a:ext cx="81000" cy="11844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FCDB1305-9D7B-4A00-81AC-296D9E292E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72431" y="5534717"/>
                <a:ext cx="116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49AFDD2A-7CC6-4733-AA21-ABF38A6E6438}"/>
                  </a:ext>
                </a:extLst>
              </p14:cNvPr>
              <p14:cNvContentPartPr/>
              <p14:nvPr/>
            </p14:nvContentPartPr>
            <p14:xfrm>
              <a:off x="3106511" y="5432117"/>
              <a:ext cx="369000" cy="24624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49AFDD2A-7CC6-4733-AA21-ABF38A6E64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88511" y="5414117"/>
                <a:ext cx="40464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201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lasera</a:t>
            </a:r>
          </a:p>
        </p:txBody>
      </p:sp>
      <p:sp>
        <p:nvSpPr>
          <p:cNvPr id="3" name="Prostokąt 2"/>
          <p:cNvSpPr/>
          <p:nvPr/>
        </p:nvSpPr>
        <p:spPr>
          <a:xfrm>
            <a:off x="628650" y="1000667"/>
            <a:ext cx="8252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2400gr/mm i 3600gr/mm ze względu na małą długość fali rekomendowane są siatki z dużą ilością rowków aby zapewnić maksymalną rozdzielczość;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1200gr/mm i 1800 gr/mm. 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i VIS PL – siatka 300gr/mm.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300gr/mm i 600gr/mm; rozdzielczość jest dostateczna ze względu na 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większą długość fali.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515180" y="4227056"/>
                <a:ext cx="8479822" cy="928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Intensywność widma </a:t>
                </a:r>
                <a:r>
                  <a:rPr lang="pl-PL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Ramana</a:t>
                </a:r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jest proporcjonalne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l-PL" dirty="0"/>
                  <a:t>, </a:t>
                </a:r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zatem jest mała dla lasera</a:t>
                </a:r>
              </a:p>
              <a:p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IR. Dlatego czas ekspozycji musi być odpowiednio długi i moc lasera większa niż w </a:t>
                </a:r>
              </a:p>
              <a:p>
                <a:r>
                  <a:rPr lang="pl-P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przypadku lasera UV czy VIS.</a:t>
                </a:r>
                <a:endParaRPr lang="pl-PL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0" y="4227056"/>
                <a:ext cx="8479822" cy="928844"/>
              </a:xfrm>
              <a:prstGeom prst="rect">
                <a:avLst/>
              </a:prstGeom>
              <a:blipFill>
                <a:blip r:embed="rId2"/>
                <a:stretch>
                  <a:fillRect l="-647" t="-3268" b="-84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423987"/>
            <a:ext cx="7562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54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Otwór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konfokalnay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32" y="1498821"/>
            <a:ext cx="5726573" cy="35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931818"/>
            <a:ext cx="7791450" cy="50292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025" y="223838"/>
            <a:ext cx="7886700" cy="55122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Otwór konfokalny </a:t>
            </a:r>
          </a:p>
        </p:txBody>
      </p:sp>
    </p:spTree>
    <p:extLst>
      <p:ext uri="{BB962C8B-B14F-4D97-AF65-F5344CB8AC3E}">
        <p14:creationId xmlns:p14="http://schemas.microsoft.com/office/powerpoint/2010/main" val="174967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61" y="1547948"/>
            <a:ext cx="7388223" cy="400240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44535" y="243840"/>
            <a:ext cx="3804013" cy="82794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Obiektyw</a:t>
            </a:r>
          </a:p>
        </p:txBody>
      </p:sp>
    </p:spTree>
    <p:extLst>
      <p:ext uri="{BB962C8B-B14F-4D97-AF65-F5344CB8AC3E}">
        <p14:creationId xmlns:p14="http://schemas.microsoft.com/office/powerpoint/2010/main" val="1614713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4033" y="409303"/>
            <a:ext cx="3804013" cy="82794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Obiektyw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9" y="0"/>
            <a:ext cx="3705225" cy="27908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59" y="2609065"/>
            <a:ext cx="7236318" cy="36567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47DAB963-D16B-47F1-AC49-F9865514D465}"/>
                  </a:ext>
                </a:extLst>
              </p14:cNvPr>
              <p14:cNvContentPartPr/>
              <p14:nvPr/>
            </p14:nvContentPartPr>
            <p14:xfrm>
              <a:off x="4178591" y="1523237"/>
              <a:ext cx="6480" cy="468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47DAB963-D16B-47F1-AC49-F9865514D4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0591" y="1505237"/>
                <a:ext cx="42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CD68AF30-F94C-4759-BBC8-83E249425897}"/>
                  </a:ext>
                </a:extLst>
              </p14:cNvPr>
              <p14:cNvContentPartPr/>
              <p14:nvPr/>
            </p14:nvContentPartPr>
            <p14:xfrm>
              <a:off x="3974831" y="1358717"/>
              <a:ext cx="133920" cy="225360"/>
            </p14:xfrm>
          </p:contentPart>
        </mc:Choice>
        <mc:Fallback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CD68AF30-F94C-4759-BBC8-83E2494258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143" y="1341077"/>
                <a:ext cx="169656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27B1BE4D-D7A6-404F-BEEA-55B9BFD5F48B}"/>
                  </a:ext>
                </a:extLst>
              </p14:cNvPr>
              <p14:cNvContentPartPr/>
              <p14:nvPr/>
            </p14:nvContentPartPr>
            <p14:xfrm>
              <a:off x="4546511" y="1544477"/>
              <a:ext cx="6120" cy="144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27B1BE4D-D7A6-404F-BEEA-55B9BFD5F4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8511" y="1526477"/>
                <a:ext cx="41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6DB200AE-142A-42AA-AFDD-CBEF769B0013}"/>
                  </a:ext>
                </a:extLst>
              </p14:cNvPr>
              <p14:cNvContentPartPr/>
              <p14:nvPr/>
            </p14:nvContentPartPr>
            <p14:xfrm>
              <a:off x="4312151" y="1349717"/>
              <a:ext cx="106920" cy="25308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6DB200AE-142A-42AA-AFDD-CBEF769B00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4511" y="1331717"/>
                <a:ext cx="1425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EF9062DC-B6F2-4DDB-B8F7-F38D15A4DB84}"/>
                  </a:ext>
                </a:extLst>
              </p14:cNvPr>
              <p14:cNvContentPartPr/>
              <p14:nvPr/>
            </p14:nvContentPartPr>
            <p14:xfrm>
              <a:off x="5009471" y="1391477"/>
              <a:ext cx="142920" cy="15336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EF9062DC-B6F2-4DDB-B8F7-F38D15A4DB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1831" y="1373477"/>
                <a:ext cx="1785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6BB98D02-0C70-44FB-A014-6DB0C4B2F765}"/>
                  </a:ext>
                </a:extLst>
              </p14:cNvPr>
              <p14:cNvContentPartPr/>
              <p14:nvPr/>
            </p14:nvContentPartPr>
            <p14:xfrm>
              <a:off x="4752791" y="1431797"/>
              <a:ext cx="91080" cy="57960"/>
            </p14:xfrm>
          </p:contentPart>
        </mc:Choice>
        <mc:Fallback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6BB98D02-0C70-44FB-A014-6DB0C4B2F7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35151" y="1414157"/>
                <a:ext cx="126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3CEC845D-EAD6-4296-B3E1-23F46B8DBC4F}"/>
                  </a:ext>
                </a:extLst>
              </p14:cNvPr>
              <p14:cNvContentPartPr/>
              <p14:nvPr/>
            </p14:nvContentPartPr>
            <p14:xfrm>
              <a:off x="5280191" y="1388237"/>
              <a:ext cx="83160" cy="14760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3CEC845D-EAD6-4296-B3E1-23F46B8DBC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62191" y="1370237"/>
                <a:ext cx="1188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6E95BAB2-0CF3-43FA-AEFE-FAAE9823A69C}"/>
                  </a:ext>
                </a:extLst>
              </p14:cNvPr>
              <p14:cNvContentPartPr/>
              <p14:nvPr/>
            </p14:nvContentPartPr>
            <p14:xfrm>
              <a:off x="5458391" y="1384277"/>
              <a:ext cx="43200" cy="14508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6E95BAB2-0CF3-43FA-AEFE-FAAE9823A6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40391" y="1366277"/>
                <a:ext cx="78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24DFEB77-6072-443D-9C46-E3B296428A84}"/>
                  </a:ext>
                </a:extLst>
              </p14:cNvPr>
              <p14:cNvContentPartPr/>
              <p14:nvPr/>
            </p14:nvContentPartPr>
            <p14:xfrm>
              <a:off x="5493311" y="1284917"/>
              <a:ext cx="360" cy="36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24DFEB77-6072-443D-9C46-E3B296428A8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75311" y="12672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C3A2DF8A-8F4D-4C4D-ADF1-F1AEAC0B4D5F}"/>
                  </a:ext>
                </a:extLst>
              </p14:cNvPr>
              <p14:cNvContentPartPr/>
              <p14:nvPr/>
            </p14:nvContentPartPr>
            <p14:xfrm>
              <a:off x="5559551" y="1380317"/>
              <a:ext cx="130680" cy="13896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C3A2DF8A-8F4D-4C4D-ADF1-F1AEAC0B4D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41911" y="1362317"/>
                <a:ext cx="166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0BE0BE0D-BC2E-4CE6-8E3B-25025B4979E4}"/>
                  </a:ext>
                </a:extLst>
              </p14:cNvPr>
              <p14:cNvContentPartPr/>
              <p14:nvPr/>
            </p14:nvContentPartPr>
            <p14:xfrm>
              <a:off x="5811911" y="1260797"/>
              <a:ext cx="232200" cy="27324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0BE0BE0D-BC2E-4CE6-8E3B-25025B4979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94271" y="1243157"/>
                <a:ext cx="267840" cy="3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462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28812"/>
            <a:ext cx="7143750" cy="300037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Obiektyw</a:t>
            </a:r>
          </a:p>
        </p:txBody>
      </p:sp>
    </p:spTree>
    <p:extLst>
      <p:ext uri="{BB962C8B-B14F-4D97-AF65-F5344CB8AC3E}">
        <p14:creationId xmlns:p14="http://schemas.microsoft.com/office/powerpoint/2010/main" val="22909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9278" y="-39005"/>
            <a:ext cx="7886700" cy="54111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Spektrometr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53" y="872897"/>
            <a:ext cx="5981700" cy="3781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FD6CC5F9-FC7B-4846-AAE9-60F6FC5F819C}"/>
                  </a:ext>
                </a:extLst>
              </p14:cNvPr>
              <p14:cNvContentPartPr/>
              <p14:nvPr/>
            </p14:nvContentPartPr>
            <p14:xfrm>
              <a:off x="401111" y="1372384"/>
              <a:ext cx="360" cy="360"/>
            </p14:xfrm>
          </p:contentPart>
        </mc:Choice>
        <mc:Fallback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FD6CC5F9-FC7B-4846-AAE9-60F6FC5F8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111" y="13543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5518AB05-15AF-48BE-80C0-91396EA7740D}"/>
                  </a:ext>
                </a:extLst>
              </p14:cNvPr>
              <p14:cNvContentPartPr/>
              <p14:nvPr/>
            </p14:nvContentPartPr>
            <p14:xfrm>
              <a:off x="743471" y="1132264"/>
              <a:ext cx="88200" cy="188280"/>
            </p14:xfrm>
          </p:contentPart>
        </mc:Choice>
        <mc:Fallback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5518AB05-15AF-48BE-80C0-91396EA774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471" y="1114264"/>
                <a:ext cx="1238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0C5DAB0F-3DB5-4990-B388-2CF1EBB2D367}"/>
                  </a:ext>
                </a:extLst>
              </p14:cNvPr>
              <p14:cNvContentPartPr/>
              <p14:nvPr/>
            </p14:nvContentPartPr>
            <p14:xfrm>
              <a:off x="1095191" y="1222984"/>
              <a:ext cx="91800" cy="3240"/>
            </p14:xfrm>
          </p:contentPart>
        </mc:Choice>
        <mc:Fallback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0C5DAB0F-3DB5-4990-B388-2CF1EBB2D3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51" y="1204984"/>
                <a:ext cx="127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Pismo odręczne 52">
                <a:extLst>
                  <a:ext uri="{FF2B5EF4-FFF2-40B4-BE49-F238E27FC236}">
                    <a16:creationId xmlns:a16="http://schemas.microsoft.com/office/drawing/2014/main" id="{CF042BE4-6BE6-4A04-87BB-08FCFA9F713E}"/>
                  </a:ext>
                </a:extLst>
              </p14:cNvPr>
              <p14:cNvContentPartPr/>
              <p14:nvPr/>
            </p14:nvContentPartPr>
            <p14:xfrm>
              <a:off x="480311" y="1640224"/>
              <a:ext cx="79200" cy="11160"/>
            </p14:xfrm>
          </p:contentPart>
        </mc:Choice>
        <mc:Fallback>
          <p:pic>
            <p:nvPicPr>
              <p:cNvPr id="53" name="Pismo odręczne 52">
                <a:extLst>
                  <a:ext uri="{FF2B5EF4-FFF2-40B4-BE49-F238E27FC236}">
                    <a16:creationId xmlns:a16="http://schemas.microsoft.com/office/drawing/2014/main" id="{CF042BE4-6BE6-4A04-87BB-08FCFA9F71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671" y="1622224"/>
                <a:ext cx="114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B7D9DD59-EA2B-4685-A29A-75860BFFB3D8}"/>
                  </a:ext>
                </a:extLst>
              </p14:cNvPr>
              <p14:cNvContentPartPr/>
              <p14:nvPr/>
            </p14:nvContentPartPr>
            <p14:xfrm>
              <a:off x="1030391" y="1572904"/>
              <a:ext cx="120960" cy="147600"/>
            </p14:xfrm>
          </p:contentPart>
        </mc:Choice>
        <mc:Fallback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B7D9DD59-EA2B-4685-A29A-75860BFFB3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391" y="1554904"/>
                <a:ext cx="156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ABED3DCC-A68A-44D8-B789-864211AACAB7}"/>
                  </a:ext>
                </a:extLst>
              </p14:cNvPr>
              <p14:cNvContentPartPr/>
              <p14:nvPr/>
            </p14:nvContentPartPr>
            <p14:xfrm>
              <a:off x="1211831" y="1593784"/>
              <a:ext cx="34920" cy="106920"/>
            </p14:xfrm>
          </p:contentPart>
        </mc:Choice>
        <mc:Fallback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ABED3DCC-A68A-44D8-B789-864211AACA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3831" y="1575784"/>
                <a:ext cx="70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EEA42453-BEC4-407E-97D7-52EBA8A3D752}"/>
                  </a:ext>
                </a:extLst>
              </p14:cNvPr>
              <p14:cNvContentPartPr/>
              <p14:nvPr/>
            </p14:nvContentPartPr>
            <p14:xfrm>
              <a:off x="1233431" y="1418464"/>
              <a:ext cx="5040" cy="41040"/>
            </p14:xfrm>
          </p:contentPart>
        </mc:Choice>
        <mc:Fallback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EEA42453-BEC4-407E-97D7-52EBA8A3D7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15431" y="1400464"/>
                <a:ext cx="40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7F86886B-C0E6-4123-83F5-37F3EDD67180}"/>
                  </a:ext>
                </a:extLst>
              </p14:cNvPr>
              <p14:cNvContentPartPr/>
              <p14:nvPr/>
            </p14:nvContentPartPr>
            <p14:xfrm>
              <a:off x="1351511" y="1544104"/>
              <a:ext cx="85320" cy="164880"/>
            </p14:xfrm>
          </p:contentPart>
        </mc:Choice>
        <mc:Fallback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7F86886B-C0E6-4123-83F5-37F3EDD671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3871" y="1526104"/>
                <a:ext cx="120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F8CF0C71-D2CE-4F0A-9E92-FFE77C2561DD}"/>
                  </a:ext>
                </a:extLst>
              </p14:cNvPr>
              <p14:cNvContentPartPr/>
              <p14:nvPr/>
            </p14:nvContentPartPr>
            <p14:xfrm>
              <a:off x="1672631" y="1485424"/>
              <a:ext cx="97560" cy="151200"/>
            </p14:xfrm>
          </p:contentPart>
        </mc:Choice>
        <mc:Fallback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F8CF0C71-D2CE-4F0A-9E92-FFE77C2561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54991" y="1467424"/>
                <a:ext cx="133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A3980AEA-C389-490D-9F4C-E8575326C1AB}"/>
                  </a:ext>
                </a:extLst>
              </p14:cNvPr>
              <p14:cNvContentPartPr/>
              <p14:nvPr/>
            </p14:nvContentPartPr>
            <p14:xfrm>
              <a:off x="2079071" y="1456264"/>
              <a:ext cx="164160" cy="210240"/>
            </p14:xfrm>
          </p:contentPart>
        </mc:Choice>
        <mc:Fallback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A3980AEA-C389-490D-9F4C-E8575326C1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61071" y="1438624"/>
                <a:ext cx="199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516F230C-761E-4E00-BAB5-7A09235932A1}"/>
                  </a:ext>
                </a:extLst>
              </p14:cNvPr>
              <p14:cNvContentPartPr/>
              <p14:nvPr/>
            </p14:nvContentPartPr>
            <p14:xfrm>
              <a:off x="1890791" y="1493704"/>
              <a:ext cx="115560" cy="148320"/>
            </p14:xfrm>
          </p:contentPart>
        </mc:Choice>
        <mc:Fallback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516F230C-761E-4E00-BAB5-7A09235932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73151" y="1476021"/>
                <a:ext cx="151200" cy="18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EF7CD59F-E42C-4B96-944D-25ADD6101490}"/>
                  </a:ext>
                </a:extLst>
              </p14:cNvPr>
              <p14:cNvContentPartPr/>
              <p14:nvPr/>
            </p14:nvContentPartPr>
            <p14:xfrm>
              <a:off x="1516751" y="1429264"/>
              <a:ext cx="101520" cy="225720"/>
            </p14:xfrm>
          </p:contentPart>
        </mc:Choice>
        <mc:Fallback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EF7CD59F-E42C-4B96-944D-25ADD610149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98687" y="1411264"/>
                <a:ext cx="137287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304A0375-3661-4D09-9FB6-BE7C7EEEC902}"/>
                  </a:ext>
                </a:extLst>
              </p14:cNvPr>
              <p14:cNvContentPartPr/>
              <p14:nvPr/>
            </p14:nvContentPartPr>
            <p14:xfrm>
              <a:off x="523511" y="1146304"/>
              <a:ext cx="113040" cy="196200"/>
            </p14:xfrm>
          </p:contentPart>
        </mc:Choice>
        <mc:Fallback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304A0375-3661-4D09-9FB6-BE7C7EEEC9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511" y="1128304"/>
                <a:ext cx="1486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8FA4A960-B374-457E-97D1-F11F36BF0533}"/>
                  </a:ext>
                </a:extLst>
              </p14:cNvPr>
              <p14:cNvContentPartPr/>
              <p14:nvPr/>
            </p14:nvContentPartPr>
            <p14:xfrm>
              <a:off x="235511" y="1182304"/>
              <a:ext cx="87840" cy="163080"/>
            </p14:xfrm>
          </p:contentPart>
        </mc:Choice>
        <mc:Fallback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8FA4A960-B374-457E-97D1-F11F36BF053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7511" y="1164664"/>
                <a:ext cx="123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0C74F4A3-B6C8-4AA5-A35E-70FCCF9E4A49}"/>
                  </a:ext>
                </a:extLst>
              </p14:cNvPr>
              <p14:cNvContentPartPr/>
              <p14:nvPr/>
            </p14:nvContentPartPr>
            <p14:xfrm>
              <a:off x="677591" y="1567864"/>
              <a:ext cx="281880" cy="317880"/>
            </p14:xfrm>
          </p:contentPart>
        </mc:Choice>
        <mc:Fallback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0C74F4A3-B6C8-4AA5-A35E-70FCCF9E4A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9591" y="1549864"/>
                <a:ext cx="3175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CE7EE31D-EA2F-4CAC-8C9C-CEE19AE9E9A3}"/>
                  </a:ext>
                </a:extLst>
              </p14:cNvPr>
              <p14:cNvContentPartPr/>
              <p14:nvPr/>
            </p14:nvContentPartPr>
            <p14:xfrm>
              <a:off x="282671" y="2133064"/>
              <a:ext cx="82080" cy="154800"/>
            </p14:xfrm>
          </p:contentPart>
        </mc:Choice>
        <mc:Fallback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CE7EE31D-EA2F-4CAC-8C9C-CEE19AE9E9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4671" y="2115064"/>
                <a:ext cx="1177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1DBC21C2-FB79-4C63-9D94-5A83B82BFEDA}"/>
                  </a:ext>
                </a:extLst>
              </p14:cNvPr>
              <p14:cNvContentPartPr/>
              <p14:nvPr/>
            </p14:nvContentPartPr>
            <p14:xfrm>
              <a:off x="458351" y="2277064"/>
              <a:ext cx="360" cy="360"/>
            </p14:xfrm>
          </p:contentPart>
        </mc:Choice>
        <mc:Fallback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1DBC21C2-FB79-4C63-9D94-5A83B82BFE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351" y="225906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DB81B557-9C05-4BB1-A10A-62AB468C4C4E}"/>
                  </a:ext>
                </a:extLst>
              </p14:cNvPr>
              <p14:cNvContentPartPr/>
              <p14:nvPr/>
            </p14:nvContentPartPr>
            <p14:xfrm>
              <a:off x="1550231" y="2038024"/>
              <a:ext cx="117000" cy="215280"/>
            </p14:xfrm>
          </p:contentPart>
        </mc:Choice>
        <mc:Fallback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DB81B557-9C05-4BB1-A10A-62AB468C4C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32231" y="2020354"/>
                <a:ext cx="152640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41481077-5E44-40E0-A7AF-A955C6985B66}"/>
                  </a:ext>
                </a:extLst>
              </p14:cNvPr>
              <p14:cNvContentPartPr/>
              <p14:nvPr/>
            </p14:nvContentPartPr>
            <p14:xfrm>
              <a:off x="1221911" y="2080504"/>
              <a:ext cx="66240" cy="200520"/>
            </p14:xfrm>
          </p:contentPart>
        </mc:Choice>
        <mc:Fallback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41481077-5E44-40E0-A7AF-A955C6985B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04271" y="2062504"/>
                <a:ext cx="1018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0" name="Pismo odręczne 89">
                <a:extLst>
                  <a:ext uri="{FF2B5EF4-FFF2-40B4-BE49-F238E27FC236}">
                    <a16:creationId xmlns:a16="http://schemas.microsoft.com/office/drawing/2014/main" id="{4E6B315C-92F8-4783-BACE-CECF3E0A5DCD}"/>
                  </a:ext>
                </a:extLst>
              </p14:cNvPr>
              <p14:cNvContentPartPr/>
              <p14:nvPr/>
            </p14:nvContentPartPr>
            <p14:xfrm>
              <a:off x="887471" y="2138104"/>
              <a:ext cx="230760" cy="274680"/>
            </p14:xfrm>
          </p:contentPart>
        </mc:Choice>
        <mc:Fallback>
          <p:pic>
            <p:nvPicPr>
              <p:cNvPr id="90" name="Pismo odręczne 89">
                <a:extLst>
                  <a:ext uri="{FF2B5EF4-FFF2-40B4-BE49-F238E27FC236}">
                    <a16:creationId xmlns:a16="http://schemas.microsoft.com/office/drawing/2014/main" id="{4E6B315C-92F8-4783-BACE-CECF3E0A5DC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9803" y="2120464"/>
                <a:ext cx="266456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C4FEA95D-6351-46C6-8C8B-595973AF8080}"/>
                  </a:ext>
                </a:extLst>
              </p14:cNvPr>
              <p14:cNvContentPartPr/>
              <p14:nvPr/>
            </p14:nvContentPartPr>
            <p14:xfrm>
              <a:off x="662831" y="2058544"/>
              <a:ext cx="140040" cy="246600"/>
            </p14:xfrm>
          </p:contentPart>
        </mc:Choice>
        <mc:Fallback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C4FEA95D-6351-46C6-8C8B-595973AF80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5146" y="2040904"/>
                <a:ext cx="175772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5" name="Pismo odręczne 94">
                <a:extLst>
                  <a:ext uri="{FF2B5EF4-FFF2-40B4-BE49-F238E27FC236}">
                    <a16:creationId xmlns:a16="http://schemas.microsoft.com/office/drawing/2014/main" id="{80820FC5-E62C-4444-8F25-6A7CB4096565}"/>
                  </a:ext>
                </a:extLst>
              </p14:cNvPr>
              <p14:cNvContentPartPr/>
              <p14:nvPr/>
            </p14:nvContentPartPr>
            <p14:xfrm>
              <a:off x="1942631" y="2153944"/>
              <a:ext cx="84600" cy="176400"/>
            </p14:xfrm>
          </p:contentPart>
        </mc:Choice>
        <mc:Fallback>
          <p:pic>
            <p:nvPicPr>
              <p:cNvPr id="95" name="Pismo odręczne 94">
                <a:extLst>
                  <a:ext uri="{FF2B5EF4-FFF2-40B4-BE49-F238E27FC236}">
                    <a16:creationId xmlns:a16="http://schemas.microsoft.com/office/drawing/2014/main" id="{80820FC5-E62C-4444-8F25-6A7CB409656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24631" y="2135944"/>
                <a:ext cx="120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0" name="Pismo odręczne 99">
                <a:extLst>
                  <a:ext uri="{FF2B5EF4-FFF2-40B4-BE49-F238E27FC236}">
                    <a16:creationId xmlns:a16="http://schemas.microsoft.com/office/drawing/2014/main" id="{B88D7B11-3D8A-432A-ACD2-628ACF9FAF31}"/>
                  </a:ext>
                </a:extLst>
              </p14:cNvPr>
              <p14:cNvContentPartPr/>
              <p14:nvPr/>
            </p14:nvContentPartPr>
            <p14:xfrm>
              <a:off x="2113631" y="2131264"/>
              <a:ext cx="319320" cy="211680"/>
            </p14:xfrm>
          </p:contentPart>
        </mc:Choice>
        <mc:Fallback>
          <p:pic>
            <p:nvPicPr>
              <p:cNvPr id="100" name="Pismo odręczne 99">
                <a:extLst>
                  <a:ext uri="{FF2B5EF4-FFF2-40B4-BE49-F238E27FC236}">
                    <a16:creationId xmlns:a16="http://schemas.microsoft.com/office/drawing/2014/main" id="{B88D7B11-3D8A-432A-ACD2-628ACF9FAF3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96011" y="2113264"/>
                <a:ext cx="3549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CC1FD30D-F610-47F5-9064-5A8343CDC3B9}"/>
                  </a:ext>
                </a:extLst>
              </p14:cNvPr>
              <p14:cNvContentPartPr/>
              <p14:nvPr/>
            </p14:nvContentPartPr>
            <p14:xfrm>
              <a:off x="1737791" y="2041264"/>
              <a:ext cx="110880" cy="272880"/>
            </p14:xfrm>
          </p:contentPart>
        </mc:Choice>
        <mc:Fallback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CC1FD30D-F610-47F5-9064-5A8343CDC3B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20151" y="2023288"/>
                <a:ext cx="146520" cy="308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87E712E7-CA7A-4751-BBCF-B690C1D11D9E}"/>
                  </a:ext>
                </a:extLst>
              </p14:cNvPr>
              <p14:cNvContentPartPr/>
              <p14:nvPr/>
            </p14:nvContentPartPr>
            <p14:xfrm>
              <a:off x="278351" y="2708704"/>
              <a:ext cx="108000" cy="179640"/>
            </p14:xfrm>
          </p:contentPart>
        </mc:Choice>
        <mc:Fallback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87E712E7-CA7A-4751-BBCF-B690C1D11D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0711" y="2690704"/>
                <a:ext cx="143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B00D86FA-1D90-4C0E-BA05-E5F50B7E51E1}"/>
                  </a:ext>
                </a:extLst>
              </p14:cNvPr>
              <p14:cNvContentPartPr/>
              <p14:nvPr/>
            </p14:nvContentPartPr>
            <p14:xfrm>
              <a:off x="542231" y="2864944"/>
              <a:ext cx="360" cy="4680"/>
            </p14:xfrm>
          </p:contentPart>
        </mc:Choice>
        <mc:Fallback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B00D86FA-1D90-4C0E-BA05-E5F50B7E51E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4231" y="2846944"/>
                <a:ext cx="36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D4695F0C-BFE1-497E-87FB-02DD47673496}"/>
                  </a:ext>
                </a:extLst>
              </p14:cNvPr>
              <p14:cNvContentPartPr/>
              <p14:nvPr/>
            </p14:nvContentPartPr>
            <p14:xfrm>
              <a:off x="1188071" y="2807344"/>
              <a:ext cx="92880" cy="12960"/>
            </p14:xfrm>
          </p:contentPart>
        </mc:Choice>
        <mc:Fallback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D4695F0C-BFE1-497E-87FB-02DD476734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70071" y="2789344"/>
                <a:ext cx="128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D8B8DCBC-EC40-4252-88E2-3B9360428779}"/>
                  </a:ext>
                </a:extLst>
              </p14:cNvPr>
              <p14:cNvContentPartPr/>
              <p14:nvPr/>
            </p14:nvContentPartPr>
            <p14:xfrm>
              <a:off x="1195991" y="2876104"/>
              <a:ext cx="68400" cy="1440"/>
            </p14:xfrm>
          </p:contentPart>
        </mc:Choice>
        <mc:Fallback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D8B8DCBC-EC40-4252-88E2-3B93604287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77991" y="2858464"/>
                <a:ext cx="104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9" name="Pismo odręczne 108">
                <a:extLst>
                  <a:ext uri="{FF2B5EF4-FFF2-40B4-BE49-F238E27FC236}">
                    <a16:creationId xmlns:a16="http://schemas.microsoft.com/office/drawing/2014/main" id="{450F7E5A-CD5B-44D8-9551-99FA7B1A3C76}"/>
                  </a:ext>
                </a:extLst>
              </p14:cNvPr>
              <p14:cNvContentPartPr/>
              <p14:nvPr/>
            </p14:nvContentPartPr>
            <p14:xfrm>
              <a:off x="823751" y="2639944"/>
              <a:ext cx="181440" cy="291600"/>
            </p14:xfrm>
          </p:contentPart>
        </mc:Choice>
        <mc:Fallback>
          <p:pic>
            <p:nvPicPr>
              <p:cNvPr id="109" name="Pismo odręczne 108">
                <a:extLst>
                  <a:ext uri="{FF2B5EF4-FFF2-40B4-BE49-F238E27FC236}">
                    <a16:creationId xmlns:a16="http://schemas.microsoft.com/office/drawing/2014/main" id="{450F7E5A-CD5B-44D8-9551-99FA7B1A3C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5751" y="2621944"/>
                <a:ext cx="217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5" name="Pismo odręczne 114">
                <a:extLst>
                  <a:ext uri="{FF2B5EF4-FFF2-40B4-BE49-F238E27FC236}">
                    <a16:creationId xmlns:a16="http://schemas.microsoft.com/office/drawing/2014/main" id="{3A41587D-0BFC-40CE-AF27-7F8014D7FA0F}"/>
                  </a:ext>
                </a:extLst>
              </p14:cNvPr>
              <p14:cNvContentPartPr/>
              <p14:nvPr/>
            </p14:nvContentPartPr>
            <p14:xfrm>
              <a:off x="1657151" y="2881864"/>
              <a:ext cx="154800" cy="235080"/>
            </p14:xfrm>
          </p:contentPart>
        </mc:Choice>
        <mc:Fallback>
          <p:pic>
            <p:nvPicPr>
              <p:cNvPr id="115" name="Pismo odręczne 114">
                <a:extLst>
                  <a:ext uri="{FF2B5EF4-FFF2-40B4-BE49-F238E27FC236}">
                    <a16:creationId xmlns:a16="http://schemas.microsoft.com/office/drawing/2014/main" id="{3A41587D-0BFC-40CE-AF27-7F8014D7FA0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39470" y="2863864"/>
                <a:ext cx="190523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A3E575F6-1C90-463D-A1ED-E398FE0C8B18}"/>
                  </a:ext>
                </a:extLst>
              </p14:cNvPr>
              <p14:cNvContentPartPr/>
              <p14:nvPr/>
            </p14:nvContentPartPr>
            <p14:xfrm>
              <a:off x="1614311" y="2593144"/>
              <a:ext cx="234360" cy="219240"/>
            </p14:xfrm>
          </p:contentPart>
        </mc:Choice>
        <mc:Fallback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A3E575F6-1C90-463D-A1ED-E398FE0C8B1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96311" y="2575504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DB472799-8E36-4105-90E0-98C9199F99A8}"/>
                  </a:ext>
                </a:extLst>
              </p14:cNvPr>
              <p14:cNvContentPartPr/>
              <p14:nvPr/>
            </p14:nvContentPartPr>
            <p14:xfrm>
              <a:off x="688031" y="3530584"/>
              <a:ext cx="168120" cy="315720"/>
            </p14:xfrm>
          </p:contentPart>
        </mc:Choice>
        <mc:Fallback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DB472799-8E36-4105-90E0-98C9199F99A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0031" y="3512563"/>
                <a:ext cx="203760" cy="351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1" name="Pismo odręczne 120">
                <a:extLst>
                  <a:ext uri="{FF2B5EF4-FFF2-40B4-BE49-F238E27FC236}">
                    <a16:creationId xmlns:a16="http://schemas.microsoft.com/office/drawing/2014/main" id="{5F3D78D8-4032-4BD3-A34A-F613B153A66D}"/>
                  </a:ext>
                </a:extLst>
              </p14:cNvPr>
              <p14:cNvContentPartPr/>
              <p14:nvPr/>
            </p14:nvContentPartPr>
            <p14:xfrm>
              <a:off x="1050191" y="3676384"/>
              <a:ext cx="92880" cy="12600"/>
            </p14:xfrm>
          </p:contentPart>
        </mc:Choice>
        <mc:Fallback>
          <p:pic>
            <p:nvPicPr>
              <p:cNvPr id="121" name="Pismo odręczne 120">
                <a:extLst>
                  <a:ext uri="{FF2B5EF4-FFF2-40B4-BE49-F238E27FC236}">
                    <a16:creationId xmlns:a16="http://schemas.microsoft.com/office/drawing/2014/main" id="{5F3D78D8-4032-4BD3-A34A-F613B153A6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32191" y="3658384"/>
                <a:ext cx="1285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2" name="Pismo odręczne 121">
                <a:extLst>
                  <a:ext uri="{FF2B5EF4-FFF2-40B4-BE49-F238E27FC236}">
                    <a16:creationId xmlns:a16="http://schemas.microsoft.com/office/drawing/2014/main" id="{CF3EC72C-1B5F-426B-98BA-8069B6B64A9B}"/>
                  </a:ext>
                </a:extLst>
              </p14:cNvPr>
              <p14:cNvContentPartPr/>
              <p14:nvPr/>
            </p14:nvContentPartPr>
            <p14:xfrm>
              <a:off x="1336031" y="3600064"/>
              <a:ext cx="65160" cy="174960"/>
            </p14:xfrm>
          </p:contentPart>
        </mc:Choice>
        <mc:Fallback>
          <p:pic>
            <p:nvPicPr>
              <p:cNvPr id="122" name="Pismo odręczne 121">
                <a:extLst>
                  <a:ext uri="{FF2B5EF4-FFF2-40B4-BE49-F238E27FC236}">
                    <a16:creationId xmlns:a16="http://schemas.microsoft.com/office/drawing/2014/main" id="{CF3EC72C-1B5F-426B-98BA-8069B6B64A9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18031" y="3582424"/>
                <a:ext cx="1008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3EE496D9-5CCE-42EE-ACB5-4CE2B3F2C69A}"/>
                  </a:ext>
                </a:extLst>
              </p14:cNvPr>
              <p14:cNvContentPartPr/>
              <p14:nvPr/>
            </p14:nvContentPartPr>
            <p14:xfrm>
              <a:off x="1497311" y="3598264"/>
              <a:ext cx="23760" cy="5040"/>
            </p14:xfrm>
          </p:contentPart>
        </mc:Choice>
        <mc:Fallback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3EE496D9-5CCE-42EE-ACB5-4CE2B3F2C69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79671" y="3580624"/>
                <a:ext cx="59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75C55FD8-75F4-4132-89AF-00142138EF08}"/>
                  </a:ext>
                </a:extLst>
              </p14:cNvPr>
              <p14:cNvContentPartPr/>
              <p14:nvPr/>
            </p14:nvContentPartPr>
            <p14:xfrm>
              <a:off x="1608551" y="3651184"/>
              <a:ext cx="65520" cy="119520"/>
            </p14:xfrm>
          </p:contentPart>
        </mc:Choice>
        <mc:Fallback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75C55FD8-75F4-4132-89AF-00142138EF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90911" y="3633544"/>
                <a:ext cx="101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34" name="Pismo odręczne 133">
                <a:extLst>
                  <a:ext uri="{FF2B5EF4-FFF2-40B4-BE49-F238E27FC236}">
                    <a16:creationId xmlns:a16="http://schemas.microsoft.com/office/drawing/2014/main" id="{E09F3D00-70CE-4962-B82A-105F0F143201}"/>
                  </a:ext>
                </a:extLst>
              </p14:cNvPr>
              <p14:cNvContentPartPr/>
              <p14:nvPr/>
            </p14:nvContentPartPr>
            <p14:xfrm>
              <a:off x="1786751" y="3637864"/>
              <a:ext cx="103680" cy="120600"/>
            </p14:xfrm>
          </p:contentPart>
        </mc:Choice>
        <mc:Fallback>
          <p:pic>
            <p:nvPicPr>
              <p:cNvPr id="134" name="Pismo odręczne 133">
                <a:extLst>
                  <a:ext uri="{FF2B5EF4-FFF2-40B4-BE49-F238E27FC236}">
                    <a16:creationId xmlns:a16="http://schemas.microsoft.com/office/drawing/2014/main" id="{E09F3D00-70CE-4962-B82A-105F0F14320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68751" y="3620224"/>
                <a:ext cx="1393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5" name="Pismo odręczne 134">
                <a:extLst>
                  <a:ext uri="{FF2B5EF4-FFF2-40B4-BE49-F238E27FC236}">
                    <a16:creationId xmlns:a16="http://schemas.microsoft.com/office/drawing/2014/main" id="{E9F4DDFB-6F2E-469C-930B-42DF1EC9714B}"/>
                  </a:ext>
                </a:extLst>
              </p14:cNvPr>
              <p14:cNvContentPartPr/>
              <p14:nvPr/>
            </p14:nvContentPartPr>
            <p14:xfrm>
              <a:off x="2007071" y="3589984"/>
              <a:ext cx="108720" cy="161640"/>
            </p14:xfrm>
          </p:contentPart>
        </mc:Choice>
        <mc:Fallback>
          <p:pic>
            <p:nvPicPr>
              <p:cNvPr id="135" name="Pismo odręczne 134">
                <a:extLst>
                  <a:ext uri="{FF2B5EF4-FFF2-40B4-BE49-F238E27FC236}">
                    <a16:creationId xmlns:a16="http://schemas.microsoft.com/office/drawing/2014/main" id="{E9F4DDFB-6F2E-469C-930B-42DF1EC9714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89431" y="3571984"/>
                <a:ext cx="144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9" name="Pismo odręczne 138">
                <a:extLst>
                  <a:ext uri="{FF2B5EF4-FFF2-40B4-BE49-F238E27FC236}">
                    <a16:creationId xmlns:a16="http://schemas.microsoft.com/office/drawing/2014/main" id="{93D5B635-2DD3-4E55-A889-8934E4F137B9}"/>
                  </a:ext>
                </a:extLst>
              </p14:cNvPr>
              <p14:cNvContentPartPr/>
              <p14:nvPr/>
            </p14:nvContentPartPr>
            <p14:xfrm>
              <a:off x="2170511" y="3585664"/>
              <a:ext cx="159480" cy="165960"/>
            </p14:xfrm>
          </p:contentPart>
        </mc:Choice>
        <mc:Fallback>
          <p:pic>
            <p:nvPicPr>
              <p:cNvPr id="139" name="Pismo odręczne 138">
                <a:extLst>
                  <a:ext uri="{FF2B5EF4-FFF2-40B4-BE49-F238E27FC236}">
                    <a16:creationId xmlns:a16="http://schemas.microsoft.com/office/drawing/2014/main" id="{93D5B635-2DD3-4E55-A889-8934E4F137B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52871" y="3567664"/>
                <a:ext cx="195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0" name="Pismo odręczne 139">
                <a:extLst>
                  <a:ext uri="{FF2B5EF4-FFF2-40B4-BE49-F238E27FC236}">
                    <a16:creationId xmlns:a16="http://schemas.microsoft.com/office/drawing/2014/main" id="{6E58DEEC-BDAB-4230-A9ED-C3B532ACC94D}"/>
                  </a:ext>
                </a:extLst>
              </p14:cNvPr>
              <p14:cNvContentPartPr/>
              <p14:nvPr/>
            </p14:nvContentPartPr>
            <p14:xfrm>
              <a:off x="1470311" y="3684304"/>
              <a:ext cx="55440" cy="118800"/>
            </p14:xfrm>
          </p:contentPart>
        </mc:Choice>
        <mc:Fallback>
          <p:pic>
            <p:nvPicPr>
              <p:cNvPr id="140" name="Pismo odręczne 139">
                <a:extLst>
                  <a:ext uri="{FF2B5EF4-FFF2-40B4-BE49-F238E27FC236}">
                    <a16:creationId xmlns:a16="http://schemas.microsoft.com/office/drawing/2014/main" id="{6E58DEEC-BDAB-4230-A9ED-C3B532ACC94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52311" y="3666304"/>
                <a:ext cx="91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3" name="Pismo odręczne 142">
                <a:extLst>
                  <a:ext uri="{FF2B5EF4-FFF2-40B4-BE49-F238E27FC236}">
                    <a16:creationId xmlns:a16="http://schemas.microsoft.com/office/drawing/2014/main" id="{903FA973-BC13-49BD-9565-C477FA2B106E}"/>
                  </a:ext>
                </a:extLst>
              </p14:cNvPr>
              <p14:cNvContentPartPr/>
              <p14:nvPr/>
            </p14:nvContentPartPr>
            <p14:xfrm>
              <a:off x="3006431" y="3582424"/>
              <a:ext cx="88920" cy="136080"/>
            </p14:xfrm>
          </p:contentPart>
        </mc:Choice>
        <mc:Fallback>
          <p:pic>
            <p:nvPicPr>
              <p:cNvPr id="143" name="Pismo odręczne 142">
                <a:extLst>
                  <a:ext uri="{FF2B5EF4-FFF2-40B4-BE49-F238E27FC236}">
                    <a16:creationId xmlns:a16="http://schemas.microsoft.com/office/drawing/2014/main" id="{903FA973-BC13-49BD-9565-C477FA2B106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88431" y="3564784"/>
                <a:ext cx="124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50" name="Pismo odręczne 149">
                <a:extLst>
                  <a:ext uri="{FF2B5EF4-FFF2-40B4-BE49-F238E27FC236}">
                    <a16:creationId xmlns:a16="http://schemas.microsoft.com/office/drawing/2014/main" id="{E72AA24E-FCAA-4419-80B2-28E12676FD24}"/>
                  </a:ext>
                </a:extLst>
              </p14:cNvPr>
              <p14:cNvContentPartPr/>
              <p14:nvPr/>
            </p14:nvContentPartPr>
            <p14:xfrm>
              <a:off x="3206231" y="3459304"/>
              <a:ext cx="389160" cy="231840"/>
            </p14:xfrm>
          </p:contentPart>
        </mc:Choice>
        <mc:Fallback>
          <p:pic>
            <p:nvPicPr>
              <p:cNvPr id="150" name="Pismo odręczne 149">
                <a:extLst>
                  <a:ext uri="{FF2B5EF4-FFF2-40B4-BE49-F238E27FC236}">
                    <a16:creationId xmlns:a16="http://schemas.microsoft.com/office/drawing/2014/main" id="{E72AA24E-FCAA-4419-80B2-28E12676FD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88231" y="3441304"/>
                <a:ext cx="4248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51" name="Pismo odręczne 150">
                <a:extLst>
                  <a:ext uri="{FF2B5EF4-FFF2-40B4-BE49-F238E27FC236}">
                    <a16:creationId xmlns:a16="http://schemas.microsoft.com/office/drawing/2014/main" id="{55FD7040-E37A-43FD-A609-31C75D286D90}"/>
                  </a:ext>
                </a:extLst>
              </p14:cNvPr>
              <p14:cNvContentPartPr/>
              <p14:nvPr/>
            </p14:nvContentPartPr>
            <p14:xfrm>
              <a:off x="2662271" y="3554344"/>
              <a:ext cx="237240" cy="168120"/>
            </p14:xfrm>
          </p:contentPart>
        </mc:Choice>
        <mc:Fallback>
          <p:pic>
            <p:nvPicPr>
              <p:cNvPr id="151" name="Pismo odręczne 150">
                <a:extLst>
                  <a:ext uri="{FF2B5EF4-FFF2-40B4-BE49-F238E27FC236}">
                    <a16:creationId xmlns:a16="http://schemas.microsoft.com/office/drawing/2014/main" id="{55FD7040-E37A-43FD-A609-31C75D286D9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44631" y="3536382"/>
                <a:ext cx="272880" cy="20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52" name="Pismo odręczne 151">
                <a:extLst>
                  <a:ext uri="{FF2B5EF4-FFF2-40B4-BE49-F238E27FC236}">
                    <a16:creationId xmlns:a16="http://schemas.microsoft.com/office/drawing/2014/main" id="{4B641E63-E278-4AF1-B0C8-C27BF66698CD}"/>
                  </a:ext>
                </a:extLst>
              </p14:cNvPr>
              <p14:cNvContentPartPr/>
              <p14:nvPr/>
            </p14:nvContentPartPr>
            <p14:xfrm>
              <a:off x="693071" y="4171744"/>
              <a:ext cx="141120" cy="140040"/>
            </p14:xfrm>
          </p:contentPart>
        </mc:Choice>
        <mc:Fallback>
          <p:pic>
            <p:nvPicPr>
              <p:cNvPr id="152" name="Pismo odręczne 151">
                <a:extLst>
                  <a:ext uri="{FF2B5EF4-FFF2-40B4-BE49-F238E27FC236}">
                    <a16:creationId xmlns:a16="http://schemas.microsoft.com/office/drawing/2014/main" id="{4B641E63-E278-4AF1-B0C8-C27BF66698C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5071" y="4153744"/>
                <a:ext cx="176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7" name="Pismo odręczne 156">
                <a:extLst>
                  <a:ext uri="{FF2B5EF4-FFF2-40B4-BE49-F238E27FC236}">
                    <a16:creationId xmlns:a16="http://schemas.microsoft.com/office/drawing/2014/main" id="{3E8E4AD3-21A2-4012-914C-149C60EB1F4C}"/>
                  </a:ext>
                </a:extLst>
              </p14:cNvPr>
              <p14:cNvContentPartPr/>
              <p14:nvPr/>
            </p14:nvContentPartPr>
            <p14:xfrm>
              <a:off x="2132351" y="4027024"/>
              <a:ext cx="51840" cy="319680"/>
            </p14:xfrm>
          </p:contentPart>
        </mc:Choice>
        <mc:Fallback>
          <p:pic>
            <p:nvPicPr>
              <p:cNvPr id="157" name="Pismo odręczne 156">
                <a:extLst>
                  <a:ext uri="{FF2B5EF4-FFF2-40B4-BE49-F238E27FC236}">
                    <a16:creationId xmlns:a16="http://schemas.microsoft.com/office/drawing/2014/main" id="{3E8E4AD3-21A2-4012-914C-149C60EB1F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14711" y="4009384"/>
                <a:ext cx="874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61" name="Pismo odręczne 160">
                <a:extLst>
                  <a:ext uri="{FF2B5EF4-FFF2-40B4-BE49-F238E27FC236}">
                    <a16:creationId xmlns:a16="http://schemas.microsoft.com/office/drawing/2014/main" id="{22D344CA-AB59-4F4B-ADA6-AFEF4C2FA98B}"/>
                  </a:ext>
                </a:extLst>
              </p14:cNvPr>
              <p14:cNvContentPartPr/>
              <p14:nvPr/>
            </p14:nvContentPartPr>
            <p14:xfrm>
              <a:off x="2358431" y="4108384"/>
              <a:ext cx="263520" cy="390960"/>
            </p14:xfrm>
          </p:contentPart>
        </mc:Choice>
        <mc:Fallback>
          <p:pic>
            <p:nvPicPr>
              <p:cNvPr id="161" name="Pismo odręczne 160">
                <a:extLst>
                  <a:ext uri="{FF2B5EF4-FFF2-40B4-BE49-F238E27FC236}">
                    <a16:creationId xmlns:a16="http://schemas.microsoft.com/office/drawing/2014/main" id="{22D344CA-AB59-4F4B-ADA6-AFEF4C2FA98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40791" y="4090744"/>
                <a:ext cx="2991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2" name="Pismo odręczne 161">
                <a:extLst>
                  <a:ext uri="{FF2B5EF4-FFF2-40B4-BE49-F238E27FC236}">
                    <a16:creationId xmlns:a16="http://schemas.microsoft.com/office/drawing/2014/main" id="{80140A79-874D-4694-AC3E-B9AB52681FCC}"/>
                  </a:ext>
                </a:extLst>
              </p14:cNvPr>
              <p14:cNvContentPartPr/>
              <p14:nvPr/>
            </p14:nvContentPartPr>
            <p14:xfrm>
              <a:off x="1368431" y="4188304"/>
              <a:ext cx="529200" cy="143280"/>
            </p14:xfrm>
          </p:contentPart>
        </mc:Choice>
        <mc:Fallback>
          <p:pic>
            <p:nvPicPr>
              <p:cNvPr id="162" name="Pismo odręczne 161">
                <a:extLst>
                  <a:ext uri="{FF2B5EF4-FFF2-40B4-BE49-F238E27FC236}">
                    <a16:creationId xmlns:a16="http://schemas.microsoft.com/office/drawing/2014/main" id="{80140A79-874D-4694-AC3E-B9AB52681FC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50431" y="4170664"/>
                <a:ext cx="5648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70AB8C43-4E3C-4F95-A473-990745A16DB2}"/>
                  </a:ext>
                </a:extLst>
              </p14:cNvPr>
              <p14:cNvContentPartPr/>
              <p14:nvPr/>
            </p14:nvContentPartPr>
            <p14:xfrm>
              <a:off x="899711" y="4204144"/>
              <a:ext cx="213840" cy="130680"/>
            </p14:xfrm>
          </p:contentPart>
        </mc:Choice>
        <mc:Fallback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70AB8C43-4E3C-4F95-A473-990745A16DB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2041" y="4186144"/>
                <a:ext cx="2495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4" name="Pismo odręczne 163">
                <a:extLst>
                  <a:ext uri="{FF2B5EF4-FFF2-40B4-BE49-F238E27FC236}">
                    <a16:creationId xmlns:a16="http://schemas.microsoft.com/office/drawing/2014/main" id="{7FCD75C9-5D27-4BF5-84C9-EF55C110AC34}"/>
                  </a:ext>
                </a:extLst>
              </p14:cNvPr>
              <p14:cNvContentPartPr/>
              <p14:nvPr/>
            </p14:nvContentPartPr>
            <p14:xfrm>
              <a:off x="2722031" y="4018744"/>
              <a:ext cx="66240" cy="320400"/>
            </p14:xfrm>
          </p:contentPart>
        </mc:Choice>
        <mc:Fallback>
          <p:pic>
            <p:nvPicPr>
              <p:cNvPr id="164" name="Pismo odręczne 163">
                <a:extLst>
                  <a:ext uri="{FF2B5EF4-FFF2-40B4-BE49-F238E27FC236}">
                    <a16:creationId xmlns:a16="http://schemas.microsoft.com/office/drawing/2014/main" id="{7FCD75C9-5D27-4BF5-84C9-EF55C110AC3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04391" y="4000744"/>
                <a:ext cx="1018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70" name="Pismo odręczne 169">
                <a:extLst>
                  <a:ext uri="{FF2B5EF4-FFF2-40B4-BE49-F238E27FC236}">
                    <a16:creationId xmlns:a16="http://schemas.microsoft.com/office/drawing/2014/main" id="{D9ADC469-DC1B-462A-98FB-FA34589C36B3}"/>
                  </a:ext>
                </a:extLst>
              </p14:cNvPr>
              <p14:cNvContentPartPr/>
              <p14:nvPr/>
            </p14:nvContentPartPr>
            <p14:xfrm>
              <a:off x="3503231" y="4020904"/>
              <a:ext cx="64800" cy="305280"/>
            </p14:xfrm>
          </p:contentPart>
        </mc:Choice>
        <mc:Fallback>
          <p:pic>
            <p:nvPicPr>
              <p:cNvPr id="170" name="Pismo odręczne 169">
                <a:extLst>
                  <a:ext uri="{FF2B5EF4-FFF2-40B4-BE49-F238E27FC236}">
                    <a16:creationId xmlns:a16="http://schemas.microsoft.com/office/drawing/2014/main" id="{D9ADC469-DC1B-462A-98FB-FA34589C36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85591" y="4003264"/>
                <a:ext cx="100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71" name="Pismo odręczne 170">
                <a:extLst>
                  <a:ext uri="{FF2B5EF4-FFF2-40B4-BE49-F238E27FC236}">
                    <a16:creationId xmlns:a16="http://schemas.microsoft.com/office/drawing/2014/main" id="{1C8A7C08-BB7F-404F-B502-38B89F2451C8}"/>
                  </a:ext>
                </a:extLst>
              </p14:cNvPr>
              <p14:cNvContentPartPr/>
              <p14:nvPr/>
            </p14:nvContentPartPr>
            <p14:xfrm>
              <a:off x="2896631" y="4111624"/>
              <a:ext cx="481680" cy="162720"/>
            </p14:xfrm>
          </p:contentPart>
        </mc:Choice>
        <mc:Fallback>
          <p:pic>
            <p:nvPicPr>
              <p:cNvPr id="171" name="Pismo odręczne 170">
                <a:extLst>
                  <a:ext uri="{FF2B5EF4-FFF2-40B4-BE49-F238E27FC236}">
                    <a16:creationId xmlns:a16="http://schemas.microsoft.com/office/drawing/2014/main" id="{1C8A7C08-BB7F-404F-B502-38B89F2451C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78991" y="4093984"/>
                <a:ext cx="517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05" name="Pismo odręczne 204">
                <a:extLst>
                  <a:ext uri="{FF2B5EF4-FFF2-40B4-BE49-F238E27FC236}">
                    <a16:creationId xmlns:a16="http://schemas.microsoft.com/office/drawing/2014/main" id="{A6D808A5-AC06-4CB0-BF50-2B592038D39C}"/>
                  </a:ext>
                </a:extLst>
              </p14:cNvPr>
              <p14:cNvContentPartPr/>
              <p14:nvPr/>
            </p14:nvContentPartPr>
            <p14:xfrm>
              <a:off x="1768031" y="5616784"/>
              <a:ext cx="155880" cy="298440"/>
            </p14:xfrm>
          </p:contentPart>
        </mc:Choice>
        <mc:Fallback>
          <p:pic>
            <p:nvPicPr>
              <p:cNvPr id="205" name="Pismo odręczne 204">
                <a:extLst>
                  <a:ext uri="{FF2B5EF4-FFF2-40B4-BE49-F238E27FC236}">
                    <a16:creationId xmlns:a16="http://schemas.microsoft.com/office/drawing/2014/main" id="{A6D808A5-AC06-4CB0-BF50-2B592038D39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0072" y="5599144"/>
                <a:ext cx="191438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2" name="Pismo odręczne 211">
                <a:extLst>
                  <a:ext uri="{FF2B5EF4-FFF2-40B4-BE49-F238E27FC236}">
                    <a16:creationId xmlns:a16="http://schemas.microsoft.com/office/drawing/2014/main" id="{AD5D7AE6-86F3-4313-A3AF-B52AE04E3CDB}"/>
                  </a:ext>
                </a:extLst>
              </p14:cNvPr>
              <p14:cNvContentPartPr/>
              <p14:nvPr/>
            </p14:nvContentPartPr>
            <p14:xfrm>
              <a:off x="1672631" y="6088384"/>
              <a:ext cx="683640" cy="448200"/>
            </p14:xfrm>
          </p:contentPart>
        </mc:Choice>
        <mc:Fallback>
          <p:pic>
            <p:nvPicPr>
              <p:cNvPr id="212" name="Pismo odręczne 211">
                <a:extLst>
                  <a:ext uri="{FF2B5EF4-FFF2-40B4-BE49-F238E27FC236}">
                    <a16:creationId xmlns:a16="http://schemas.microsoft.com/office/drawing/2014/main" id="{AD5D7AE6-86F3-4313-A3AF-B52AE04E3CD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54631" y="6070730"/>
                <a:ext cx="719280" cy="483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13" name="Pismo odręczne 212">
                <a:extLst>
                  <a:ext uri="{FF2B5EF4-FFF2-40B4-BE49-F238E27FC236}">
                    <a16:creationId xmlns:a16="http://schemas.microsoft.com/office/drawing/2014/main" id="{BB7FD634-5A8F-4B45-B9D1-D7698DDB6824}"/>
                  </a:ext>
                </a:extLst>
              </p14:cNvPr>
              <p14:cNvContentPartPr/>
              <p14:nvPr/>
            </p14:nvContentPartPr>
            <p14:xfrm>
              <a:off x="2074031" y="5658184"/>
              <a:ext cx="164160" cy="294840"/>
            </p14:xfrm>
          </p:contentPart>
        </mc:Choice>
        <mc:Fallback>
          <p:pic>
            <p:nvPicPr>
              <p:cNvPr id="213" name="Pismo odręczne 212">
                <a:extLst>
                  <a:ext uri="{FF2B5EF4-FFF2-40B4-BE49-F238E27FC236}">
                    <a16:creationId xmlns:a16="http://schemas.microsoft.com/office/drawing/2014/main" id="{BB7FD634-5A8F-4B45-B9D1-D7698DDB682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056391" y="5640184"/>
                <a:ext cx="199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16" name="Pismo odręczne 215">
                <a:extLst>
                  <a:ext uri="{FF2B5EF4-FFF2-40B4-BE49-F238E27FC236}">
                    <a16:creationId xmlns:a16="http://schemas.microsoft.com/office/drawing/2014/main" id="{1A293718-FE94-4E20-BB1A-646ABEA2F9C4}"/>
                  </a:ext>
                </a:extLst>
              </p14:cNvPr>
              <p14:cNvContentPartPr/>
              <p14:nvPr/>
            </p14:nvContentPartPr>
            <p14:xfrm>
              <a:off x="2689631" y="6041944"/>
              <a:ext cx="145080" cy="84240"/>
            </p14:xfrm>
          </p:contentPart>
        </mc:Choice>
        <mc:Fallback>
          <p:pic>
            <p:nvPicPr>
              <p:cNvPr id="216" name="Pismo odręczne 215">
                <a:extLst>
                  <a:ext uri="{FF2B5EF4-FFF2-40B4-BE49-F238E27FC236}">
                    <a16:creationId xmlns:a16="http://schemas.microsoft.com/office/drawing/2014/main" id="{1A293718-FE94-4E20-BB1A-646ABEA2F9C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671991" y="6024228"/>
                <a:ext cx="180720" cy="120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17" name="Pismo odręczne 216">
                <a:extLst>
                  <a:ext uri="{FF2B5EF4-FFF2-40B4-BE49-F238E27FC236}">
                    <a16:creationId xmlns:a16="http://schemas.microsoft.com/office/drawing/2014/main" id="{5733B026-EC11-478E-A471-7C10DD496A57}"/>
                  </a:ext>
                </a:extLst>
              </p14:cNvPr>
              <p14:cNvContentPartPr/>
              <p14:nvPr/>
            </p14:nvContentPartPr>
            <p14:xfrm>
              <a:off x="3565871" y="5735944"/>
              <a:ext cx="112320" cy="156960"/>
            </p14:xfrm>
          </p:contentPart>
        </mc:Choice>
        <mc:Fallback>
          <p:pic>
            <p:nvPicPr>
              <p:cNvPr id="217" name="Pismo odręczne 216">
                <a:extLst>
                  <a:ext uri="{FF2B5EF4-FFF2-40B4-BE49-F238E27FC236}">
                    <a16:creationId xmlns:a16="http://schemas.microsoft.com/office/drawing/2014/main" id="{5733B026-EC11-478E-A471-7C10DD496A5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48231" y="5717944"/>
                <a:ext cx="147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22" name="Pismo odręczne 221">
                <a:extLst>
                  <a:ext uri="{FF2B5EF4-FFF2-40B4-BE49-F238E27FC236}">
                    <a16:creationId xmlns:a16="http://schemas.microsoft.com/office/drawing/2014/main" id="{44161012-D714-4F27-BAF7-5612C1C7E18A}"/>
                  </a:ext>
                </a:extLst>
              </p14:cNvPr>
              <p14:cNvContentPartPr/>
              <p14:nvPr/>
            </p14:nvContentPartPr>
            <p14:xfrm>
              <a:off x="3749111" y="5656024"/>
              <a:ext cx="595080" cy="274320"/>
            </p14:xfrm>
          </p:contentPart>
        </mc:Choice>
        <mc:Fallback>
          <p:pic>
            <p:nvPicPr>
              <p:cNvPr id="222" name="Pismo odręczne 221">
                <a:extLst>
                  <a:ext uri="{FF2B5EF4-FFF2-40B4-BE49-F238E27FC236}">
                    <a16:creationId xmlns:a16="http://schemas.microsoft.com/office/drawing/2014/main" id="{44161012-D714-4F27-BAF7-5612C1C7E18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1122" y="5638024"/>
                <a:ext cx="630698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23" name="Pismo odręczne 222">
                <a:extLst>
                  <a:ext uri="{FF2B5EF4-FFF2-40B4-BE49-F238E27FC236}">
                    <a16:creationId xmlns:a16="http://schemas.microsoft.com/office/drawing/2014/main" id="{269104A6-73F0-4607-865A-33F2C2904F60}"/>
                  </a:ext>
                </a:extLst>
              </p14:cNvPr>
              <p14:cNvContentPartPr/>
              <p14:nvPr/>
            </p14:nvContentPartPr>
            <p14:xfrm>
              <a:off x="3108671" y="6105664"/>
              <a:ext cx="2021400" cy="66600"/>
            </p14:xfrm>
          </p:contentPart>
        </mc:Choice>
        <mc:Fallback>
          <p:pic>
            <p:nvPicPr>
              <p:cNvPr id="223" name="Pismo odręczne 222">
                <a:extLst>
                  <a:ext uri="{FF2B5EF4-FFF2-40B4-BE49-F238E27FC236}">
                    <a16:creationId xmlns:a16="http://schemas.microsoft.com/office/drawing/2014/main" id="{269104A6-73F0-4607-865A-33F2C2904F6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091031" y="6088024"/>
                <a:ext cx="2057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27" name="Pismo odręczne 226">
                <a:extLst>
                  <a:ext uri="{FF2B5EF4-FFF2-40B4-BE49-F238E27FC236}">
                    <a16:creationId xmlns:a16="http://schemas.microsoft.com/office/drawing/2014/main" id="{D0432D1F-BA5E-4C5B-A723-8A4C43DBFE20}"/>
                  </a:ext>
                </a:extLst>
              </p14:cNvPr>
              <p14:cNvContentPartPr/>
              <p14:nvPr/>
            </p14:nvContentPartPr>
            <p14:xfrm>
              <a:off x="3301991" y="6245704"/>
              <a:ext cx="180360" cy="237240"/>
            </p14:xfrm>
          </p:contentPart>
        </mc:Choice>
        <mc:Fallback>
          <p:pic>
            <p:nvPicPr>
              <p:cNvPr id="227" name="Pismo odręczne 226">
                <a:extLst>
                  <a:ext uri="{FF2B5EF4-FFF2-40B4-BE49-F238E27FC236}">
                    <a16:creationId xmlns:a16="http://schemas.microsoft.com/office/drawing/2014/main" id="{D0432D1F-BA5E-4C5B-A723-8A4C43DBFE2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84386" y="6228064"/>
                <a:ext cx="215929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28" name="Pismo odręczne 227">
                <a:extLst>
                  <a:ext uri="{FF2B5EF4-FFF2-40B4-BE49-F238E27FC236}">
                    <a16:creationId xmlns:a16="http://schemas.microsoft.com/office/drawing/2014/main" id="{1F361F18-2C53-46E8-BC3C-B1DA8C905730}"/>
                  </a:ext>
                </a:extLst>
              </p14:cNvPr>
              <p14:cNvContentPartPr/>
              <p14:nvPr/>
            </p14:nvContentPartPr>
            <p14:xfrm>
              <a:off x="3735071" y="6356584"/>
              <a:ext cx="28080" cy="9360"/>
            </p14:xfrm>
          </p:contentPart>
        </mc:Choice>
        <mc:Fallback>
          <p:pic>
            <p:nvPicPr>
              <p:cNvPr id="228" name="Pismo odręczne 227">
                <a:extLst>
                  <a:ext uri="{FF2B5EF4-FFF2-40B4-BE49-F238E27FC236}">
                    <a16:creationId xmlns:a16="http://schemas.microsoft.com/office/drawing/2014/main" id="{1F361F18-2C53-46E8-BC3C-B1DA8C90573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17431" y="6338584"/>
                <a:ext cx="63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32" name="Pismo odręczne 231">
                <a:extLst>
                  <a:ext uri="{FF2B5EF4-FFF2-40B4-BE49-F238E27FC236}">
                    <a16:creationId xmlns:a16="http://schemas.microsoft.com/office/drawing/2014/main" id="{7676ABC2-74E7-4DDA-8D1A-1F5588692FBF}"/>
                  </a:ext>
                </a:extLst>
              </p14:cNvPr>
              <p14:cNvContentPartPr/>
              <p14:nvPr/>
            </p14:nvContentPartPr>
            <p14:xfrm>
              <a:off x="4275431" y="6232384"/>
              <a:ext cx="150480" cy="227880"/>
            </p14:xfrm>
          </p:contentPart>
        </mc:Choice>
        <mc:Fallback>
          <p:pic>
            <p:nvPicPr>
              <p:cNvPr id="232" name="Pismo odręczne 231">
                <a:extLst>
                  <a:ext uri="{FF2B5EF4-FFF2-40B4-BE49-F238E27FC236}">
                    <a16:creationId xmlns:a16="http://schemas.microsoft.com/office/drawing/2014/main" id="{7676ABC2-74E7-4DDA-8D1A-1F5588692F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57791" y="6214744"/>
                <a:ext cx="1861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33" name="Pismo odręczne 232">
                <a:extLst>
                  <a:ext uri="{FF2B5EF4-FFF2-40B4-BE49-F238E27FC236}">
                    <a16:creationId xmlns:a16="http://schemas.microsoft.com/office/drawing/2014/main" id="{68E188FC-D4EC-43C9-9533-CB5B809400D2}"/>
                  </a:ext>
                </a:extLst>
              </p14:cNvPr>
              <p14:cNvContentPartPr/>
              <p14:nvPr/>
            </p14:nvContentPartPr>
            <p14:xfrm>
              <a:off x="4011911" y="6229864"/>
              <a:ext cx="157320" cy="214560"/>
            </p14:xfrm>
          </p:contentPart>
        </mc:Choice>
        <mc:Fallback>
          <p:pic>
            <p:nvPicPr>
              <p:cNvPr id="233" name="Pismo odręczne 232">
                <a:extLst>
                  <a:ext uri="{FF2B5EF4-FFF2-40B4-BE49-F238E27FC236}">
                    <a16:creationId xmlns:a16="http://schemas.microsoft.com/office/drawing/2014/main" id="{68E188FC-D4EC-43C9-9533-CB5B809400D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993911" y="6212224"/>
                <a:ext cx="1929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35" name="Pismo odręczne 234">
                <a:extLst>
                  <a:ext uri="{FF2B5EF4-FFF2-40B4-BE49-F238E27FC236}">
                    <a16:creationId xmlns:a16="http://schemas.microsoft.com/office/drawing/2014/main" id="{4B6243BB-CF44-4F9F-9C2B-00772F169D38}"/>
                  </a:ext>
                </a:extLst>
              </p14:cNvPr>
              <p14:cNvContentPartPr/>
              <p14:nvPr/>
            </p14:nvContentPartPr>
            <p14:xfrm>
              <a:off x="377351" y="4708504"/>
              <a:ext cx="4241160" cy="551880"/>
            </p14:xfrm>
          </p:contentPart>
        </mc:Choice>
        <mc:Fallback>
          <p:pic>
            <p:nvPicPr>
              <p:cNvPr id="235" name="Pismo odręczne 234">
                <a:extLst>
                  <a:ext uri="{FF2B5EF4-FFF2-40B4-BE49-F238E27FC236}">
                    <a16:creationId xmlns:a16="http://schemas.microsoft.com/office/drawing/2014/main" id="{4B6243BB-CF44-4F9F-9C2B-00772F169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9351" y="4690864"/>
                <a:ext cx="42768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37" name="Pismo odręczne 236">
                <a:extLst>
                  <a:ext uri="{FF2B5EF4-FFF2-40B4-BE49-F238E27FC236}">
                    <a16:creationId xmlns:a16="http://schemas.microsoft.com/office/drawing/2014/main" id="{2D9732B3-13C1-4B26-B706-F141CAC1BA18}"/>
                  </a:ext>
                </a:extLst>
              </p14:cNvPr>
              <p14:cNvContentPartPr/>
              <p14:nvPr/>
            </p14:nvContentPartPr>
            <p14:xfrm>
              <a:off x="6442991" y="5712544"/>
              <a:ext cx="165240" cy="600120"/>
            </p14:xfrm>
          </p:contentPart>
        </mc:Choice>
        <mc:Fallback>
          <p:pic>
            <p:nvPicPr>
              <p:cNvPr id="237" name="Pismo odręczne 236">
                <a:extLst>
                  <a:ext uri="{FF2B5EF4-FFF2-40B4-BE49-F238E27FC236}">
                    <a16:creationId xmlns:a16="http://schemas.microsoft.com/office/drawing/2014/main" id="{2D9732B3-13C1-4B26-B706-F141CAC1BA1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24991" y="5694544"/>
                <a:ext cx="2008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43" name="Pismo odręczne 242">
                <a:extLst>
                  <a:ext uri="{FF2B5EF4-FFF2-40B4-BE49-F238E27FC236}">
                    <a16:creationId xmlns:a16="http://schemas.microsoft.com/office/drawing/2014/main" id="{F981EA8E-CF37-46CC-811A-24405F770A77}"/>
                  </a:ext>
                </a:extLst>
              </p14:cNvPr>
              <p14:cNvContentPartPr/>
              <p14:nvPr/>
            </p14:nvContentPartPr>
            <p14:xfrm>
              <a:off x="5597711" y="5761864"/>
              <a:ext cx="727920" cy="625680"/>
            </p14:xfrm>
          </p:contentPart>
        </mc:Choice>
        <mc:Fallback>
          <p:pic>
            <p:nvPicPr>
              <p:cNvPr id="243" name="Pismo odręczne 242">
                <a:extLst>
                  <a:ext uri="{FF2B5EF4-FFF2-40B4-BE49-F238E27FC236}">
                    <a16:creationId xmlns:a16="http://schemas.microsoft.com/office/drawing/2014/main" id="{F981EA8E-CF37-46CC-811A-24405F770A7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79711" y="5744224"/>
                <a:ext cx="76356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07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3BFC5-2721-4641-8D2B-E2E5D6F5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687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Dyspersja/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N,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FL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968AD4-BF68-4442-A872-6BE6E4A1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8" y="1129430"/>
            <a:ext cx="4032505" cy="4617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DCB8A701-90F0-4DA6-B727-B8EE022F2840}"/>
                  </a:ext>
                </a:extLst>
              </p14:cNvPr>
              <p14:cNvContentPartPr/>
              <p14:nvPr/>
            </p14:nvContentPartPr>
            <p14:xfrm rot="21430190">
              <a:off x="5610780" y="1053897"/>
              <a:ext cx="894240" cy="28800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DCB8A701-90F0-4DA6-B727-B8EE022F28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1430190">
                <a:off x="5593140" y="1036235"/>
                <a:ext cx="929880" cy="323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084D76FE-6BF5-4E42-B235-30F224FE8A6C}"/>
                  </a:ext>
                </a:extLst>
              </p14:cNvPr>
              <p14:cNvContentPartPr/>
              <p14:nvPr/>
            </p14:nvContentPartPr>
            <p14:xfrm rot="21430190">
              <a:off x="4859460" y="1099257"/>
              <a:ext cx="632520" cy="41436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084D76FE-6BF5-4E42-B235-30F224FE8A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1430190">
                <a:off x="4841820" y="1081257"/>
                <a:ext cx="6681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3806BF7E-E3C5-4485-9C8F-154414A2DB37}"/>
                  </a:ext>
                </a:extLst>
              </p14:cNvPr>
              <p14:cNvContentPartPr/>
              <p14:nvPr/>
            </p14:nvContentPartPr>
            <p14:xfrm rot="21430190">
              <a:off x="5191020" y="1641777"/>
              <a:ext cx="166680" cy="18144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3806BF7E-E3C5-4485-9C8F-154414A2DB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1430190">
                <a:off x="5182380" y="1632777"/>
                <a:ext cx="1843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76242932-B2D8-45C3-B948-358E06ECDD34}"/>
                  </a:ext>
                </a:extLst>
              </p14:cNvPr>
              <p14:cNvContentPartPr/>
              <p14:nvPr/>
            </p14:nvContentPartPr>
            <p14:xfrm rot="21430190">
              <a:off x="5494140" y="1880097"/>
              <a:ext cx="132120" cy="936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76242932-B2D8-45C3-B948-358E06ECDD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21430190">
                <a:off x="5485140" y="1871457"/>
                <a:ext cx="1497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55CC9493-C20F-4DF1-91F0-F151C9CEB013}"/>
                  </a:ext>
                </a:extLst>
              </p14:cNvPr>
              <p14:cNvContentPartPr/>
              <p14:nvPr/>
            </p14:nvContentPartPr>
            <p14:xfrm rot="21430190">
              <a:off x="5495940" y="1947417"/>
              <a:ext cx="102240" cy="2520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55CC9493-C20F-4DF1-91F0-F151C9CEB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430190">
                <a:off x="5486940" y="1938777"/>
                <a:ext cx="119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FAE83E5E-9E9E-47F1-82C6-ED9D3FB2958E}"/>
                  </a:ext>
                </a:extLst>
              </p14:cNvPr>
              <p14:cNvContentPartPr/>
              <p14:nvPr/>
            </p14:nvContentPartPr>
            <p14:xfrm rot="21430190">
              <a:off x="4931820" y="1893057"/>
              <a:ext cx="406440" cy="32544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FAE83E5E-9E9E-47F1-82C6-ED9D3FB295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21430190">
                <a:off x="4923180" y="1884067"/>
                <a:ext cx="424080" cy="34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949AF0D6-5628-4A04-9D70-C7A78596FF21}"/>
                  </a:ext>
                </a:extLst>
              </p14:cNvPr>
              <p14:cNvContentPartPr/>
              <p14:nvPr/>
            </p14:nvContentPartPr>
            <p14:xfrm rot="21430190">
              <a:off x="4972500" y="1563297"/>
              <a:ext cx="128520" cy="25236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949AF0D6-5628-4A04-9D70-C7A78596FF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21430190">
                <a:off x="4963860" y="1554657"/>
                <a:ext cx="1461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5379531E-8F0E-4A7D-AFBF-9A5A9E2BD7DC}"/>
                  </a:ext>
                </a:extLst>
              </p14:cNvPr>
              <p14:cNvContentPartPr/>
              <p14:nvPr/>
            </p14:nvContentPartPr>
            <p14:xfrm rot="21430190">
              <a:off x="6146820" y="1653297"/>
              <a:ext cx="176760" cy="19836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5379531E-8F0E-4A7D-AFBF-9A5A9E2BD7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 rot="21430190">
                <a:off x="6138180" y="1644297"/>
                <a:ext cx="194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AC253815-42C0-4857-B8F8-35C2CE406A9A}"/>
                  </a:ext>
                </a:extLst>
              </p14:cNvPr>
              <p14:cNvContentPartPr/>
              <p14:nvPr/>
            </p14:nvContentPartPr>
            <p14:xfrm rot="21430190">
              <a:off x="5891220" y="1967937"/>
              <a:ext cx="329400" cy="1368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AC253815-42C0-4857-B8F8-35C2CE406A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 rot="21430190">
                <a:off x="5882220" y="1958937"/>
                <a:ext cx="347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113DC160-A62C-4DE4-A5ED-79F4768D09D6}"/>
                  </a:ext>
                </a:extLst>
              </p14:cNvPr>
              <p14:cNvContentPartPr/>
              <p14:nvPr/>
            </p14:nvContentPartPr>
            <p14:xfrm rot="21430190">
              <a:off x="6364980" y="1977297"/>
              <a:ext cx="15840" cy="468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113DC160-A62C-4DE4-A5ED-79F4768D09D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 rot="21430190">
                <a:off x="6356340" y="1968657"/>
                <a:ext cx="334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7F431491-4D89-4801-9B3F-4BC11DF29D63}"/>
                  </a:ext>
                </a:extLst>
              </p14:cNvPr>
              <p14:cNvContentPartPr/>
              <p14:nvPr/>
            </p14:nvContentPartPr>
            <p14:xfrm rot="21430190">
              <a:off x="6124860" y="2077737"/>
              <a:ext cx="165240" cy="196920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7F431491-4D89-4801-9B3F-4BC11DF29D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 rot="21430190">
                <a:off x="6116201" y="2069097"/>
                <a:ext cx="182919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1894A254-3EDE-4AC2-B9C1-EF4C201A76ED}"/>
                  </a:ext>
                </a:extLst>
              </p14:cNvPr>
              <p14:cNvContentPartPr/>
              <p14:nvPr/>
            </p14:nvContentPartPr>
            <p14:xfrm rot="21430190">
              <a:off x="5878620" y="2060097"/>
              <a:ext cx="136800" cy="20340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1894A254-3EDE-4AC2-B9C1-EF4C201A7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21430190">
                <a:off x="5869980" y="2051081"/>
                <a:ext cx="154440" cy="22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CF71024A-B56D-49B4-882E-E867323607C1}"/>
                  </a:ext>
                </a:extLst>
              </p14:cNvPr>
              <p14:cNvContentPartPr/>
              <p14:nvPr/>
            </p14:nvContentPartPr>
            <p14:xfrm rot="21430190">
              <a:off x="5889780" y="1623057"/>
              <a:ext cx="160920" cy="26100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CF71024A-B56D-49B4-882E-E867323607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 rot="21430190">
                <a:off x="5880780" y="1614417"/>
                <a:ext cx="178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F172486E-FDA6-4779-A956-68157CF752D7}"/>
                  </a:ext>
                </a:extLst>
              </p14:cNvPr>
              <p14:cNvContentPartPr/>
              <p14:nvPr/>
            </p14:nvContentPartPr>
            <p14:xfrm rot="21430190">
              <a:off x="6618420" y="1965417"/>
              <a:ext cx="282240" cy="4068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F172486E-FDA6-4779-A956-68157CF752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 rot="21430190">
                <a:off x="6609780" y="1956417"/>
                <a:ext cx="299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7D201DFB-6E06-4219-83B9-C1DB58C7FD37}"/>
                  </a:ext>
                </a:extLst>
              </p14:cNvPr>
              <p14:cNvContentPartPr/>
              <p14:nvPr/>
            </p14:nvContentPartPr>
            <p14:xfrm rot="21430190">
              <a:off x="6827580" y="2085657"/>
              <a:ext cx="126000" cy="20160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7D201DFB-6E06-4219-83B9-C1DB58C7FD3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 rot="21430190">
                <a:off x="6818580" y="2076657"/>
                <a:ext cx="143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A1065633-BF6C-4DC5-B4C1-7739F0D59A81}"/>
                  </a:ext>
                </a:extLst>
              </p14:cNvPr>
              <p14:cNvContentPartPr/>
              <p14:nvPr/>
            </p14:nvContentPartPr>
            <p14:xfrm rot="21430190">
              <a:off x="6645420" y="2080977"/>
              <a:ext cx="101160" cy="234000"/>
            </p14:xfrm>
          </p:contentPart>
        </mc:Choice>
        <mc:Fallback xmlns=""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A1065633-BF6C-4DC5-B4C1-7739F0D59A8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 rot="21430190">
                <a:off x="6636749" y="2072337"/>
                <a:ext cx="118863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842EB663-A1FE-4EBF-8774-0CAA88415364}"/>
                  </a:ext>
                </a:extLst>
              </p14:cNvPr>
              <p14:cNvContentPartPr/>
              <p14:nvPr/>
            </p14:nvContentPartPr>
            <p14:xfrm rot="21430190">
              <a:off x="6574860" y="1592097"/>
              <a:ext cx="368280" cy="299880"/>
            </p14:xfrm>
          </p:contentPart>
        </mc:Choice>
        <mc:Fallback xmlns=""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842EB663-A1FE-4EBF-8774-0CAA88415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 rot="21430190">
                <a:off x="6565860" y="1583097"/>
                <a:ext cx="3859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893A6F04-E686-47CC-83DD-AD1BFC7182E5}"/>
                  </a:ext>
                </a:extLst>
              </p14:cNvPr>
              <p14:cNvContentPartPr/>
              <p14:nvPr/>
            </p14:nvContentPartPr>
            <p14:xfrm rot="21430190">
              <a:off x="7046460" y="1965417"/>
              <a:ext cx="113040" cy="13680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893A6F04-E686-47CC-83DD-AD1BFC7182E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 rot="21430190">
                <a:off x="7037820" y="1956417"/>
                <a:ext cx="130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Pismo odręczne 50">
                <a:extLst>
                  <a:ext uri="{FF2B5EF4-FFF2-40B4-BE49-F238E27FC236}">
                    <a16:creationId xmlns:a16="http://schemas.microsoft.com/office/drawing/2014/main" id="{2BE92A2C-082C-45F5-BC72-9A4201C2801E}"/>
                  </a:ext>
                </a:extLst>
              </p14:cNvPr>
              <p14:cNvContentPartPr/>
              <p14:nvPr/>
            </p14:nvContentPartPr>
            <p14:xfrm rot="21430190">
              <a:off x="7057260" y="2019417"/>
              <a:ext cx="82080" cy="25920"/>
            </p14:xfrm>
          </p:contentPart>
        </mc:Choice>
        <mc:Fallback xmlns="">
          <p:pic>
            <p:nvPicPr>
              <p:cNvPr id="51" name="Pismo odręczne 50">
                <a:extLst>
                  <a:ext uri="{FF2B5EF4-FFF2-40B4-BE49-F238E27FC236}">
                    <a16:creationId xmlns:a16="http://schemas.microsoft.com/office/drawing/2014/main" id="{2BE92A2C-082C-45F5-BC72-9A4201C2801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 rot="21430190">
                <a:off x="7048620" y="2010417"/>
                <a:ext cx="99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AECFC7B6-F316-4CB1-8C71-2DFD18A53D5F}"/>
                  </a:ext>
                </a:extLst>
              </p14:cNvPr>
              <p14:cNvContentPartPr/>
              <p14:nvPr/>
            </p14:nvContentPartPr>
            <p14:xfrm rot="21430190">
              <a:off x="7250580" y="1652937"/>
              <a:ext cx="1123200" cy="694440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AECFC7B6-F316-4CB1-8C71-2DFD18A53D5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 rot="21430190">
                <a:off x="7241580" y="1644297"/>
                <a:ext cx="114084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0D15BECC-4A03-4FB0-9338-15FDD2F196F5}"/>
                  </a:ext>
                </a:extLst>
              </p14:cNvPr>
              <p14:cNvContentPartPr/>
              <p14:nvPr/>
            </p14:nvContentPartPr>
            <p14:xfrm rot="21430190">
              <a:off x="8499420" y="1959657"/>
              <a:ext cx="88200" cy="70920"/>
            </p14:xfrm>
          </p:contentPart>
        </mc:Choice>
        <mc:Fallback xmlns=""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0D15BECC-4A03-4FB0-9338-15FDD2F196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 rot="21430190">
                <a:off x="8490420" y="1950657"/>
                <a:ext cx="105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2EC1F810-0452-4A17-AEB1-20AC572F6C4F}"/>
                  </a:ext>
                </a:extLst>
              </p14:cNvPr>
              <p14:cNvContentPartPr/>
              <p14:nvPr/>
            </p14:nvContentPartPr>
            <p14:xfrm rot="21430190">
              <a:off x="4887540" y="2652657"/>
              <a:ext cx="84960" cy="3600"/>
            </p14:xfrm>
          </p:contentPart>
        </mc:Choice>
        <mc:Fallback xmlns=""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2EC1F810-0452-4A17-AEB1-20AC572F6C4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 rot="21430190">
                <a:off x="4878900" y="2644017"/>
                <a:ext cx="1026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F78E222A-E713-4A2E-B833-4ECAC21B32D6}"/>
                  </a:ext>
                </a:extLst>
              </p14:cNvPr>
              <p14:cNvContentPartPr/>
              <p14:nvPr/>
            </p14:nvContentPartPr>
            <p14:xfrm rot="21430190">
              <a:off x="4859100" y="2587857"/>
              <a:ext cx="111240" cy="7200"/>
            </p14:xfrm>
          </p:contentPart>
        </mc:Choice>
        <mc:Fallback xmlns=""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F78E222A-E713-4A2E-B833-4ECAC21B32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 rot="21430190">
                <a:off x="4850100" y="2579217"/>
                <a:ext cx="128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F0E0249A-56D1-4671-9A65-1BB21A7C9711}"/>
                  </a:ext>
                </a:extLst>
              </p14:cNvPr>
              <p14:cNvContentPartPr/>
              <p14:nvPr/>
            </p14:nvContentPartPr>
            <p14:xfrm rot="21430190">
              <a:off x="5427180" y="2907537"/>
              <a:ext cx="135000" cy="227880"/>
            </p14:xfrm>
          </p:contentPart>
        </mc:Choice>
        <mc:Fallback xmlns=""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F0E0249A-56D1-4671-9A65-1BB21A7C971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 rot="21430190">
                <a:off x="5418540" y="2898897"/>
                <a:ext cx="1526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" name="Pismo odręczne 81">
                <a:extLst>
                  <a:ext uri="{FF2B5EF4-FFF2-40B4-BE49-F238E27FC236}">
                    <a16:creationId xmlns:a16="http://schemas.microsoft.com/office/drawing/2014/main" id="{6805BB1A-E5F2-449A-ADFA-53B880FC03AA}"/>
                  </a:ext>
                </a:extLst>
              </p14:cNvPr>
              <p14:cNvContentPartPr/>
              <p14:nvPr/>
            </p14:nvContentPartPr>
            <p14:xfrm rot="21430190">
              <a:off x="5666220" y="2884857"/>
              <a:ext cx="101160" cy="220680"/>
            </p14:xfrm>
          </p:contentPart>
        </mc:Choice>
        <mc:Fallback xmlns="">
          <p:pic>
            <p:nvPicPr>
              <p:cNvPr id="82" name="Pismo odręczne 81">
                <a:extLst>
                  <a:ext uri="{FF2B5EF4-FFF2-40B4-BE49-F238E27FC236}">
                    <a16:creationId xmlns:a16="http://schemas.microsoft.com/office/drawing/2014/main" id="{6805BB1A-E5F2-449A-ADFA-53B880FC03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 rot="21430190">
                <a:off x="5657220" y="2876217"/>
                <a:ext cx="1188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D9EE5415-2EB6-456B-98F9-D67C77B2B44C}"/>
                  </a:ext>
                </a:extLst>
              </p14:cNvPr>
              <p14:cNvContentPartPr/>
              <p14:nvPr/>
            </p14:nvContentPartPr>
            <p14:xfrm rot="21430190">
              <a:off x="5899500" y="2966937"/>
              <a:ext cx="124200" cy="199440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D9EE5415-2EB6-456B-98F9-D67C77B2B44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 rot="21430190">
                <a:off x="5890500" y="2958297"/>
                <a:ext cx="141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8E18CAA7-8329-406B-B176-CA78CB7D9CA4}"/>
                  </a:ext>
                </a:extLst>
              </p14:cNvPr>
              <p14:cNvContentPartPr/>
              <p14:nvPr/>
            </p14:nvContentPartPr>
            <p14:xfrm rot="21430190">
              <a:off x="6134940" y="2740137"/>
              <a:ext cx="443160" cy="454680"/>
            </p14:xfrm>
          </p:contentPart>
        </mc:Choice>
        <mc:Fallback xmlns=""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8E18CAA7-8329-406B-B176-CA78CB7D9C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 rot="21430190">
                <a:off x="6126300" y="2731497"/>
                <a:ext cx="4608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45F0B254-D141-487C-A06D-EC7A8926D280}"/>
                  </a:ext>
                </a:extLst>
              </p14:cNvPr>
              <p14:cNvContentPartPr/>
              <p14:nvPr/>
            </p14:nvContentPartPr>
            <p14:xfrm rot="21430190">
              <a:off x="5103540" y="2845617"/>
              <a:ext cx="224280" cy="384480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45F0B254-D141-487C-A06D-EC7A8926D28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 rot="21430190">
                <a:off x="5094900" y="2836617"/>
                <a:ext cx="2419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" name="Pismo odręczne 91">
                <a:extLst>
                  <a:ext uri="{FF2B5EF4-FFF2-40B4-BE49-F238E27FC236}">
                    <a16:creationId xmlns:a16="http://schemas.microsoft.com/office/drawing/2014/main" id="{3E50698F-C4D9-416A-9E8A-7D8CD888524C}"/>
                  </a:ext>
                </a:extLst>
              </p14:cNvPr>
              <p14:cNvContentPartPr/>
              <p14:nvPr/>
            </p14:nvContentPartPr>
            <p14:xfrm rot="21430190">
              <a:off x="5208300" y="2389137"/>
              <a:ext cx="1298880" cy="304560"/>
            </p14:xfrm>
          </p:contentPart>
        </mc:Choice>
        <mc:Fallback xmlns="">
          <p:pic>
            <p:nvPicPr>
              <p:cNvPr id="92" name="Pismo odręczne 91">
                <a:extLst>
                  <a:ext uri="{FF2B5EF4-FFF2-40B4-BE49-F238E27FC236}">
                    <a16:creationId xmlns:a16="http://schemas.microsoft.com/office/drawing/2014/main" id="{3E50698F-C4D9-416A-9E8A-7D8CD888524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 rot="21430190">
                <a:off x="5199660" y="2380148"/>
                <a:ext cx="1316520" cy="322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3" name="Pismo odręczne 92">
                <a:extLst>
                  <a:ext uri="{FF2B5EF4-FFF2-40B4-BE49-F238E27FC236}">
                    <a16:creationId xmlns:a16="http://schemas.microsoft.com/office/drawing/2014/main" id="{AAB80411-4AAF-4A22-98EF-F66640570800}"/>
                  </a:ext>
                </a:extLst>
              </p14:cNvPr>
              <p14:cNvContentPartPr/>
              <p14:nvPr/>
            </p14:nvContentPartPr>
            <p14:xfrm rot="21430190">
              <a:off x="6709140" y="2695497"/>
              <a:ext cx="9360" cy="53640"/>
            </p14:xfrm>
          </p:contentPart>
        </mc:Choice>
        <mc:Fallback xmlns="">
          <p:pic>
            <p:nvPicPr>
              <p:cNvPr id="93" name="Pismo odręczne 92">
                <a:extLst>
                  <a:ext uri="{FF2B5EF4-FFF2-40B4-BE49-F238E27FC236}">
                    <a16:creationId xmlns:a16="http://schemas.microsoft.com/office/drawing/2014/main" id="{AAB80411-4AAF-4A22-98EF-F666405708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 rot="21430190">
                <a:off x="6700500" y="2686497"/>
                <a:ext cx="27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EA888F19-549D-45EA-A2F5-98C6F0745C08}"/>
                  </a:ext>
                </a:extLst>
              </p14:cNvPr>
              <p14:cNvContentPartPr/>
              <p14:nvPr/>
            </p14:nvContentPartPr>
            <p14:xfrm rot="21430190">
              <a:off x="7019820" y="3038217"/>
              <a:ext cx="498600" cy="249840"/>
            </p14:xfrm>
          </p:contentPart>
        </mc:Choice>
        <mc:Fallback xmlns=""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EA888F19-549D-45EA-A2F5-98C6F0745C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 rot="21430190">
                <a:off x="7010826" y="3029230"/>
                <a:ext cx="516227" cy="267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EA171B74-0EAF-4089-A0E0-973A5C144ECE}"/>
                  </a:ext>
                </a:extLst>
              </p14:cNvPr>
              <p14:cNvContentPartPr/>
              <p14:nvPr/>
            </p14:nvContentPartPr>
            <p14:xfrm rot="21430190">
              <a:off x="7657740" y="3105537"/>
              <a:ext cx="1440" cy="14400"/>
            </p14:xfrm>
          </p:contentPart>
        </mc:Choice>
        <mc:Fallback xmlns=""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EA171B74-0EAF-4089-A0E0-973A5C144EC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 rot="21430190">
                <a:off x="7648740" y="3096897"/>
                <a:ext cx="19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B371733C-EBFB-4EBC-A0F9-FF83B41DF626}"/>
                  </a:ext>
                </a:extLst>
              </p14:cNvPr>
              <p14:cNvContentPartPr/>
              <p14:nvPr/>
            </p14:nvContentPartPr>
            <p14:xfrm rot="21430190">
              <a:off x="7745220" y="3011217"/>
              <a:ext cx="387360" cy="254880"/>
            </p14:xfrm>
          </p:contentPart>
        </mc:Choice>
        <mc:Fallback xmlns=""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B371733C-EBFB-4EBC-A0F9-FF83B41DF62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 rot="21430190">
                <a:off x="7736580" y="3002217"/>
                <a:ext cx="4050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3" name="Pismo odręczne 112">
                <a:extLst>
                  <a:ext uri="{FF2B5EF4-FFF2-40B4-BE49-F238E27FC236}">
                    <a16:creationId xmlns:a16="http://schemas.microsoft.com/office/drawing/2014/main" id="{3A29EE55-5ECA-4A07-AC33-FF421D0E8149}"/>
                  </a:ext>
                </a:extLst>
              </p14:cNvPr>
              <p14:cNvContentPartPr/>
              <p14:nvPr/>
            </p14:nvContentPartPr>
            <p14:xfrm rot="21430190">
              <a:off x="8716140" y="2753817"/>
              <a:ext cx="123120" cy="24480"/>
            </p14:xfrm>
          </p:contentPart>
        </mc:Choice>
        <mc:Fallback xmlns="">
          <p:pic>
            <p:nvPicPr>
              <p:cNvPr id="113" name="Pismo odręczne 112">
                <a:extLst>
                  <a:ext uri="{FF2B5EF4-FFF2-40B4-BE49-F238E27FC236}">
                    <a16:creationId xmlns:a16="http://schemas.microsoft.com/office/drawing/2014/main" id="{3A29EE55-5ECA-4A07-AC33-FF421D0E814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rot="21430190">
                <a:off x="8707140" y="2745177"/>
                <a:ext cx="140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4" name="Pismo odręczne 113">
                <a:extLst>
                  <a:ext uri="{FF2B5EF4-FFF2-40B4-BE49-F238E27FC236}">
                    <a16:creationId xmlns:a16="http://schemas.microsoft.com/office/drawing/2014/main" id="{2909F392-16D1-469F-9B65-CB9BB5905108}"/>
                  </a:ext>
                </a:extLst>
              </p14:cNvPr>
              <p14:cNvContentPartPr/>
              <p14:nvPr/>
            </p14:nvContentPartPr>
            <p14:xfrm rot="21430190">
              <a:off x="8728380" y="2862177"/>
              <a:ext cx="73800" cy="16200"/>
            </p14:xfrm>
          </p:contentPart>
        </mc:Choice>
        <mc:Fallback xmlns="">
          <p:pic>
            <p:nvPicPr>
              <p:cNvPr id="114" name="Pismo odręczne 113">
                <a:extLst>
                  <a:ext uri="{FF2B5EF4-FFF2-40B4-BE49-F238E27FC236}">
                    <a16:creationId xmlns:a16="http://schemas.microsoft.com/office/drawing/2014/main" id="{2909F392-16D1-469F-9B65-CB9BB590510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 rot="21430190">
                <a:off x="8719740" y="2853177"/>
                <a:ext cx="91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94BE3FD6-1B1C-4CC2-803A-EE97B7016549}"/>
                  </a:ext>
                </a:extLst>
              </p14:cNvPr>
              <p14:cNvContentPartPr/>
              <p14:nvPr/>
            </p14:nvContentPartPr>
            <p14:xfrm rot="21430190">
              <a:off x="4719060" y="3868737"/>
              <a:ext cx="105120" cy="25560"/>
            </p14:xfrm>
          </p:contentPart>
        </mc:Choice>
        <mc:Fallback xmlns=""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94BE3FD6-1B1C-4CC2-803A-EE97B701654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 rot="21430190">
                <a:off x="4710060" y="3860097"/>
                <a:ext cx="122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7" name="Pismo odręczne 116">
                <a:extLst>
                  <a:ext uri="{FF2B5EF4-FFF2-40B4-BE49-F238E27FC236}">
                    <a16:creationId xmlns:a16="http://schemas.microsoft.com/office/drawing/2014/main" id="{D663CD58-B915-47C4-AB3C-C4F36B0380A5}"/>
                  </a:ext>
                </a:extLst>
              </p14:cNvPr>
              <p14:cNvContentPartPr/>
              <p14:nvPr/>
            </p14:nvContentPartPr>
            <p14:xfrm rot="21430190">
              <a:off x="4705740" y="3729417"/>
              <a:ext cx="149400" cy="19440"/>
            </p14:xfrm>
          </p:contentPart>
        </mc:Choice>
        <mc:Fallback xmlns="">
          <p:pic>
            <p:nvPicPr>
              <p:cNvPr id="117" name="Pismo odręczne 116">
                <a:extLst>
                  <a:ext uri="{FF2B5EF4-FFF2-40B4-BE49-F238E27FC236}">
                    <a16:creationId xmlns:a16="http://schemas.microsoft.com/office/drawing/2014/main" id="{D663CD58-B915-47C4-AB3C-C4F36B0380A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 rot="21430190">
                <a:off x="4697100" y="3720777"/>
                <a:ext cx="167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4" name="Pismo odręczne 123">
                <a:extLst>
                  <a:ext uri="{FF2B5EF4-FFF2-40B4-BE49-F238E27FC236}">
                    <a16:creationId xmlns:a16="http://schemas.microsoft.com/office/drawing/2014/main" id="{C6B4EB77-2F1E-4D42-9B7A-5D5282086FD7}"/>
                  </a:ext>
                </a:extLst>
              </p14:cNvPr>
              <p14:cNvContentPartPr/>
              <p14:nvPr/>
            </p14:nvContentPartPr>
            <p14:xfrm rot="21430190">
              <a:off x="5816700" y="3871977"/>
              <a:ext cx="11160" cy="6840"/>
            </p14:xfrm>
          </p:contentPart>
        </mc:Choice>
        <mc:Fallback xmlns="">
          <p:pic>
            <p:nvPicPr>
              <p:cNvPr id="124" name="Pismo odręczne 123">
                <a:extLst>
                  <a:ext uri="{FF2B5EF4-FFF2-40B4-BE49-F238E27FC236}">
                    <a16:creationId xmlns:a16="http://schemas.microsoft.com/office/drawing/2014/main" id="{C6B4EB77-2F1E-4D42-9B7A-5D5282086F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 rot="21430190">
                <a:off x="5807700" y="3862977"/>
                <a:ext cx="28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5" name="Pismo odręczne 124">
                <a:extLst>
                  <a:ext uri="{FF2B5EF4-FFF2-40B4-BE49-F238E27FC236}">
                    <a16:creationId xmlns:a16="http://schemas.microsoft.com/office/drawing/2014/main" id="{CDE4F408-35E7-492C-9C8C-0EAA15BA6B22}"/>
                  </a:ext>
                </a:extLst>
              </p14:cNvPr>
              <p14:cNvContentPartPr/>
              <p14:nvPr/>
            </p14:nvContentPartPr>
            <p14:xfrm rot="21430190">
              <a:off x="5938380" y="3738417"/>
              <a:ext cx="120960" cy="232200"/>
            </p14:xfrm>
          </p:contentPart>
        </mc:Choice>
        <mc:Fallback xmlns="">
          <p:pic>
            <p:nvPicPr>
              <p:cNvPr id="125" name="Pismo odręczne 124">
                <a:extLst>
                  <a:ext uri="{FF2B5EF4-FFF2-40B4-BE49-F238E27FC236}">
                    <a16:creationId xmlns:a16="http://schemas.microsoft.com/office/drawing/2014/main" id="{CDE4F408-35E7-492C-9C8C-0EAA15BA6B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 rot="21430190">
                <a:off x="5929380" y="3729777"/>
                <a:ext cx="1386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6" name="Pismo odręczne 125">
                <a:extLst>
                  <a:ext uri="{FF2B5EF4-FFF2-40B4-BE49-F238E27FC236}">
                    <a16:creationId xmlns:a16="http://schemas.microsoft.com/office/drawing/2014/main" id="{307396AB-B7E0-4EA2-B5AA-09CF40189AF9}"/>
                  </a:ext>
                </a:extLst>
              </p14:cNvPr>
              <p14:cNvContentPartPr/>
              <p14:nvPr/>
            </p14:nvContentPartPr>
            <p14:xfrm rot="21430190">
              <a:off x="6138540" y="3721497"/>
              <a:ext cx="124560" cy="231480"/>
            </p14:xfrm>
          </p:contentPart>
        </mc:Choice>
        <mc:Fallback xmlns="">
          <p:pic>
            <p:nvPicPr>
              <p:cNvPr id="126" name="Pismo odręczne 125">
                <a:extLst>
                  <a:ext uri="{FF2B5EF4-FFF2-40B4-BE49-F238E27FC236}">
                    <a16:creationId xmlns:a16="http://schemas.microsoft.com/office/drawing/2014/main" id="{307396AB-B7E0-4EA2-B5AA-09CF40189AF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 rot="21430190">
                <a:off x="6129540" y="3712497"/>
                <a:ext cx="1422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7" name="Pismo odręczne 126">
                <a:extLst>
                  <a:ext uri="{FF2B5EF4-FFF2-40B4-BE49-F238E27FC236}">
                    <a16:creationId xmlns:a16="http://schemas.microsoft.com/office/drawing/2014/main" id="{6076F917-BF61-460C-8F35-0E602C50303B}"/>
                  </a:ext>
                </a:extLst>
              </p14:cNvPr>
              <p14:cNvContentPartPr/>
              <p14:nvPr/>
            </p14:nvContentPartPr>
            <p14:xfrm rot="21430190">
              <a:off x="6226740" y="3562017"/>
              <a:ext cx="127800" cy="12960"/>
            </p14:xfrm>
          </p:contentPart>
        </mc:Choice>
        <mc:Fallback xmlns="">
          <p:pic>
            <p:nvPicPr>
              <p:cNvPr id="127" name="Pismo odręczne 126">
                <a:extLst>
                  <a:ext uri="{FF2B5EF4-FFF2-40B4-BE49-F238E27FC236}">
                    <a16:creationId xmlns:a16="http://schemas.microsoft.com/office/drawing/2014/main" id="{6076F917-BF61-460C-8F35-0E602C5030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 rot="21430190">
                <a:off x="6218100" y="3553377"/>
                <a:ext cx="1454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8" name="Pismo odręczne 127">
                <a:extLst>
                  <a:ext uri="{FF2B5EF4-FFF2-40B4-BE49-F238E27FC236}">
                    <a16:creationId xmlns:a16="http://schemas.microsoft.com/office/drawing/2014/main" id="{13DD33E3-2B18-4961-BEDD-E681B3470456}"/>
                  </a:ext>
                </a:extLst>
              </p14:cNvPr>
              <p14:cNvContentPartPr/>
              <p14:nvPr/>
            </p14:nvContentPartPr>
            <p14:xfrm rot="21430190">
              <a:off x="6443820" y="3546537"/>
              <a:ext cx="85680" cy="141480"/>
            </p14:xfrm>
          </p:contentPart>
        </mc:Choice>
        <mc:Fallback xmlns="">
          <p:pic>
            <p:nvPicPr>
              <p:cNvPr id="128" name="Pismo odręczne 127">
                <a:extLst>
                  <a:ext uri="{FF2B5EF4-FFF2-40B4-BE49-F238E27FC236}">
                    <a16:creationId xmlns:a16="http://schemas.microsoft.com/office/drawing/2014/main" id="{13DD33E3-2B18-4961-BEDD-E681B347045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 rot="21430190">
                <a:off x="6435180" y="3537537"/>
                <a:ext cx="103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9" name="Pismo odręczne 128">
                <a:extLst>
                  <a:ext uri="{FF2B5EF4-FFF2-40B4-BE49-F238E27FC236}">
                    <a16:creationId xmlns:a16="http://schemas.microsoft.com/office/drawing/2014/main" id="{7EE778F1-4254-4FEC-8CC6-40F5CA02654F}"/>
                  </a:ext>
                </a:extLst>
              </p14:cNvPr>
              <p14:cNvContentPartPr/>
              <p14:nvPr/>
            </p14:nvContentPartPr>
            <p14:xfrm rot="21430190">
              <a:off x="6611220" y="3526377"/>
              <a:ext cx="86040" cy="158040"/>
            </p14:xfrm>
          </p:contentPart>
        </mc:Choice>
        <mc:Fallback xmlns="">
          <p:pic>
            <p:nvPicPr>
              <p:cNvPr id="129" name="Pismo odręczne 128">
                <a:extLst>
                  <a:ext uri="{FF2B5EF4-FFF2-40B4-BE49-F238E27FC236}">
                    <a16:creationId xmlns:a16="http://schemas.microsoft.com/office/drawing/2014/main" id="{7EE778F1-4254-4FEC-8CC6-40F5CA02654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 rot="21430190">
                <a:off x="6602580" y="3517377"/>
                <a:ext cx="1036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0" name="Pismo odręczne 129">
                <a:extLst>
                  <a:ext uri="{FF2B5EF4-FFF2-40B4-BE49-F238E27FC236}">
                    <a16:creationId xmlns:a16="http://schemas.microsoft.com/office/drawing/2014/main" id="{793B9AC7-C73C-4760-8F81-A576D0ACDB32}"/>
                  </a:ext>
                </a:extLst>
              </p14:cNvPr>
              <p14:cNvContentPartPr/>
              <p14:nvPr/>
            </p14:nvContentPartPr>
            <p14:xfrm rot="21430190">
              <a:off x="5570820" y="3673977"/>
              <a:ext cx="113400" cy="317520"/>
            </p14:xfrm>
          </p:contentPart>
        </mc:Choice>
        <mc:Fallback xmlns="">
          <p:pic>
            <p:nvPicPr>
              <p:cNvPr id="130" name="Pismo odręczne 129">
                <a:extLst>
                  <a:ext uri="{FF2B5EF4-FFF2-40B4-BE49-F238E27FC236}">
                    <a16:creationId xmlns:a16="http://schemas.microsoft.com/office/drawing/2014/main" id="{793B9AC7-C73C-4760-8F81-A576D0ACDB3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 rot="21430190">
                <a:off x="5561820" y="3665337"/>
                <a:ext cx="1310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1" name="Pismo odręczne 130">
                <a:extLst>
                  <a:ext uri="{FF2B5EF4-FFF2-40B4-BE49-F238E27FC236}">
                    <a16:creationId xmlns:a16="http://schemas.microsoft.com/office/drawing/2014/main" id="{36A808A7-9118-426A-835A-BB6801F32AA2}"/>
                  </a:ext>
                </a:extLst>
              </p14:cNvPr>
              <p14:cNvContentPartPr/>
              <p14:nvPr/>
            </p14:nvContentPartPr>
            <p14:xfrm rot="21430190">
              <a:off x="5328900" y="3653097"/>
              <a:ext cx="126360" cy="257400"/>
            </p14:xfrm>
          </p:contentPart>
        </mc:Choice>
        <mc:Fallback xmlns="">
          <p:pic>
            <p:nvPicPr>
              <p:cNvPr id="131" name="Pismo odręczne 130">
                <a:extLst>
                  <a:ext uri="{FF2B5EF4-FFF2-40B4-BE49-F238E27FC236}">
                    <a16:creationId xmlns:a16="http://schemas.microsoft.com/office/drawing/2014/main" id="{36A808A7-9118-426A-835A-BB6801F32AA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 rot="21430190">
                <a:off x="5320235" y="3644457"/>
                <a:ext cx="14405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38DB5183-B3DD-4FAF-8427-A335654C63F5}"/>
                  </a:ext>
                </a:extLst>
              </p14:cNvPr>
              <p14:cNvContentPartPr/>
              <p14:nvPr/>
            </p14:nvContentPartPr>
            <p14:xfrm rot="21430190">
              <a:off x="4993740" y="3660297"/>
              <a:ext cx="229320" cy="360720"/>
            </p14:xfrm>
          </p:contentPart>
        </mc:Choice>
        <mc:Fallback xmlns=""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38DB5183-B3DD-4FAF-8427-A335654C63F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 rot="21430190">
                <a:off x="4985100" y="3651297"/>
                <a:ext cx="2469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6" name="Pismo odręczne 135">
                <a:extLst>
                  <a:ext uri="{FF2B5EF4-FFF2-40B4-BE49-F238E27FC236}">
                    <a16:creationId xmlns:a16="http://schemas.microsoft.com/office/drawing/2014/main" id="{5E347E2B-290D-4D4B-B851-BF07749688D5}"/>
                  </a:ext>
                </a:extLst>
              </p14:cNvPr>
              <p14:cNvContentPartPr/>
              <p14:nvPr/>
            </p14:nvContentPartPr>
            <p14:xfrm rot="21430190">
              <a:off x="8220060" y="3041817"/>
              <a:ext cx="455040" cy="199440"/>
            </p14:xfrm>
          </p:contentPart>
        </mc:Choice>
        <mc:Fallback xmlns="">
          <p:pic>
            <p:nvPicPr>
              <p:cNvPr id="136" name="Pismo odręczne 135">
                <a:extLst>
                  <a:ext uri="{FF2B5EF4-FFF2-40B4-BE49-F238E27FC236}">
                    <a16:creationId xmlns:a16="http://schemas.microsoft.com/office/drawing/2014/main" id="{5E347E2B-290D-4D4B-B851-BF07749688D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 rot="21430190">
                <a:off x="8211420" y="3033177"/>
                <a:ext cx="472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7" name="Pismo odręczne 136">
                <a:extLst>
                  <a:ext uri="{FF2B5EF4-FFF2-40B4-BE49-F238E27FC236}">
                    <a16:creationId xmlns:a16="http://schemas.microsoft.com/office/drawing/2014/main" id="{5D179C79-5074-4969-B355-F8CB7AE0ED34}"/>
                  </a:ext>
                </a:extLst>
              </p14:cNvPr>
              <p14:cNvContentPartPr/>
              <p14:nvPr/>
            </p14:nvContentPartPr>
            <p14:xfrm rot="21430190">
              <a:off x="6942420" y="2493897"/>
              <a:ext cx="1655280" cy="355680"/>
            </p14:xfrm>
          </p:contentPart>
        </mc:Choice>
        <mc:Fallback xmlns="">
          <p:pic>
            <p:nvPicPr>
              <p:cNvPr id="137" name="Pismo odręczne 136">
                <a:extLst>
                  <a:ext uri="{FF2B5EF4-FFF2-40B4-BE49-F238E27FC236}">
                    <a16:creationId xmlns:a16="http://schemas.microsoft.com/office/drawing/2014/main" id="{5D179C79-5074-4969-B355-F8CB7AE0ED3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 rot="21430190">
                <a:off x="6933420" y="2484897"/>
                <a:ext cx="1672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4" name="Pismo odręczne 143">
                <a:extLst>
                  <a:ext uri="{FF2B5EF4-FFF2-40B4-BE49-F238E27FC236}">
                    <a16:creationId xmlns:a16="http://schemas.microsoft.com/office/drawing/2014/main" id="{F541304C-BE5C-45A4-902B-831F79CFB45F}"/>
                  </a:ext>
                </a:extLst>
              </p14:cNvPr>
              <p14:cNvContentPartPr/>
              <p14:nvPr/>
            </p14:nvContentPartPr>
            <p14:xfrm rot="21430190">
              <a:off x="6866460" y="3594777"/>
              <a:ext cx="907920" cy="597960"/>
            </p14:xfrm>
          </p:contentPart>
        </mc:Choice>
        <mc:Fallback xmlns="">
          <p:pic>
            <p:nvPicPr>
              <p:cNvPr id="144" name="Pismo odręczne 143">
                <a:extLst>
                  <a:ext uri="{FF2B5EF4-FFF2-40B4-BE49-F238E27FC236}">
                    <a16:creationId xmlns:a16="http://schemas.microsoft.com/office/drawing/2014/main" id="{F541304C-BE5C-45A4-902B-831F79CFB45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 rot="21430190">
                <a:off x="6857820" y="3586137"/>
                <a:ext cx="92556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5" name="Pismo odręczne 144">
                <a:extLst>
                  <a:ext uri="{FF2B5EF4-FFF2-40B4-BE49-F238E27FC236}">
                    <a16:creationId xmlns:a16="http://schemas.microsoft.com/office/drawing/2014/main" id="{4314D502-C53C-4C2A-97C6-11F945E1C715}"/>
                  </a:ext>
                </a:extLst>
              </p14:cNvPr>
              <p14:cNvContentPartPr/>
              <p14:nvPr/>
            </p14:nvContentPartPr>
            <p14:xfrm rot="21430190">
              <a:off x="8050500" y="3660297"/>
              <a:ext cx="200520" cy="44640"/>
            </p14:xfrm>
          </p:contentPart>
        </mc:Choice>
        <mc:Fallback xmlns="">
          <p:pic>
            <p:nvPicPr>
              <p:cNvPr id="145" name="Pismo odręczne 144">
                <a:extLst>
                  <a:ext uri="{FF2B5EF4-FFF2-40B4-BE49-F238E27FC236}">
                    <a16:creationId xmlns:a16="http://schemas.microsoft.com/office/drawing/2014/main" id="{4314D502-C53C-4C2A-97C6-11F945E1C71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 rot="21430190">
                <a:off x="8041860" y="3651297"/>
                <a:ext cx="218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F5DECFE1-2984-4584-A0B7-DF70804071E2}"/>
                  </a:ext>
                </a:extLst>
              </p14:cNvPr>
              <p14:cNvContentPartPr/>
              <p14:nvPr/>
            </p14:nvContentPartPr>
            <p14:xfrm rot="21430190">
              <a:off x="8055900" y="3774057"/>
              <a:ext cx="155880" cy="5400"/>
            </p14:xfrm>
          </p:contentPart>
        </mc:Choice>
        <mc:Fallback xmlns=""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F5DECFE1-2984-4584-A0B7-DF70804071E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 rot="21430190">
                <a:off x="8047260" y="3765057"/>
                <a:ext cx="173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7" name="Pismo odręczne 146">
                <a:extLst>
                  <a:ext uri="{FF2B5EF4-FFF2-40B4-BE49-F238E27FC236}">
                    <a16:creationId xmlns:a16="http://schemas.microsoft.com/office/drawing/2014/main" id="{ADCD72DB-6456-4BC8-8886-6696CD934A61}"/>
                  </a:ext>
                </a:extLst>
              </p14:cNvPr>
              <p14:cNvContentPartPr/>
              <p14:nvPr/>
            </p14:nvContentPartPr>
            <p14:xfrm rot="21430190">
              <a:off x="4692780" y="4762977"/>
              <a:ext cx="158400" cy="53640"/>
            </p14:xfrm>
          </p:contentPart>
        </mc:Choice>
        <mc:Fallback xmlns="">
          <p:pic>
            <p:nvPicPr>
              <p:cNvPr id="147" name="Pismo odręczne 146">
                <a:extLst>
                  <a:ext uri="{FF2B5EF4-FFF2-40B4-BE49-F238E27FC236}">
                    <a16:creationId xmlns:a16="http://schemas.microsoft.com/office/drawing/2014/main" id="{ADCD72DB-6456-4BC8-8886-6696CD934A6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 rot="21430190">
                <a:off x="4683780" y="4753977"/>
                <a:ext cx="176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8" name="Pismo odręczne 147">
                <a:extLst>
                  <a:ext uri="{FF2B5EF4-FFF2-40B4-BE49-F238E27FC236}">
                    <a16:creationId xmlns:a16="http://schemas.microsoft.com/office/drawing/2014/main" id="{E8759561-180D-4C5F-ABD6-A7A155A6E5F6}"/>
                  </a:ext>
                </a:extLst>
              </p14:cNvPr>
              <p14:cNvContentPartPr/>
              <p14:nvPr/>
            </p14:nvContentPartPr>
            <p14:xfrm rot="21430190">
              <a:off x="4733460" y="4684497"/>
              <a:ext cx="126000" cy="9720"/>
            </p14:xfrm>
          </p:contentPart>
        </mc:Choice>
        <mc:Fallback xmlns="">
          <p:pic>
            <p:nvPicPr>
              <p:cNvPr id="148" name="Pismo odręczne 147">
                <a:extLst>
                  <a:ext uri="{FF2B5EF4-FFF2-40B4-BE49-F238E27FC236}">
                    <a16:creationId xmlns:a16="http://schemas.microsoft.com/office/drawing/2014/main" id="{E8759561-180D-4C5F-ABD6-A7A155A6E5F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 rot="21430190">
                <a:off x="4724460" y="4675857"/>
                <a:ext cx="143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9" name="Pismo odręczne 148">
                <a:extLst>
                  <a:ext uri="{FF2B5EF4-FFF2-40B4-BE49-F238E27FC236}">
                    <a16:creationId xmlns:a16="http://schemas.microsoft.com/office/drawing/2014/main" id="{80028E93-1A36-4F34-8FD9-F0F16EB3568F}"/>
                  </a:ext>
                </a:extLst>
              </p14:cNvPr>
              <p14:cNvContentPartPr/>
              <p14:nvPr/>
            </p14:nvContentPartPr>
            <p14:xfrm rot="21430190">
              <a:off x="5078340" y="4631217"/>
              <a:ext cx="165600" cy="241560"/>
            </p14:xfrm>
          </p:contentPart>
        </mc:Choice>
        <mc:Fallback xmlns="">
          <p:pic>
            <p:nvPicPr>
              <p:cNvPr id="149" name="Pismo odręczne 148">
                <a:extLst>
                  <a:ext uri="{FF2B5EF4-FFF2-40B4-BE49-F238E27FC236}">
                    <a16:creationId xmlns:a16="http://schemas.microsoft.com/office/drawing/2014/main" id="{80028E93-1A36-4F34-8FD9-F0F16EB356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 rot="21430190">
                <a:off x="5069700" y="4622217"/>
                <a:ext cx="1832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5" name="Pismo odręczne 154">
                <a:extLst>
                  <a:ext uri="{FF2B5EF4-FFF2-40B4-BE49-F238E27FC236}">
                    <a16:creationId xmlns:a16="http://schemas.microsoft.com/office/drawing/2014/main" id="{C1B3DE53-857D-415D-99EE-A452820B870F}"/>
                  </a:ext>
                </a:extLst>
              </p14:cNvPr>
              <p14:cNvContentPartPr/>
              <p14:nvPr/>
            </p14:nvContentPartPr>
            <p14:xfrm rot="21430190">
              <a:off x="5873940" y="4764777"/>
              <a:ext cx="13320" cy="6120"/>
            </p14:xfrm>
          </p:contentPart>
        </mc:Choice>
        <mc:Fallback xmlns="">
          <p:pic>
            <p:nvPicPr>
              <p:cNvPr id="155" name="Pismo odręczne 154">
                <a:extLst>
                  <a:ext uri="{FF2B5EF4-FFF2-40B4-BE49-F238E27FC236}">
                    <a16:creationId xmlns:a16="http://schemas.microsoft.com/office/drawing/2014/main" id="{C1B3DE53-857D-415D-99EE-A452820B870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 rot="21430190">
                <a:off x="5864940" y="4755777"/>
                <a:ext cx="3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2" name="Pismo odręczne 161">
                <a:extLst>
                  <a:ext uri="{FF2B5EF4-FFF2-40B4-BE49-F238E27FC236}">
                    <a16:creationId xmlns:a16="http://schemas.microsoft.com/office/drawing/2014/main" id="{46E1695C-3997-422E-AD42-C62D5EA4E731}"/>
                  </a:ext>
                </a:extLst>
              </p14:cNvPr>
              <p14:cNvContentPartPr/>
              <p14:nvPr/>
            </p14:nvContentPartPr>
            <p14:xfrm rot="21430190">
              <a:off x="5995980" y="4464537"/>
              <a:ext cx="663840" cy="452520"/>
            </p14:xfrm>
          </p:contentPart>
        </mc:Choice>
        <mc:Fallback xmlns="">
          <p:pic>
            <p:nvPicPr>
              <p:cNvPr id="162" name="Pismo odręczne 161">
                <a:extLst>
                  <a:ext uri="{FF2B5EF4-FFF2-40B4-BE49-F238E27FC236}">
                    <a16:creationId xmlns:a16="http://schemas.microsoft.com/office/drawing/2014/main" id="{46E1695C-3997-422E-AD42-C62D5EA4E73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 rot="21430190">
                <a:off x="5987340" y="4455544"/>
                <a:ext cx="681480" cy="470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6407212C-FB69-417B-9DF2-BF6E7EF746CC}"/>
                  </a:ext>
                </a:extLst>
              </p14:cNvPr>
              <p14:cNvContentPartPr/>
              <p14:nvPr/>
            </p14:nvContentPartPr>
            <p14:xfrm rot="21430190">
              <a:off x="5664420" y="4642017"/>
              <a:ext cx="100080" cy="221040"/>
            </p14:xfrm>
          </p:contentPart>
        </mc:Choice>
        <mc:Fallback xmlns=""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6407212C-FB69-417B-9DF2-BF6E7EF746C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 rot="21430190">
                <a:off x="5655420" y="4633377"/>
                <a:ext cx="117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4" name="Pismo odręczne 163">
                <a:extLst>
                  <a:ext uri="{FF2B5EF4-FFF2-40B4-BE49-F238E27FC236}">
                    <a16:creationId xmlns:a16="http://schemas.microsoft.com/office/drawing/2014/main" id="{9CD3351F-6F63-40C2-88F4-D8A1031B1B92}"/>
                  </a:ext>
                </a:extLst>
              </p14:cNvPr>
              <p14:cNvContentPartPr/>
              <p14:nvPr/>
            </p14:nvContentPartPr>
            <p14:xfrm rot="21430190">
              <a:off x="5327820" y="4661817"/>
              <a:ext cx="210240" cy="269640"/>
            </p14:xfrm>
          </p:contentPart>
        </mc:Choice>
        <mc:Fallback xmlns="">
          <p:pic>
            <p:nvPicPr>
              <p:cNvPr id="164" name="Pismo odręczne 163">
                <a:extLst>
                  <a:ext uri="{FF2B5EF4-FFF2-40B4-BE49-F238E27FC236}">
                    <a16:creationId xmlns:a16="http://schemas.microsoft.com/office/drawing/2014/main" id="{9CD3351F-6F63-40C2-88F4-D8A1031B1B9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 rot="21430190">
                <a:off x="5318820" y="4652829"/>
                <a:ext cx="227880" cy="287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5" name="Pismo odręczne 164">
                <a:extLst>
                  <a:ext uri="{FF2B5EF4-FFF2-40B4-BE49-F238E27FC236}">
                    <a16:creationId xmlns:a16="http://schemas.microsoft.com/office/drawing/2014/main" id="{7E0DE6AA-A9D9-4EB7-A8CE-A1DD0F389F19}"/>
                  </a:ext>
                </a:extLst>
              </p14:cNvPr>
              <p14:cNvContentPartPr/>
              <p14:nvPr/>
            </p14:nvContentPartPr>
            <p14:xfrm rot="21430190">
              <a:off x="7271460" y="4284537"/>
              <a:ext cx="132480" cy="130680"/>
            </p14:xfrm>
          </p:contentPart>
        </mc:Choice>
        <mc:Fallback xmlns="">
          <p:pic>
            <p:nvPicPr>
              <p:cNvPr id="165" name="Pismo odręczne 164">
                <a:extLst>
                  <a:ext uri="{FF2B5EF4-FFF2-40B4-BE49-F238E27FC236}">
                    <a16:creationId xmlns:a16="http://schemas.microsoft.com/office/drawing/2014/main" id="{7E0DE6AA-A9D9-4EB7-A8CE-A1DD0F389F1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 rot="21430190">
                <a:off x="7262460" y="4275897"/>
                <a:ext cx="1501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8AE32FFA-4A8C-4D49-BF52-0A7852DA3B52}"/>
                  </a:ext>
                </a:extLst>
              </p14:cNvPr>
              <p14:cNvContentPartPr/>
              <p14:nvPr/>
            </p14:nvContentPartPr>
            <p14:xfrm rot="21430190">
              <a:off x="7004700" y="4516017"/>
              <a:ext cx="805680" cy="44640"/>
            </p14:xfrm>
          </p:contentPart>
        </mc:Choice>
        <mc:Fallback xmlns=""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8AE32FFA-4A8C-4D49-BF52-0A7852DA3B5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 rot="21430190">
                <a:off x="6996060" y="4507377"/>
                <a:ext cx="823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83" name="Pismo odręczne 182">
                <a:extLst>
                  <a:ext uri="{FF2B5EF4-FFF2-40B4-BE49-F238E27FC236}">
                    <a16:creationId xmlns:a16="http://schemas.microsoft.com/office/drawing/2014/main" id="{1EEF792F-637F-468A-8358-6CDB12BF4227}"/>
                  </a:ext>
                </a:extLst>
              </p14:cNvPr>
              <p14:cNvContentPartPr/>
              <p14:nvPr/>
            </p14:nvContentPartPr>
            <p14:xfrm rot="21430190">
              <a:off x="8579340" y="4791417"/>
              <a:ext cx="151200" cy="31680"/>
            </p14:xfrm>
          </p:contentPart>
        </mc:Choice>
        <mc:Fallback xmlns="">
          <p:pic>
            <p:nvPicPr>
              <p:cNvPr id="183" name="Pismo odręczne 182">
                <a:extLst>
                  <a:ext uri="{FF2B5EF4-FFF2-40B4-BE49-F238E27FC236}">
                    <a16:creationId xmlns:a16="http://schemas.microsoft.com/office/drawing/2014/main" id="{1EEF792F-637F-468A-8358-6CDB12BF422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 rot="21430190">
                <a:off x="8570700" y="4782777"/>
                <a:ext cx="168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84" name="Pismo odręczne 183">
                <a:extLst>
                  <a:ext uri="{FF2B5EF4-FFF2-40B4-BE49-F238E27FC236}">
                    <a16:creationId xmlns:a16="http://schemas.microsoft.com/office/drawing/2014/main" id="{D430FE6F-85F0-4606-A8D5-E9A3CBB596D0}"/>
                  </a:ext>
                </a:extLst>
              </p14:cNvPr>
              <p14:cNvContentPartPr/>
              <p14:nvPr/>
            </p14:nvContentPartPr>
            <p14:xfrm rot="21430190">
              <a:off x="8579340" y="4874217"/>
              <a:ext cx="138240" cy="25200"/>
            </p14:xfrm>
          </p:contentPart>
        </mc:Choice>
        <mc:Fallback xmlns="">
          <p:pic>
            <p:nvPicPr>
              <p:cNvPr id="184" name="Pismo odręczne 183">
                <a:extLst>
                  <a:ext uri="{FF2B5EF4-FFF2-40B4-BE49-F238E27FC236}">
                    <a16:creationId xmlns:a16="http://schemas.microsoft.com/office/drawing/2014/main" id="{D430FE6F-85F0-4606-A8D5-E9A3CBB596D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 rot="21430190">
                <a:off x="8570700" y="4865577"/>
                <a:ext cx="155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85" name="Pismo odręczne 184">
                <a:extLst>
                  <a:ext uri="{FF2B5EF4-FFF2-40B4-BE49-F238E27FC236}">
                    <a16:creationId xmlns:a16="http://schemas.microsoft.com/office/drawing/2014/main" id="{D6F3DEC3-9A28-48F7-854E-4329AA6D17DC}"/>
                  </a:ext>
                </a:extLst>
              </p14:cNvPr>
              <p14:cNvContentPartPr/>
              <p14:nvPr/>
            </p14:nvContentPartPr>
            <p14:xfrm rot="21430190">
              <a:off x="6778260" y="4599537"/>
              <a:ext cx="1653840" cy="743040"/>
            </p14:xfrm>
          </p:contentPart>
        </mc:Choice>
        <mc:Fallback xmlns="">
          <p:pic>
            <p:nvPicPr>
              <p:cNvPr id="185" name="Pismo odręczne 184">
                <a:extLst>
                  <a:ext uri="{FF2B5EF4-FFF2-40B4-BE49-F238E27FC236}">
                    <a16:creationId xmlns:a16="http://schemas.microsoft.com/office/drawing/2014/main" id="{D6F3DEC3-9A28-48F7-854E-4329AA6D17D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 rot="21430190">
                <a:off x="6769620" y="4590893"/>
                <a:ext cx="1671480" cy="760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86" name="Pismo odręczne 185">
                <a:extLst>
                  <a:ext uri="{FF2B5EF4-FFF2-40B4-BE49-F238E27FC236}">
                    <a16:creationId xmlns:a16="http://schemas.microsoft.com/office/drawing/2014/main" id="{F916BC9E-D9DC-4335-BAFA-AA982A2F8ECD}"/>
                  </a:ext>
                </a:extLst>
              </p14:cNvPr>
              <p14:cNvContentPartPr/>
              <p14:nvPr/>
            </p14:nvContentPartPr>
            <p14:xfrm rot="21430190">
              <a:off x="4730220" y="5682417"/>
              <a:ext cx="131400" cy="2880"/>
            </p14:xfrm>
          </p:contentPart>
        </mc:Choice>
        <mc:Fallback xmlns="">
          <p:pic>
            <p:nvPicPr>
              <p:cNvPr id="186" name="Pismo odręczne 185">
                <a:extLst>
                  <a:ext uri="{FF2B5EF4-FFF2-40B4-BE49-F238E27FC236}">
                    <a16:creationId xmlns:a16="http://schemas.microsoft.com/office/drawing/2014/main" id="{F916BC9E-D9DC-4335-BAFA-AA982A2F8EC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 rot="21430190">
                <a:off x="4721580" y="5673777"/>
                <a:ext cx="1490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87" name="Pismo odręczne 186">
                <a:extLst>
                  <a:ext uri="{FF2B5EF4-FFF2-40B4-BE49-F238E27FC236}">
                    <a16:creationId xmlns:a16="http://schemas.microsoft.com/office/drawing/2014/main" id="{0AF52E1B-9DDA-40DC-9966-0C9CD3B8DBF6}"/>
                  </a:ext>
                </a:extLst>
              </p14:cNvPr>
              <p14:cNvContentPartPr/>
              <p14:nvPr/>
            </p14:nvContentPartPr>
            <p14:xfrm rot="21430190">
              <a:off x="4724460" y="5578737"/>
              <a:ext cx="146520" cy="15120"/>
            </p14:xfrm>
          </p:contentPart>
        </mc:Choice>
        <mc:Fallback xmlns="">
          <p:pic>
            <p:nvPicPr>
              <p:cNvPr id="187" name="Pismo odręczne 186">
                <a:extLst>
                  <a:ext uri="{FF2B5EF4-FFF2-40B4-BE49-F238E27FC236}">
                    <a16:creationId xmlns:a16="http://schemas.microsoft.com/office/drawing/2014/main" id="{0AF52E1B-9DDA-40DC-9966-0C9CD3B8DBF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 rot="21430190">
                <a:off x="4715460" y="5569737"/>
                <a:ext cx="1641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95" name="Pismo odręczne 194">
                <a:extLst>
                  <a:ext uri="{FF2B5EF4-FFF2-40B4-BE49-F238E27FC236}">
                    <a16:creationId xmlns:a16="http://schemas.microsoft.com/office/drawing/2014/main" id="{F6C6CA14-29DD-47FE-AC58-1B479A8AE5E8}"/>
                  </a:ext>
                </a:extLst>
              </p14:cNvPr>
              <p14:cNvContentPartPr/>
              <p14:nvPr/>
            </p14:nvContentPartPr>
            <p14:xfrm rot="21430190">
              <a:off x="5807700" y="5612577"/>
              <a:ext cx="436320" cy="152280"/>
            </p14:xfrm>
          </p:contentPart>
        </mc:Choice>
        <mc:Fallback xmlns="">
          <p:pic>
            <p:nvPicPr>
              <p:cNvPr id="195" name="Pismo odręczne 194">
                <a:extLst>
                  <a:ext uri="{FF2B5EF4-FFF2-40B4-BE49-F238E27FC236}">
                    <a16:creationId xmlns:a16="http://schemas.microsoft.com/office/drawing/2014/main" id="{F6C6CA14-29DD-47FE-AC58-1B479A8AE5E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 rot="21430190">
                <a:off x="5799053" y="5603577"/>
                <a:ext cx="453975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96" name="Pismo odręczne 195">
                <a:extLst>
                  <a:ext uri="{FF2B5EF4-FFF2-40B4-BE49-F238E27FC236}">
                    <a16:creationId xmlns:a16="http://schemas.microsoft.com/office/drawing/2014/main" id="{F3219F52-6239-46BF-843F-E4F537D6E3CB}"/>
                  </a:ext>
                </a:extLst>
              </p14:cNvPr>
              <p14:cNvContentPartPr/>
              <p14:nvPr/>
            </p14:nvContentPartPr>
            <p14:xfrm rot="21430190">
              <a:off x="5453100" y="5525817"/>
              <a:ext cx="117000" cy="258840"/>
            </p14:xfrm>
          </p:contentPart>
        </mc:Choice>
        <mc:Fallback xmlns="">
          <p:pic>
            <p:nvPicPr>
              <p:cNvPr id="196" name="Pismo odręczne 195">
                <a:extLst>
                  <a:ext uri="{FF2B5EF4-FFF2-40B4-BE49-F238E27FC236}">
                    <a16:creationId xmlns:a16="http://schemas.microsoft.com/office/drawing/2014/main" id="{F3219F52-6239-46BF-843F-E4F537D6E3C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 rot="21430190">
                <a:off x="5444460" y="5517165"/>
                <a:ext cx="134640" cy="276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97" name="Pismo odręczne 196">
                <a:extLst>
                  <a:ext uri="{FF2B5EF4-FFF2-40B4-BE49-F238E27FC236}">
                    <a16:creationId xmlns:a16="http://schemas.microsoft.com/office/drawing/2014/main" id="{01F9BC2B-8A77-46DD-A8A6-542D6A9739BB}"/>
                  </a:ext>
                </a:extLst>
              </p14:cNvPr>
              <p14:cNvContentPartPr/>
              <p14:nvPr/>
            </p14:nvContentPartPr>
            <p14:xfrm rot="21430190">
              <a:off x="5019300" y="5549577"/>
              <a:ext cx="340560" cy="252000"/>
            </p14:xfrm>
          </p:contentPart>
        </mc:Choice>
        <mc:Fallback xmlns="">
          <p:pic>
            <p:nvPicPr>
              <p:cNvPr id="197" name="Pismo odręczne 196">
                <a:extLst>
                  <a:ext uri="{FF2B5EF4-FFF2-40B4-BE49-F238E27FC236}">
                    <a16:creationId xmlns:a16="http://schemas.microsoft.com/office/drawing/2014/main" id="{01F9BC2B-8A77-46DD-A8A6-542D6A9739B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 rot="21430190">
                <a:off x="5010651" y="5540577"/>
                <a:ext cx="358219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98" name="Pismo odręczne 197">
                <a:extLst>
                  <a:ext uri="{FF2B5EF4-FFF2-40B4-BE49-F238E27FC236}">
                    <a16:creationId xmlns:a16="http://schemas.microsoft.com/office/drawing/2014/main" id="{339A8021-F14A-4BF5-937F-073412DCA6D1}"/>
                  </a:ext>
                </a:extLst>
              </p14:cNvPr>
              <p14:cNvContentPartPr/>
              <p14:nvPr/>
            </p14:nvContentPartPr>
            <p14:xfrm rot="21430190">
              <a:off x="6198660" y="5446977"/>
              <a:ext cx="77400" cy="19800"/>
            </p14:xfrm>
          </p:contentPart>
        </mc:Choice>
        <mc:Fallback xmlns="">
          <p:pic>
            <p:nvPicPr>
              <p:cNvPr id="198" name="Pismo odręczne 197">
                <a:extLst>
                  <a:ext uri="{FF2B5EF4-FFF2-40B4-BE49-F238E27FC236}">
                    <a16:creationId xmlns:a16="http://schemas.microsoft.com/office/drawing/2014/main" id="{339A8021-F14A-4BF5-937F-073412DCA6D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 rot="21430190">
                <a:off x="6190020" y="5438337"/>
                <a:ext cx="95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99" name="Pismo odręczne 198">
                <a:extLst>
                  <a:ext uri="{FF2B5EF4-FFF2-40B4-BE49-F238E27FC236}">
                    <a16:creationId xmlns:a16="http://schemas.microsoft.com/office/drawing/2014/main" id="{CD3772B0-8A92-415A-B93A-2ECD420BE257}"/>
                  </a:ext>
                </a:extLst>
              </p14:cNvPr>
              <p14:cNvContentPartPr/>
              <p14:nvPr/>
            </p14:nvContentPartPr>
            <p14:xfrm rot="21430190">
              <a:off x="6372180" y="5362377"/>
              <a:ext cx="114840" cy="115560"/>
            </p14:xfrm>
          </p:contentPart>
        </mc:Choice>
        <mc:Fallback xmlns="">
          <p:pic>
            <p:nvPicPr>
              <p:cNvPr id="199" name="Pismo odręczne 198">
                <a:extLst>
                  <a:ext uri="{FF2B5EF4-FFF2-40B4-BE49-F238E27FC236}">
                    <a16:creationId xmlns:a16="http://schemas.microsoft.com/office/drawing/2014/main" id="{CD3772B0-8A92-415A-B93A-2ECD420BE25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 rot="21430190">
                <a:off x="6363540" y="5353377"/>
                <a:ext cx="132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04" name="Pismo odręczne 203">
                <a:extLst>
                  <a:ext uri="{FF2B5EF4-FFF2-40B4-BE49-F238E27FC236}">
                    <a16:creationId xmlns:a16="http://schemas.microsoft.com/office/drawing/2014/main" id="{B4249DD1-883C-430F-B0B2-48A8924AEE8E}"/>
                  </a:ext>
                </a:extLst>
              </p14:cNvPr>
              <p14:cNvContentPartPr/>
              <p14:nvPr/>
            </p14:nvContentPartPr>
            <p14:xfrm rot="21430190">
              <a:off x="6513660" y="5533017"/>
              <a:ext cx="601560" cy="317520"/>
            </p14:xfrm>
          </p:contentPart>
        </mc:Choice>
        <mc:Fallback xmlns="">
          <p:pic>
            <p:nvPicPr>
              <p:cNvPr id="204" name="Pismo odręczne 203">
                <a:extLst>
                  <a:ext uri="{FF2B5EF4-FFF2-40B4-BE49-F238E27FC236}">
                    <a16:creationId xmlns:a16="http://schemas.microsoft.com/office/drawing/2014/main" id="{B4249DD1-883C-430F-B0B2-48A8924AEE8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 rot="21430190">
                <a:off x="6504655" y="5524027"/>
                <a:ext cx="619211" cy="335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16" name="Pismo odręczne 215">
                <a:extLst>
                  <a:ext uri="{FF2B5EF4-FFF2-40B4-BE49-F238E27FC236}">
                    <a16:creationId xmlns:a16="http://schemas.microsoft.com/office/drawing/2014/main" id="{517822E6-87B9-4DBE-A3BC-2E2B09532F1C}"/>
                  </a:ext>
                </a:extLst>
              </p14:cNvPr>
              <p14:cNvContentPartPr/>
              <p14:nvPr/>
            </p14:nvContentPartPr>
            <p14:xfrm>
              <a:off x="1994858" y="5949570"/>
              <a:ext cx="152640" cy="266040"/>
            </p14:xfrm>
          </p:contentPart>
        </mc:Choice>
        <mc:Fallback xmlns="">
          <p:pic>
            <p:nvPicPr>
              <p:cNvPr id="216" name="Pismo odręczne 215">
                <a:extLst>
                  <a:ext uri="{FF2B5EF4-FFF2-40B4-BE49-F238E27FC236}">
                    <a16:creationId xmlns:a16="http://schemas.microsoft.com/office/drawing/2014/main" id="{517822E6-87B9-4DBE-A3BC-2E2B09532F1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985858" y="5940930"/>
                <a:ext cx="1702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17" name="Pismo odręczne 216">
                <a:extLst>
                  <a:ext uri="{FF2B5EF4-FFF2-40B4-BE49-F238E27FC236}">
                    <a16:creationId xmlns:a16="http://schemas.microsoft.com/office/drawing/2014/main" id="{73BFCA6F-8CB1-45B8-82CD-F021B3FF7D79}"/>
                  </a:ext>
                </a:extLst>
              </p14:cNvPr>
              <p14:cNvContentPartPr/>
              <p14:nvPr/>
            </p14:nvContentPartPr>
            <p14:xfrm>
              <a:off x="2330018" y="6129930"/>
              <a:ext cx="33840" cy="151200"/>
            </p14:xfrm>
          </p:contentPart>
        </mc:Choice>
        <mc:Fallback xmlns="">
          <p:pic>
            <p:nvPicPr>
              <p:cNvPr id="217" name="Pismo odręczne 216">
                <a:extLst>
                  <a:ext uri="{FF2B5EF4-FFF2-40B4-BE49-F238E27FC236}">
                    <a16:creationId xmlns:a16="http://schemas.microsoft.com/office/drawing/2014/main" id="{73BFCA6F-8CB1-45B8-82CD-F021B3FF7D7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321378" y="6121290"/>
                <a:ext cx="51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19" name="Pismo odręczne 218">
                <a:extLst>
                  <a:ext uri="{FF2B5EF4-FFF2-40B4-BE49-F238E27FC236}">
                    <a16:creationId xmlns:a16="http://schemas.microsoft.com/office/drawing/2014/main" id="{5076290B-1A06-4BAE-ABD8-F50FB449844B}"/>
                  </a:ext>
                </a:extLst>
              </p14:cNvPr>
              <p14:cNvContentPartPr/>
              <p14:nvPr/>
            </p14:nvContentPartPr>
            <p14:xfrm>
              <a:off x="2583458" y="5891610"/>
              <a:ext cx="21240" cy="18720"/>
            </p14:xfrm>
          </p:contentPart>
        </mc:Choice>
        <mc:Fallback xmlns="">
          <p:pic>
            <p:nvPicPr>
              <p:cNvPr id="219" name="Pismo odręczne 218">
                <a:extLst>
                  <a:ext uri="{FF2B5EF4-FFF2-40B4-BE49-F238E27FC236}">
                    <a16:creationId xmlns:a16="http://schemas.microsoft.com/office/drawing/2014/main" id="{5076290B-1A06-4BAE-ABD8-F50FB449844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574818" y="5882610"/>
                <a:ext cx="38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21" name="Pismo odręczne 220">
                <a:extLst>
                  <a:ext uri="{FF2B5EF4-FFF2-40B4-BE49-F238E27FC236}">
                    <a16:creationId xmlns:a16="http://schemas.microsoft.com/office/drawing/2014/main" id="{451E9E5B-43D4-448E-945E-44F28A1C1EB7}"/>
                  </a:ext>
                </a:extLst>
              </p14:cNvPr>
              <p14:cNvContentPartPr/>
              <p14:nvPr/>
            </p14:nvContentPartPr>
            <p14:xfrm>
              <a:off x="2484098" y="6018690"/>
              <a:ext cx="320400" cy="174600"/>
            </p14:xfrm>
          </p:contentPart>
        </mc:Choice>
        <mc:Fallback xmlns="">
          <p:pic>
            <p:nvPicPr>
              <p:cNvPr id="221" name="Pismo odręczne 220">
                <a:extLst>
                  <a:ext uri="{FF2B5EF4-FFF2-40B4-BE49-F238E27FC236}">
                    <a16:creationId xmlns:a16="http://schemas.microsoft.com/office/drawing/2014/main" id="{451E9E5B-43D4-448E-945E-44F28A1C1EB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475458" y="6009690"/>
                <a:ext cx="3380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23" name="Pismo odręczne 222">
                <a:extLst>
                  <a:ext uri="{FF2B5EF4-FFF2-40B4-BE49-F238E27FC236}">
                    <a16:creationId xmlns:a16="http://schemas.microsoft.com/office/drawing/2014/main" id="{E0544690-B90B-400D-B20B-CA4307CCF5FA}"/>
                  </a:ext>
                </a:extLst>
              </p14:cNvPr>
              <p14:cNvContentPartPr/>
              <p14:nvPr/>
            </p14:nvContentPartPr>
            <p14:xfrm>
              <a:off x="527858" y="5821050"/>
              <a:ext cx="1393920" cy="294120"/>
            </p14:xfrm>
          </p:contentPart>
        </mc:Choice>
        <mc:Fallback xmlns="">
          <p:pic>
            <p:nvPicPr>
              <p:cNvPr id="223" name="Pismo odręczne 222">
                <a:extLst>
                  <a:ext uri="{FF2B5EF4-FFF2-40B4-BE49-F238E27FC236}">
                    <a16:creationId xmlns:a16="http://schemas.microsoft.com/office/drawing/2014/main" id="{E0544690-B90B-400D-B20B-CA4307CCF5F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18856" y="5812050"/>
                <a:ext cx="1411565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24" name="Pismo odręczne 223">
                <a:extLst>
                  <a:ext uri="{FF2B5EF4-FFF2-40B4-BE49-F238E27FC236}">
                    <a16:creationId xmlns:a16="http://schemas.microsoft.com/office/drawing/2014/main" id="{F0E9431C-73B9-4258-ACD2-CBF82A018F34}"/>
                  </a:ext>
                </a:extLst>
              </p14:cNvPr>
              <p14:cNvContentPartPr/>
              <p14:nvPr/>
            </p14:nvContentPartPr>
            <p14:xfrm>
              <a:off x="3184658" y="5996730"/>
              <a:ext cx="146880" cy="223200"/>
            </p14:xfrm>
          </p:contentPart>
        </mc:Choice>
        <mc:Fallback xmlns="">
          <p:pic>
            <p:nvPicPr>
              <p:cNvPr id="224" name="Pismo odręczne 223">
                <a:extLst>
                  <a:ext uri="{FF2B5EF4-FFF2-40B4-BE49-F238E27FC236}">
                    <a16:creationId xmlns:a16="http://schemas.microsoft.com/office/drawing/2014/main" id="{F0E9431C-73B9-4258-ACD2-CBF82A018F3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75658" y="5987730"/>
                <a:ext cx="164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25" name="Pismo odręczne 224">
                <a:extLst>
                  <a:ext uri="{FF2B5EF4-FFF2-40B4-BE49-F238E27FC236}">
                    <a16:creationId xmlns:a16="http://schemas.microsoft.com/office/drawing/2014/main" id="{96EAFFDE-1577-486C-8633-F427CA9204AA}"/>
                  </a:ext>
                </a:extLst>
              </p14:cNvPr>
              <p14:cNvContentPartPr/>
              <p14:nvPr/>
            </p14:nvContentPartPr>
            <p14:xfrm>
              <a:off x="3559418" y="6089970"/>
              <a:ext cx="73440" cy="235440"/>
            </p14:xfrm>
          </p:contentPart>
        </mc:Choice>
        <mc:Fallback xmlns="">
          <p:pic>
            <p:nvPicPr>
              <p:cNvPr id="225" name="Pismo odręczne 224">
                <a:extLst>
                  <a:ext uri="{FF2B5EF4-FFF2-40B4-BE49-F238E27FC236}">
                    <a16:creationId xmlns:a16="http://schemas.microsoft.com/office/drawing/2014/main" id="{96EAFFDE-1577-486C-8633-F427CA9204A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550778" y="6080970"/>
                <a:ext cx="91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34" name="Pismo odręczne 233">
                <a:extLst>
                  <a:ext uri="{FF2B5EF4-FFF2-40B4-BE49-F238E27FC236}">
                    <a16:creationId xmlns:a16="http://schemas.microsoft.com/office/drawing/2014/main" id="{45639DB1-6AC9-40B9-95AC-0FFD8DDC2974}"/>
                  </a:ext>
                </a:extLst>
              </p14:cNvPr>
              <p14:cNvContentPartPr/>
              <p14:nvPr/>
            </p14:nvContentPartPr>
            <p14:xfrm>
              <a:off x="5035778" y="6095010"/>
              <a:ext cx="21960" cy="221760"/>
            </p14:xfrm>
          </p:contentPart>
        </mc:Choice>
        <mc:Fallback xmlns="">
          <p:pic>
            <p:nvPicPr>
              <p:cNvPr id="234" name="Pismo odręczne 233">
                <a:extLst>
                  <a:ext uri="{FF2B5EF4-FFF2-40B4-BE49-F238E27FC236}">
                    <a16:creationId xmlns:a16="http://schemas.microsoft.com/office/drawing/2014/main" id="{45639DB1-6AC9-40B9-95AC-0FFD8DDC297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27138" y="6086010"/>
                <a:ext cx="396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35" name="Pismo odręczne 234">
                <a:extLst>
                  <a:ext uri="{FF2B5EF4-FFF2-40B4-BE49-F238E27FC236}">
                    <a16:creationId xmlns:a16="http://schemas.microsoft.com/office/drawing/2014/main" id="{EFB7507C-9627-4AAB-B6CA-FC243AFA8387}"/>
                  </a:ext>
                </a:extLst>
              </p14:cNvPr>
              <p14:cNvContentPartPr/>
              <p14:nvPr/>
            </p14:nvContentPartPr>
            <p14:xfrm>
              <a:off x="5053058" y="6011130"/>
              <a:ext cx="32040" cy="39960"/>
            </p14:xfrm>
          </p:contentPart>
        </mc:Choice>
        <mc:Fallback xmlns="">
          <p:pic>
            <p:nvPicPr>
              <p:cNvPr id="235" name="Pismo odręczne 234">
                <a:extLst>
                  <a:ext uri="{FF2B5EF4-FFF2-40B4-BE49-F238E27FC236}">
                    <a16:creationId xmlns:a16="http://schemas.microsoft.com/office/drawing/2014/main" id="{EFB7507C-9627-4AAB-B6CA-FC243AFA838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044418" y="6002130"/>
                <a:ext cx="496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6" name="Pismo odręczne 235">
                <a:extLst>
                  <a:ext uri="{FF2B5EF4-FFF2-40B4-BE49-F238E27FC236}">
                    <a16:creationId xmlns:a16="http://schemas.microsoft.com/office/drawing/2014/main" id="{9FB930B3-99C4-4C4D-A29E-38C140E198CC}"/>
                  </a:ext>
                </a:extLst>
              </p14:cNvPr>
              <p14:cNvContentPartPr/>
              <p14:nvPr/>
            </p14:nvContentPartPr>
            <p14:xfrm>
              <a:off x="5176538" y="6088530"/>
              <a:ext cx="218160" cy="123480"/>
            </p14:xfrm>
          </p:contentPart>
        </mc:Choice>
        <mc:Fallback xmlns="">
          <p:pic>
            <p:nvPicPr>
              <p:cNvPr id="236" name="Pismo odręczne 235">
                <a:extLst>
                  <a:ext uri="{FF2B5EF4-FFF2-40B4-BE49-F238E27FC236}">
                    <a16:creationId xmlns:a16="http://schemas.microsoft.com/office/drawing/2014/main" id="{9FB930B3-99C4-4C4D-A29E-38C140E198C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167538" y="6079890"/>
                <a:ext cx="2358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9" name="Pismo odręczne 238">
                <a:extLst>
                  <a:ext uri="{FF2B5EF4-FFF2-40B4-BE49-F238E27FC236}">
                    <a16:creationId xmlns:a16="http://schemas.microsoft.com/office/drawing/2014/main" id="{512EBAB2-FE95-478C-9DB8-22B6D2247B02}"/>
                  </a:ext>
                </a:extLst>
              </p14:cNvPr>
              <p14:cNvContentPartPr/>
              <p14:nvPr/>
            </p14:nvContentPartPr>
            <p14:xfrm>
              <a:off x="5710058" y="5962890"/>
              <a:ext cx="15120" cy="26280"/>
            </p14:xfrm>
          </p:contentPart>
        </mc:Choice>
        <mc:Fallback xmlns="">
          <p:pic>
            <p:nvPicPr>
              <p:cNvPr id="239" name="Pismo odręczne 238">
                <a:extLst>
                  <a:ext uri="{FF2B5EF4-FFF2-40B4-BE49-F238E27FC236}">
                    <a16:creationId xmlns:a16="http://schemas.microsoft.com/office/drawing/2014/main" id="{512EBAB2-FE95-478C-9DB8-22B6D2247B0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701418" y="5953890"/>
                <a:ext cx="32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40" name="Pismo odręczne 239">
                <a:extLst>
                  <a:ext uri="{FF2B5EF4-FFF2-40B4-BE49-F238E27FC236}">
                    <a16:creationId xmlns:a16="http://schemas.microsoft.com/office/drawing/2014/main" id="{3D2ACF49-5421-41B8-9E5B-2D55E4274D3F}"/>
                  </a:ext>
                </a:extLst>
              </p14:cNvPr>
              <p14:cNvContentPartPr/>
              <p14:nvPr/>
            </p14:nvContentPartPr>
            <p14:xfrm>
              <a:off x="5821298" y="6076650"/>
              <a:ext cx="147240" cy="159120"/>
            </p14:xfrm>
          </p:contentPart>
        </mc:Choice>
        <mc:Fallback xmlns="">
          <p:pic>
            <p:nvPicPr>
              <p:cNvPr id="240" name="Pismo odręczne 239">
                <a:extLst>
                  <a:ext uri="{FF2B5EF4-FFF2-40B4-BE49-F238E27FC236}">
                    <a16:creationId xmlns:a16="http://schemas.microsoft.com/office/drawing/2014/main" id="{3D2ACF49-5421-41B8-9E5B-2D55E4274D3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812658" y="6068010"/>
                <a:ext cx="164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41" name="Pismo odręczne 240">
                <a:extLst>
                  <a:ext uri="{FF2B5EF4-FFF2-40B4-BE49-F238E27FC236}">
                    <a16:creationId xmlns:a16="http://schemas.microsoft.com/office/drawing/2014/main" id="{42128BC8-0C87-4BD2-9E31-0C72993064B0}"/>
                  </a:ext>
                </a:extLst>
              </p14:cNvPr>
              <p14:cNvContentPartPr/>
              <p14:nvPr/>
            </p14:nvContentPartPr>
            <p14:xfrm>
              <a:off x="5462378" y="6071970"/>
              <a:ext cx="269280" cy="200880"/>
            </p14:xfrm>
          </p:contentPart>
        </mc:Choice>
        <mc:Fallback xmlns="">
          <p:pic>
            <p:nvPicPr>
              <p:cNvPr id="241" name="Pismo odręczne 240">
                <a:extLst>
                  <a:ext uri="{FF2B5EF4-FFF2-40B4-BE49-F238E27FC236}">
                    <a16:creationId xmlns:a16="http://schemas.microsoft.com/office/drawing/2014/main" id="{42128BC8-0C87-4BD2-9E31-0C72993064B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453738" y="6063330"/>
                <a:ext cx="286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2" name="Pismo odręczne 241">
                <a:extLst>
                  <a:ext uri="{FF2B5EF4-FFF2-40B4-BE49-F238E27FC236}">
                    <a16:creationId xmlns:a16="http://schemas.microsoft.com/office/drawing/2014/main" id="{3B744618-79A8-4BBA-9A4E-18A3B8521B9B}"/>
                  </a:ext>
                </a:extLst>
              </p14:cNvPr>
              <p14:cNvContentPartPr/>
              <p14:nvPr/>
            </p14:nvContentPartPr>
            <p14:xfrm>
              <a:off x="4627538" y="6048570"/>
              <a:ext cx="342360" cy="144360"/>
            </p14:xfrm>
          </p:contentPart>
        </mc:Choice>
        <mc:Fallback xmlns="">
          <p:pic>
            <p:nvPicPr>
              <p:cNvPr id="242" name="Pismo odręczne 241">
                <a:extLst>
                  <a:ext uri="{FF2B5EF4-FFF2-40B4-BE49-F238E27FC236}">
                    <a16:creationId xmlns:a16="http://schemas.microsoft.com/office/drawing/2014/main" id="{3B744618-79A8-4BBA-9A4E-18A3B8521B9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618547" y="6039930"/>
                <a:ext cx="359981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3" name="Pismo odręczne 242">
                <a:extLst>
                  <a:ext uri="{FF2B5EF4-FFF2-40B4-BE49-F238E27FC236}">
                    <a16:creationId xmlns:a16="http://schemas.microsoft.com/office/drawing/2014/main" id="{18AE4534-861D-447C-9BE5-D904932D88E6}"/>
                  </a:ext>
                </a:extLst>
              </p14:cNvPr>
              <p14:cNvContentPartPr/>
              <p14:nvPr/>
            </p14:nvContentPartPr>
            <p14:xfrm>
              <a:off x="4079978" y="5871810"/>
              <a:ext cx="241920" cy="301320"/>
            </p14:xfrm>
          </p:contentPart>
        </mc:Choice>
        <mc:Fallback xmlns="">
          <p:pic>
            <p:nvPicPr>
              <p:cNvPr id="243" name="Pismo odręczne 242">
                <a:extLst>
                  <a:ext uri="{FF2B5EF4-FFF2-40B4-BE49-F238E27FC236}">
                    <a16:creationId xmlns:a16="http://schemas.microsoft.com/office/drawing/2014/main" id="{18AE4534-861D-447C-9BE5-D904932D88E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71338" y="5862810"/>
                <a:ext cx="259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4" name="Pismo odręczne 243">
                <a:extLst>
                  <a:ext uri="{FF2B5EF4-FFF2-40B4-BE49-F238E27FC236}">
                    <a16:creationId xmlns:a16="http://schemas.microsoft.com/office/drawing/2014/main" id="{793B31BC-AD88-4806-B2AF-71217ED1785D}"/>
                  </a:ext>
                </a:extLst>
              </p14:cNvPr>
              <p14:cNvContentPartPr/>
              <p14:nvPr/>
            </p14:nvContentPartPr>
            <p14:xfrm>
              <a:off x="3898178" y="6036330"/>
              <a:ext cx="100080" cy="142920"/>
            </p14:xfrm>
          </p:contentPart>
        </mc:Choice>
        <mc:Fallback xmlns="">
          <p:pic>
            <p:nvPicPr>
              <p:cNvPr id="244" name="Pismo odręczne 243">
                <a:extLst>
                  <a:ext uri="{FF2B5EF4-FFF2-40B4-BE49-F238E27FC236}">
                    <a16:creationId xmlns:a16="http://schemas.microsoft.com/office/drawing/2014/main" id="{793B31BC-AD88-4806-B2AF-71217ED1785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889538" y="6027690"/>
                <a:ext cx="117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5" name="Pismo odręczne 244">
                <a:extLst>
                  <a:ext uri="{FF2B5EF4-FFF2-40B4-BE49-F238E27FC236}">
                    <a16:creationId xmlns:a16="http://schemas.microsoft.com/office/drawing/2014/main" id="{E772575F-984B-41A7-8F73-73D1AB207861}"/>
                  </a:ext>
                </a:extLst>
              </p14:cNvPr>
              <p14:cNvContentPartPr/>
              <p14:nvPr/>
            </p14:nvContentPartPr>
            <p14:xfrm>
              <a:off x="3721778" y="6003930"/>
              <a:ext cx="70200" cy="149760"/>
            </p14:xfrm>
          </p:contentPart>
        </mc:Choice>
        <mc:Fallback xmlns="">
          <p:pic>
            <p:nvPicPr>
              <p:cNvPr id="245" name="Pismo odręczne 244">
                <a:extLst>
                  <a:ext uri="{FF2B5EF4-FFF2-40B4-BE49-F238E27FC236}">
                    <a16:creationId xmlns:a16="http://schemas.microsoft.com/office/drawing/2014/main" id="{E772575F-984B-41A7-8F73-73D1AB20786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712778" y="5995290"/>
                <a:ext cx="87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6" name="Pismo odręczne 245">
                <a:extLst>
                  <a:ext uri="{FF2B5EF4-FFF2-40B4-BE49-F238E27FC236}">
                    <a16:creationId xmlns:a16="http://schemas.microsoft.com/office/drawing/2014/main" id="{4FEBCF6B-FB5F-42BD-B1F5-0E7206805BC2}"/>
                  </a:ext>
                </a:extLst>
              </p14:cNvPr>
              <p14:cNvContentPartPr/>
              <p14:nvPr/>
            </p14:nvContentPartPr>
            <p14:xfrm>
              <a:off x="6337178" y="6023730"/>
              <a:ext cx="114840" cy="193680"/>
            </p14:xfrm>
          </p:contentPart>
        </mc:Choice>
        <mc:Fallback xmlns="">
          <p:pic>
            <p:nvPicPr>
              <p:cNvPr id="246" name="Pismo odręczne 245">
                <a:extLst>
                  <a:ext uri="{FF2B5EF4-FFF2-40B4-BE49-F238E27FC236}">
                    <a16:creationId xmlns:a16="http://schemas.microsoft.com/office/drawing/2014/main" id="{4FEBCF6B-FB5F-42BD-B1F5-0E7206805BC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328178" y="6015090"/>
                <a:ext cx="1324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7" name="Pismo odręczne 246">
                <a:extLst>
                  <a:ext uri="{FF2B5EF4-FFF2-40B4-BE49-F238E27FC236}">
                    <a16:creationId xmlns:a16="http://schemas.microsoft.com/office/drawing/2014/main" id="{6DBFEC35-777E-48C9-BD50-CA4B33B536D4}"/>
                  </a:ext>
                </a:extLst>
              </p14:cNvPr>
              <p14:cNvContentPartPr/>
              <p14:nvPr/>
            </p14:nvContentPartPr>
            <p14:xfrm>
              <a:off x="6519698" y="6201930"/>
              <a:ext cx="5040" cy="84240"/>
            </p14:xfrm>
          </p:contentPart>
        </mc:Choice>
        <mc:Fallback xmlns="">
          <p:pic>
            <p:nvPicPr>
              <p:cNvPr id="247" name="Pismo odręczne 246">
                <a:extLst>
                  <a:ext uri="{FF2B5EF4-FFF2-40B4-BE49-F238E27FC236}">
                    <a16:creationId xmlns:a16="http://schemas.microsoft.com/office/drawing/2014/main" id="{6DBFEC35-777E-48C9-BD50-CA4B33B536D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511058" y="6192930"/>
                <a:ext cx="22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48" name="Pismo odręczne 247">
                <a:extLst>
                  <a:ext uri="{FF2B5EF4-FFF2-40B4-BE49-F238E27FC236}">
                    <a16:creationId xmlns:a16="http://schemas.microsoft.com/office/drawing/2014/main" id="{04945284-D5B2-4FD2-A06C-1E7A18A88D03}"/>
                  </a:ext>
                </a:extLst>
              </p14:cNvPr>
              <p14:cNvContentPartPr/>
              <p14:nvPr/>
            </p14:nvContentPartPr>
            <p14:xfrm>
              <a:off x="6671618" y="6019050"/>
              <a:ext cx="141840" cy="176040"/>
            </p14:xfrm>
          </p:contentPart>
        </mc:Choice>
        <mc:Fallback xmlns="">
          <p:pic>
            <p:nvPicPr>
              <p:cNvPr id="248" name="Pismo odręczne 247">
                <a:extLst>
                  <a:ext uri="{FF2B5EF4-FFF2-40B4-BE49-F238E27FC236}">
                    <a16:creationId xmlns:a16="http://schemas.microsoft.com/office/drawing/2014/main" id="{04945284-D5B2-4FD2-A06C-1E7A18A88D0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662978" y="6010410"/>
                <a:ext cx="1594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9" name="Pismo odręczne 248">
                <a:extLst>
                  <a:ext uri="{FF2B5EF4-FFF2-40B4-BE49-F238E27FC236}">
                    <a16:creationId xmlns:a16="http://schemas.microsoft.com/office/drawing/2014/main" id="{30FD8CF2-E9B5-4EC6-8BD7-04E26372909D}"/>
                  </a:ext>
                </a:extLst>
              </p14:cNvPr>
              <p14:cNvContentPartPr/>
              <p14:nvPr/>
            </p14:nvContentPartPr>
            <p14:xfrm>
              <a:off x="6885458" y="6022650"/>
              <a:ext cx="132480" cy="193680"/>
            </p14:xfrm>
          </p:contentPart>
        </mc:Choice>
        <mc:Fallback xmlns="">
          <p:pic>
            <p:nvPicPr>
              <p:cNvPr id="249" name="Pismo odręczne 248">
                <a:extLst>
                  <a:ext uri="{FF2B5EF4-FFF2-40B4-BE49-F238E27FC236}">
                    <a16:creationId xmlns:a16="http://schemas.microsoft.com/office/drawing/2014/main" id="{30FD8CF2-E9B5-4EC6-8BD7-04E26372909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876818" y="6013650"/>
                <a:ext cx="1501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50" name="Pismo odręczne 249">
                <a:extLst>
                  <a:ext uri="{FF2B5EF4-FFF2-40B4-BE49-F238E27FC236}">
                    <a16:creationId xmlns:a16="http://schemas.microsoft.com/office/drawing/2014/main" id="{00C364D2-4A7A-4B6F-8D7E-710634E39E74}"/>
                  </a:ext>
                </a:extLst>
              </p14:cNvPr>
              <p14:cNvContentPartPr/>
              <p14:nvPr/>
            </p14:nvContentPartPr>
            <p14:xfrm>
              <a:off x="7143578" y="6002850"/>
              <a:ext cx="114120" cy="208800"/>
            </p14:xfrm>
          </p:contentPart>
        </mc:Choice>
        <mc:Fallback xmlns="">
          <p:pic>
            <p:nvPicPr>
              <p:cNvPr id="250" name="Pismo odręczne 249">
                <a:extLst>
                  <a:ext uri="{FF2B5EF4-FFF2-40B4-BE49-F238E27FC236}">
                    <a16:creationId xmlns:a16="http://schemas.microsoft.com/office/drawing/2014/main" id="{00C364D2-4A7A-4B6F-8D7E-710634E39E7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134578" y="5993850"/>
                <a:ext cx="131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51" name="Pismo odręczne 250">
                <a:extLst>
                  <a:ext uri="{FF2B5EF4-FFF2-40B4-BE49-F238E27FC236}">
                    <a16:creationId xmlns:a16="http://schemas.microsoft.com/office/drawing/2014/main" id="{488865E5-AE05-4644-849F-65E1DB671FBA}"/>
                  </a:ext>
                </a:extLst>
              </p14:cNvPr>
              <p14:cNvContentPartPr/>
              <p14:nvPr/>
            </p14:nvContentPartPr>
            <p14:xfrm>
              <a:off x="7417538" y="6103290"/>
              <a:ext cx="279360" cy="120600"/>
            </p14:xfrm>
          </p:contentPart>
        </mc:Choice>
        <mc:Fallback xmlns="">
          <p:pic>
            <p:nvPicPr>
              <p:cNvPr id="251" name="Pismo odręczne 250">
                <a:extLst>
                  <a:ext uri="{FF2B5EF4-FFF2-40B4-BE49-F238E27FC236}">
                    <a16:creationId xmlns:a16="http://schemas.microsoft.com/office/drawing/2014/main" id="{488865E5-AE05-4644-849F-65E1DB671FB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408898" y="6094290"/>
                <a:ext cx="297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52" name="Pismo odręczne 251">
                <a:extLst>
                  <a:ext uri="{FF2B5EF4-FFF2-40B4-BE49-F238E27FC236}">
                    <a16:creationId xmlns:a16="http://schemas.microsoft.com/office/drawing/2014/main" id="{4DF5ED90-5E93-4883-88BE-BFF8AEDF34F1}"/>
                  </a:ext>
                </a:extLst>
              </p14:cNvPr>
              <p14:cNvContentPartPr/>
              <p14:nvPr/>
            </p14:nvContentPartPr>
            <p14:xfrm>
              <a:off x="7805978" y="6087810"/>
              <a:ext cx="292320" cy="128880"/>
            </p14:xfrm>
          </p:contentPart>
        </mc:Choice>
        <mc:Fallback xmlns="">
          <p:pic>
            <p:nvPicPr>
              <p:cNvPr id="252" name="Pismo odręczne 251">
                <a:extLst>
                  <a:ext uri="{FF2B5EF4-FFF2-40B4-BE49-F238E27FC236}">
                    <a16:creationId xmlns:a16="http://schemas.microsoft.com/office/drawing/2014/main" id="{4DF5ED90-5E93-4883-88BE-BFF8AEDF34F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797338" y="6079170"/>
                <a:ext cx="3099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56" name="Pismo odręczne 255">
                <a:extLst>
                  <a:ext uri="{FF2B5EF4-FFF2-40B4-BE49-F238E27FC236}">
                    <a16:creationId xmlns:a16="http://schemas.microsoft.com/office/drawing/2014/main" id="{B12C87B3-DE7F-4A62-A9B5-661030DD87CF}"/>
                  </a:ext>
                </a:extLst>
              </p14:cNvPr>
              <p14:cNvContentPartPr/>
              <p14:nvPr/>
            </p14:nvContentPartPr>
            <p14:xfrm>
              <a:off x="8304938" y="5898450"/>
              <a:ext cx="286920" cy="299160"/>
            </p14:xfrm>
          </p:contentPart>
        </mc:Choice>
        <mc:Fallback xmlns="">
          <p:pic>
            <p:nvPicPr>
              <p:cNvPr id="256" name="Pismo odręczne 255">
                <a:extLst>
                  <a:ext uri="{FF2B5EF4-FFF2-40B4-BE49-F238E27FC236}">
                    <a16:creationId xmlns:a16="http://schemas.microsoft.com/office/drawing/2014/main" id="{B12C87B3-DE7F-4A62-A9B5-661030DD87C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296298" y="5889810"/>
                <a:ext cx="3045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61" name="Pismo odręczne 260">
                <a:extLst>
                  <a:ext uri="{FF2B5EF4-FFF2-40B4-BE49-F238E27FC236}">
                    <a16:creationId xmlns:a16="http://schemas.microsoft.com/office/drawing/2014/main" id="{4BDFF262-0B3C-4424-B17F-E8461D1113CD}"/>
                  </a:ext>
                </a:extLst>
              </p14:cNvPr>
              <p14:cNvContentPartPr/>
              <p14:nvPr/>
            </p14:nvContentPartPr>
            <p14:xfrm>
              <a:off x="1273778" y="6612690"/>
              <a:ext cx="271800" cy="25200"/>
            </p14:xfrm>
          </p:contentPart>
        </mc:Choice>
        <mc:Fallback xmlns="">
          <p:pic>
            <p:nvPicPr>
              <p:cNvPr id="261" name="Pismo odręczne 260">
                <a:extLst>
                  <a:ext uri="{FF2B5EF4-FFF2-40B4-BE49-F238E27FC236}">
                    <a16:creationId xmlns:a16="http://schemas.microsoft.com/office/drawing/2014/main" id="{4BDFF262-0B3C-4424-B17F-E8461D1113C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264778" y="6603690"/>
                <a:ext cx="2894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64" name="Pismo odręczne 263">
                <a:extLst>
                  <a:ext uri="{FF2B5EF4-FFF2-40B4-BE49-F238E27FC236}">
                    <a16:creationId xmlns:a16="http://schemas.microsoft.com/office/drawing/2014/main" id="{BF32B353-4138-40D4-B27F-17116E8B9768}"/>
                  </a:ext>
                </a:extLst>
              </p14:cNvPr>
              <p14:cNvContentPartPr/>
              <p14:nvPr/>
            </p14:nvContentPartPr>
            <p14:xfrm>
              <a:off x="1541258" y="6694770"/>
              <a:ext cx="105120" cy="120240"/>
            </p14:xfrm>
          </p:contentPart>
        </mc:Choice>
        <mc:Fallback xmlns="">
          <p:pic>
            <p:nvPicPr>
              <p:cNvPr id="264" name="Pismo odręczne 263">
                <a:extLst>
                  <a:ext uri="{FF2B5EF4-FFF2-40B4-BE49-F238E27FC236}">
                    <a16:creationId xmlns:a16="http://schemas.microsoft.com/office/drawing/2014/main" id="{BF32B353-4138-40D4-B27F-17116E8B976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532618" y="6685770"/>
                <a:ext cx="122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65" name="Pismo odręczne 264">
                <a:extLst>
                  <a:ext uri="{FF2B5EF4-FFF2-40B4-BE49-F238E27FC236}">
                    <a16:creationId xmlns:a16="http://schemas.microsoft.com/office/drawing/2014/main" id="{E53AC0B3-A42E-49B0-8771-DF8A0F17C492}"/>
                  </a:ext>
                </a:extLst>
              </p14:cNvPr>
              <p14:cNvContentPartPr/>
              <p14:nvPr/>
            </p14:nvContentPartPr>
            <p14:xfrm>
              <a:off x="1312658" y="6684690"/>
              <a:ext cx="157680" cy="141480"/>
            </p14:xfrm>
          </p:contentPart>
        </mc:Choice>
        <mc:Fallback xmlns="">
          <p:pic>
            <p:nvPicPr>
              <p:cNvPr id="265" name="Pismo odręczne 264">
                <a:extLst>
                  <a:ext uri="{FF2B5EF4-FFF2-40B4-BE49-F238E27FC236}">
                    <a16:creationId xmlns:a16="http://schemas.microsoft.com/office/drawing/2014/main" id="{E53AC0B3-A42E-49B0-8771-DF8A0F17C49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303658" y="6675690"/>
                <a:ext cx="175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66" name="Pismo odręczne 265">
                <a:extLst>
                  <a:ext uri="{FF2B5EF4-FFF2-40B4-BE49-F238E27FC236}">
                    <a16:creationId xmlns:a16="http://schemas.microsoft.com/office/drawing/2014/main" id="{C5C1F789-5A64-434F-9FB0-1B3A12018B0B}"/>
                  </a:ext>
                </a:extLst>
              </p14:cNvPr>
              <p14:cNvContentPartPr/>
              <p14:nvPr/>
            </p14:nvContentPartPr>
            <p14:xfrm>
              <a:off x="1434698" y="6405330"/>
              <a:ext cx="178560" cy="141480"/>
            </p14:xfrm>
          </p:contentPart>
        </mc:Choice>
        <mc:Fallback xmlns="">
          <p:pic>
            <p:nvPicPr>
              <p:cNvPr id="266" name="Pismo odręczne 265">
                <a:extLst>
                  <a:ext uri="{FF2B5EF4-FFF2-40B4-BE49-F238E27FC236}">
                    <a16:creationId xmlns:a16="http://schemas.microsoft.com/office/drawing/2014/main" id="{C5C1F789-5A64-434F-9FB0-1B3A12018B0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425698" y="6396690"/>
                <a:ext cx="1962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67" name="Pismo odręczne 266">
                <a:extLst>
                  <a:ext uri="{FF2B5EF4-FFF2-40B4-BE49-F238E27FC236}">
                    <a16:creationId xmlns:a16="http://schemas.microsoft.com/office/drawing/2014/main" id="{A8CA94A2-DCC7-4198-9C42-BCAF0644473F}"/>
                  </a:ext>
                </a:extLst>
              </p14:cNvPr>
              <p14:cNvContentPartPr/>
              <p14:nvPr/>
            </p14:nvContentPartPr>
            <p14:xfrm>
              <a:off x="1220138" y="6365730"/>
              <a:ext cx="146520" cy="201960"/>
            </p14:xfrm>
          </p:contentPart>
        </mc:Choice>
        <mc:Fallback xmlns="">
          <p:pic>
            <p:nvPicPr>
              <p:cNvPr id="267" name="Pismo odręczne 266">
                <a:extLst>
                  <a:ext uri="{FF2B5EF4-FFF2-40B4-BE49-F238E27FC236}">
                    <a16:creationId xmlns:a16="http://schemas.microsoft.com/office/drawing/2014/main" id="{A8CA94A2-DCC7-4198-9C42-BCAF0644473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211116" y="6357090"/>
                <a:ext cx="164203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68" name="Pismo odręczne 267">
                <a:extLst>
                  <a:ext uri="{FF2B5EF4-FFF2-40B4-BE49-F238E27FC236}">
                    <a16:creationId xmlns:a16="http://schemas.microsoft.com/office/drawing/2014/main" id="{6A0803B3-FC40-4211-917B-04DDAEE74A9D}"/>
                  </a:ext>
                </a:extLst>
              </p14:cNvPr>
              <p14:cNvContentPartPr/>
              <p14:nvPr/>
            </p14:nvContentPartPr>
            <p14:xfrm>
              <a:off x="1946258" y="6594330"/>
              <a:ext cx="138600" cy="6840"/>
            </p14:xfrm>
          </p:contentPart>
        </mc:Choice>
        <mc:Fallback xmlns="">
          <p:pic>
            <p:nvPicPr>
              <p:cNvPr id="268" name="Pismo odręczne 267">
                <a:extLst>
                  <a:ext uri="{FF2B5EF4-FFF2-40B4-BE49-F238E27FC236}">
                    <a16:creationId xmlns:a16="http://schemas.microsoft.com/office/drawing/2014/main" id="{6A0803B3-FC40-4211-917B-04DDAEE74A9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937258" y="6585330"/>
                <a:ext cx="156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69" name="Pismo odręczne 268">
                <a:extLst>
                  <a:ext uri="{FF2B5EF4-FFF2-40B4-BE49-F238E27FC236}">
                    <a16:creationId xmlns:a16="http://schemas.microsoft.com/office/drawing/2014/main" id="{2FF1C836-5AE2-496A-923A-DC41D4974CC6}"/>
                  </a:ext>
                </a:extLst>
              </p14:cNvPr>
              <p14:cNvContentPartPr/>
              <p14:nvPr/>
            </p14:nvContentPartPr>
            <p14:xfrm>
              <a:off x="1960658" y="6654090"/>
              <a:ext cx="155880" cy="9720"/>
            </p14:xfrm>
          </p:contentPart>
        </mc:Choice>
        <mc:Fallback xmlns="">
          <p:pic>
            <p:nvPicPr>
              <p:cNvPr id="269" name="Pismo odręczne 268">
                <a:extLst>
                  <a:ext uri="{FF2B5EF4-FFF2-40B4-BE49-F238E27FC236}">
                    <a16:creationId xmlns:a16="http://schemas.microsoft.com/office/drawing/2014/main" id="{2FF1C836-5AE2-496A-923A-DC41D4974CC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951658" y="6645090"/>
                <a:ext cx="173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74" name="Pismo odręczne 273">
                <a:extLst>
                  <a:ext uri="{FF2B5EF4-FFF2-40B4-BE49-F238E27FC236}">
                    <a16:creationId xmlns:a16="http://schemas.microsoft.com/office/drawing/2014/main" id="{D7A6FDBD-A18E-46EE-8B32-9E14187C25E1}"/>
                  </a:ext>
                </a:extLst>
              </p14:cNvPr>
              <p14:cNvContentPartPr/>
              <p14:nvPr/>
            </p14:nvContentPartPr>
            <p14:xfrm>
              <a:off x="3377618" y="6439530"/>
              <a:ext cx="127440" cy="15480"/>
            </p14:xfrm>
          </p:contentPart>
        </mc:Choice>
        <mc:Fallback xmlns="">
          <p:pic>
            <p:nvPicPr>
              <p:cNvPr id="274" name="Pismo odręczne 273">
                <a:extLst>
                  <a:ext uri="{FF2B5EF4-FFF2-40B4-BE49-F238E27FC236}">
                    <a16:creationId xmlns:a16="http://schemas.microsoft.com/office/drawing/2014/main" id="{D7A6FDBD-A18E-46EE-8B32-9E14187C25E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368978" y="6430890"/>
                <a:ext cx="145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85" name="Pismo odręczne 284">
                <a:extLst>
                  <a:ext uri="{FF2B5EF4-FFF2-40B4-BE49-F238E27FC236}">
                    <a16:creationId xmlns:a16="http://schemas.microsoft.com/office/drawing/2014/main" id="{7AB8AC5B-A7AB-4C96-9A1A-16F1A28C3992}"/>
                  </a:ext>
                </a:extLst>
              </p14:cNvPr>
              <p14:cNvContentPartPr/>
              <p14:nvPr/>
            </p14:nvContentPartPr>
            <p14:xfrm>
              <a:off x="4567778" y="6434490"/>
              <a:ext cx="273600" cy="300600"/>
            </p14:xfrm>
          </p:contentPart>
        </mc:Choice>
        <mc:Fallback xmlns="">
          <p:pic>
            <p:nvPicPr>
              <p:cNvPr id="285" name="Pismo odręczne 284">
                <a:extLst>
                  <a:ext uri="{FF2B5EF4-FFF2-40B4-BE49-F238E27FC236}">
                    <a16:creationId xmlns:a16="http://schemas.microsoft.com/office/drawing/2014/main" id="{7AB8AC5B-A7AB-4C96-9A1A-16F1A28C399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559138" y="6425840"/>
                <a:ext cx="291240" cy="318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86" name="Pismo odręczne 285">
                <a:extLst>
                  <a:ext uri="{FF2B5EF4-FFF2-40B4-BE49-F238E27FC236}">
                    <a16:creationId xmlns:a16="http://schemas.microsoft.com/office/drawing/2014/main" id="{AF8EE838-9412-49D4-8236-57D83BDF74C5}"/>
                  </a:ext>
                </a:extLst>
              </p14:cNvPr>
              <p14:cNvContentPartPr/>
              <p14:nvPr/>
            </p14:nvContentPartPr>
            <p14:xfrm>
              <a:off x="4354298" y="6583890"/>
              <a:ext cx="116640" cy="155520"/>
            </p14:xfrm>
          </p:contentPart>
        </mc:Choice>
        <mc:Fallback xmlns="">
          <p:pic>
            <p:nvPicPr>
              <p:cNvPr id="286" name="Pismo odręczne 285">
                <a:extLst>
                  <a:ext uri="{FF2B5EF4-FFF2-40B4-BE49-F238E27FC236}">
                    <a16:creationId xmlns:a16="http://schemas.microsoft.com/office/drawing/2014/main" id="{AF8EE838-9412-49D4-8236-57D83BDF74C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345658" y="6575250"/>
                <a:ext cx="134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87" name="Pismo odręczne 286">
                <a:extLst>
                  <a:ext uri="{FF2B5EF4-FFF2-40B4-BE49-F238E27FC236}">
                    <a16:creationId xmlns:a16="http://schemas.microsoft.com/office/drawing/2014/main" id="{25D34E1F-DB2A-406C-80D5-F97AA01AD721}"/>
                  </a:ext>
                </a:extLst>
              </p14:cNvPr>
              <p14:cNvContentPartPr/>
              <p14:nvPr/>
            </p14:nvContentPartPr>
            <p14:xfrm>
              <a:off x="4227938" y="6483450"/>
              <a:ext cx="57600" cy="151920"/>
            </p14:xfrm>
          </p:contentPart>
        </mc:Choice>
        <mc:Fallback xmlns="">
          <p:pic>
            <p:nvPicPr>
              <p:cNvPr id="287" name="Pismo odręczne 286">
                <a:extLst>
                  <a:ext uri="{FF2B5EF4-FFF2-40B4-BE49-F238E27FC236}">
                    <a16:creationId xmlns:a16="http://schemas.microsoft.com/office/drawing/2014/main" id="{25D34E1F-DB2A-406C-80D5-F97AA01AD72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19298" y="6474789"/>
                <a:ext cx="75240" cy="169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88" name="Pismo odręczne 287">
                <a:extLst>
                  <a:ext uri="{FF2B5EF4-FFF2-40B4-BE49-F238E27FC236}">
                    <a16:creationId xmlns:a16="http://schemas.microsoft.com/office/drawing/2014/main" id="{4A19C1ED-703D-4089-AC77-2CA4A3F6E1DA}"/>
                  </a:ext>
                </a:extLst>
              </p14:cNvPr>
              <p14:cNvContentPartPr/>
              <p14:nvPr/>
            </p14:nvContentPartPr>
            <p14:xfrm>
              <a:off x="3969098" y="6554010"/>
              <a:ext cx="177480" cy="234000"/>
            </p14:xfrm>
          </p:contentPart>
        </mc:Choice>
        <mc:Fallback xmlns="">
          <p:pic>
            <p:nvPicPr>
              <p:cNvPr id="288" name="Pismo odręczne 287">
                <a:extLst>
                  <a:ext uri="{FF2B5EF4-FFF2-40B4-BE49-F238E27FC236}">
                    <a16:creationId xmlns:a16="http://schemas.microsoft.com/office/drawing/2014/main" id="{4A19C1ED-703D-4089-AC77-2CA4A3F6E1D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960458" y="6545010"/>
                <a:ext cx="195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89" name="Pismo odręczne 288">
                <a:extLst>
                  <a:ext uri="{FF2B5EF4-FFF2-40B4-BE49-F238E27FC236}">
                    <a16:creationId xmlns:a16="http://schemas.microsoft.com/office/drawing/2014/main" id="{A9309756-4536-455F-9938-7E52CC271773}"/>
                  </a:ext>
                </a:extLst>
              </p14:cNvPr>
              <p14:cNvContentPartPr/>
              <p14:nvPr/>
            </p14:nvContentPartPr>
            <p14:xfrm>
              <a:off x="3570218" y="6396690"/>
              <a:ext cx="274680" cy="378000"/>
            </p14:xfrm>
          </p:contentPart>
        </mc:Choice>
        <mc:Fallback xmlns="">
          <p:pic>
            <p:nvPicPr>
              <p:cNvPr id="289" name="Pismo odręczne 288">
                <a:extLst>
                  <a:ext uri="{FF2B5EF4-FFF2-40B4-BE49-F238E27FC236}">
                    <a16:creationId xmlns:a16="http://schemas.microsoft.com/office/drawing/2014/main" id="{A9309756-4536-455F-9938-7E52CC271773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561578" y="6387699"/>
                <a:ext cx="292320" cy="395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90" name="Pismo odręczne 289">
                <a:extLst>
                  <a:ext uri="{FF2B5EF4-FFF2-40B4-BE49-F238E27FC236}">
                    <a16:creationId xmlns:a16="http://schemas.microsoft.com/office/drawing/2014/main" id="{E3F06362-A442-4D04-BE40-437B07F94BFC}"/>
                  </a:ext>
                </a:extLst>
              </p14:cNvPr>
              <p14:cNvContentPartPr/>
              <p14:nvPr/>
            </p14:nvContentPartPr>
            <p14:xfrm>
              <a:off x="2920058" y="6545370"/>
              <a:ext cx="428760" cy="169560"/>
            </p14:xfrm>
          </p:contentPart>
        </mc:Choice>
        <mc:Fallback xmlns="">
          <p:pic>
            <p:nvPicPr>
              <p:cNvPr id="290" name="Pismo odręczne 289">
                <a:extLst>
                  <a:ext uri="{FF2B5EF4-FFF2-40B4-BE49-F238E27FC236}">
                    <a16:creationId xmlns:a16="http://schemas.microsoft.com/office/drawing/2014/main" id="{E3F06362-A442-4D04-BE40-437B07F94BF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911066" y="6536370"/>
                <a:ext cx="446385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91" name="Pismo odręczne 290">
                <a:extLst>
                  <a:ext uri="{FF2B5EF4-FFF2-40B4-BE49-F238E27FC236}">
                    <a16:creationId xmlns:a16="http://schemas.microsoft.com/office/drawing/2014/main" id="{381CCD45-F523-4A81-9E26-AC636AE2488B}"/>
                  </a:ext>
                </a:extLst>
              </p14:cNvPr>
              <p14:cNvContentPartPr/>
              <p14:nvPr/>
            </p14:nvContentPartPr>
            <p14:xfrm>
              <a:off x="2515058" y="6420450"/>
              <a:ext cx="142200" cy="273960"/>
            </p14:xfrm>
          </p:contentPart>
        </mc:Choice>
        <mc:Fallback xmlns="">
          <p:pic>
            <p:nvPicPr>
              <p:cNvPr id="291" name="Pismo odręczne 290">
                <a:extLst>
                  <a:ext uri="{FF2B5EF4-FFF2-40B4-BE49-F238E27FC236}">
                    <a16:creationId xmlns:a16="http://schemas.microsoft.com/office/drawing/2014/main" id="{381CCD45-F523-4A81-9E26-AC636AE2488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506058" y="6411810"/>
                <a:ext cx="159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95" name="Pismo odręczne 294">
                <a:extLst>
                  <a:ext uri="{FF2B5EF4-FFF2-40B4-BE49-F238E27FC236}">
                    <a16:creationId xmlns:a16="http://schemas.microsoft.com/office/drawing/2014/main" id="{4C3AFDD4-D349-4B81-82EE-561988A9A544}"/>
                  </a:ext>
                </a:extLst>
              </p14:cNvPr>
              <p14:cNvContentPartPr/>
              <p14:nvPr/>
            </p14:nvContentPartPr>
            <p14:xfrm>
              <a:off x="1574378" y="2638650"/>
              <a:ext cx="1302480" cy="268200"/>
            </p14:xfrm>
          </p:contentPart>
        </mc:Choice>
        <mc:Fallback xmlns="">
          <p:pic>
            <p:nvPicPr>
              <p:cNvPr id="295" name="Pismo odręczne 294">
                <a:extLst>
                  <a:ext uri="{FF2B5EF4-FFF2-40B4-BE49-F238E27FC236}">
                    <a16:creationId xmlns:a16="http://schemas.microsoft.com/office/drawing/2014/main" id="{4C3AFDD4-D349-4B81-82EE-561988A9A54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556378" y="2620674"/>
                <a:ext cx="1338120" cy="303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96" name="Pismo odręczne 295">
                <a:extLst>
                  <a:ext uri="{FF2B5EF4-FFF2-40B4-BE49-F238E27FC236}">
                    <a16:creationId xmlns:a16="http://schemas.microsoft.com/office/drawing/2014/main" id="{742B84C1-477B-462C-963E-B224B54E626A}"/>
                  </a:ext>
                </a:extLst>
              </p14:cNvPr>
              <p14:cNvContentPartPr/>
              <p14:nvPr/>
            </p14:nvContentPartPr>
            <p14:xfrm>
              <a:off x="5391458" y="6460050"/>
              <a:ext cx="170640" cy="238320"/>
            </p14:xfrm>
          </p:contentPart>
        </mc:Choice>
        <mc:Fallback xmlns="">
          <p:pic>
            <p:nvPicPr>
              <p:cNvPr id="296" name="Pismo odręczne 295">
                <a:extLst>
                  <a:ext uri="{FF2B5EF4-FFF2-40B4-BE49-F238E27FC236}">
                    <a16:creationId xmlns:a16="http://schemas.microsoft.com/office/drawing/2014/main" id="{742B84C1-477B-462C-963E-B224B54E626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73458" y="6442050"/>
                <a:ext cx="20628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09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B1451718-574A-40B7-AF7D-E9E8C857FCA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66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Dyspersja/pixel vs N, </a:t>
            </a:r>
            <a:r>
              <a:rPr 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l-P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oraz FL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FE8703-F377-4838-A776-131145AE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8" y="1129430"/>
            <a:ext cx="4032505" cy="4617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027D1385-8EA1-40C0-9BCF-24161455121A}"/>
                  </a:ext>
                </a:extLst>
              </p14:cNvPr>
              <p14:cNvContentPartPr/>
              <p14:nvPr/>
            </p14:nvContentPartPr>
            <p14:xfrm>
              <a:off x="4430978" y="1598970"/>
              <a:ext cx="38520" cy="5760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027D1385-8EA1-40C0-9BCF-2416145512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2978" y="1580970"/>
                <a:ext cx="74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ECC3C83-C35D-4209-9F8C-10E7E4A74F9E}"/>
                  </a:ext>
                </a:extLst>
              </p14:cNvPr>
              <p14:cNvContentPartPr/>
              <p14:nvPr/>
            </p14:nvContentPartPr>
            <p14:xfrm>
              <a:off x="4756058" y="1479810"/>
              <a:ext cx="9720" cy="243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ECC3C83-C35D-4209-9F8C-10E7E4A74F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8418" y="1462170"/>
                <a:ext cx="453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6D048C77-C21A-4A09-A1CB-E2039C99F9FF}"/>
                  </a:ext>
                </a:extLst>
              </p14:cNvPr>
              <p14:cNvContentPartPr/>
              <p14:nvPr/>
            </p14:nvContentPartPr>
            <p14:xfrm>
              <a:off x="4869458" y="1566930"/>
              <a:ext cx="246600" cy="13896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6D048C77-C21A-4A09-A1CB-E2039C99F9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1818" y="1549290"/>
                <a:ext cx="282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1C152CF-B48A-4EF2-B21D-91AEF7FB503D}"/>
                  </a:ext>
                </a:extLst>
              </p14:cNvPr>
              <p14:cNvContentPartPr/>
              <p14:nvPr/>
            </p14:nvContentPartPr>
            <p14:xfrm>
              <a:off x="5417738" y="1579170"/>
              <a:ext cx="129240" cy="17064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1C152CF-B48A-4EF2-B21D-91AEF7FB50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00098" y="1561170"/>
                <a:ext cx="1648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5AF3832C-7EEB-4B43-B9D2-1DB8B0F39D2B}"/>
                  </a:ext>
                </a:extLst>
              </p14:cNvPr>
              <p14:cNvContentPartPr/>
              <p14:nvPr/>
            </p14:nvContentPartPr>
            <p14:xfrm>
              <a:off x="6189218" y="1553610"/>
              <a:ext cx="122760" cy="15408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5AF3832C-7EEB-4B43-B9D2-1DB8B0F39D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71218" y="1535610"/>
                <a:ext cx="158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F7AE5858-8B2F-4407-9145-F12FBC8C090A}"/>
                  </a:ext>
                </a:extLst>
              </p14:cNvPr>
              <p14:cNvContentPartPr/>
              <p14:nvPr/>
            </p14:nvContentPartPr>
            <p14:xfrm>
              <a:off x="7031258" y="1559370"/>
              <a:ext cx="142200" cy="1515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F7AE5858-8B2F-4407-9145-F12FBC8C09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13618" y="1541730"/>
                <a:ext cx="177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9BD76F13-D038-4FFE-849A-15A92D624F3F}"/>
                  </a:ext>
                </a:extLst>
              </p14:cNvPr>
              <p14:cNvContentPartPr/>
              <p14:nvPr/>
            </p14:nvContentPartPr>
            <p14:xfrm>
              <a:off x="7167338" y="1427610"/>
              <a:ext cx="1440" cy="1548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9BD76F13-D038-4FFE-849A-15A92D624F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49338" y="1409970"/>
                <a:ext cx="37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1B368B85-5B30-4101-8955-655BB84A5209}"/>
                  </a:ext>
                </a:extLst>
              </p14:cNvPr>
              <p14:cNvContentPartPr/>
              <p14:nvPr/>
            </p14:nvContentPartPr>
            <p14:xfrm>
              <a:off x="7772138" y="1497810"/>
              <a:ext cx="104400" cy="15768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1B368B85-5B30-4101-8955-655BB84A52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54498" y="1479810"/>
                <a:ext cx="140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F0340180-E506-4C8D-9AB8-90604964A277}"/>
                  </a:ext>
                </a:extLst>
              </p14:cNvPr>
              <p14:cNvContentPartPr/>
              <p14:nvPr/>
            </p14:nvContentPartPr>
            <p14:xfrm>
              <a:off x="7913618" y="1280370"/>
              <a:ext cx="35640" cy="13824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F0340180-E506-4C8D-9AB8-90604964A2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95978" y="1262370"/>
                <a:ext cx="71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D0CA251E-4AA7-4676-8FB0-E5F82FA5BC83}"/>
                  </a:ext>
                </a:extLst>
              </p14:cNvPr>
              <p14:cNvContentPartPr/>
              <p14:nvPr/>
            </p14:nvContentPartPr>
            <p14:xfrm>
              <a:off x="7282898" y="1342650"/>
              <a:ext cx="387000" cy="33768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D0CA251E-4AA7-4676-8FB0-E5F82FA5BC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65242" y="1324650"/>
                <a:ext cx="422673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A23AC859-FE50-43EA-9E0B-662D576CD58F}"/>
                  </a:ext>
                </a:extLst>
              </p14:cNvPr>
              <p14:cNvContentPartPr/>
              <p14:nvPr/>
            </p14:nvContentPartPr>
            <p14:xfrm>
              <a:off x="6380378" y="1520490"/>
              <a:ext cx="415080" cy="19728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A23AC859-FE50-43EA-9E0B-662D576CD5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62394" y="1502490"/>
                <a:ext cx="450689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4AF13E04-877B-424C-B0F8-C8045B22B6C0}"/>
                  </a:ext>
                </a:extLst>
              </p14:cNvPr>
              <p14:cNvContentPartPr/>
              <p14:nvPr/>
            </p14:nvContentPartPr>
            <p14:xfrm>
              <a:off x="5906978" y="1436610"/>
              <a:ext cx="177120" cy="26172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4AF13E04-877B-424C-B0F8-C8045B22B6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88978" y="1418970"/>
                <a:ext cx="2127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7EE91A0D-39B1-450F-8E41-2AE4A4F27EC4}"/>
                  </a:ext>
                </a:extLst>
              </p14:cNvPr>
              <p14:cNvContentPartPr/>
              <p14:nvPr/>
            </p14:nvContentPartPr>
            <p14:xfrm>
              <a:off x="5638418" y="1487730"/>
              <a:ext cx="169920" cy="32364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7EE91A0D-39B1-450F-8E41-2AE4A4F27EC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20741" y="1469730"/>
                <a:ext cx="205636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483CA153-5331-4E41-A42C-293A78FAB5F3}"/>
                  </a:ext>
                </a:extLst>
              </p14:cNvPr>
              <p14:cNvContentPartPr/>
              <p14:nvPr/>
            </p14:nvContentPartPr>
            <p14:xfrm>
              <a:off x="4792058" y="2023410"/>
              <a:ext cx="335520" cy="20772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483CA153-5331-4E41-A42C-293A78FAB5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74058" y="2005770"/>
                <a:ext cx="3711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E31F53A2-4313-49A3-8E36-C380F039DE6C}"/>
                  </a:ext>
                </a:extLst>
              </p14:cNvPr>
              <p14:cNvContentPartPr/>
              <p14:nvPr/>
            </p14:nvContentPartPr>
            <p14:xfrm>
              <a:off x="6330698" y="2096130"/>
              <a:ext cx="18360" cy="12420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E31F53A2-4313-49A3-8E36-C380F039DE6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13058" y="2078490"/>
                <a:ext cx="54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0A0B9DEC-B090-4A11-8C56-90D3F6D3E9B7}"/>
                  </a:ext>
                </a:extLst>
              </p14:cNvPr>
              <p14:cNvContentPartPr/>
              <p14:nvPr/>
            </p14:nvContentPartPr>
            <p14:xfrm>
              <a:off x="7443818" y="1978770"/>
              <a:ext cx="173880" cy="15480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0A0B9DEC-B090-4A11-8C56-90D3F6D3E9B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26178" y="1960770"/>
                <a:ext cx="2095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6F9F01BA-9717-4548-977F-D25560854785}"/>
                  </a:ext>
                </a:extLst>
              </p14:cNvPr>
              <p14:cNvContentPartPr/>
              <p14:nvPr/>
            </p14:nvContentPartPr>
            <p14:xfrm>
              <a:off x="7712738" y="1826490"/>
              <a:ext cx="365760" cy="346680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6F9F01BA-9717-4548-977F-D255608547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95098" y="1808832"/>
                <a:ext cx="401400" cy="382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9FC36B2C-5760-46AF-8C12-D901043EBA99}"/>
                  </a:ext>
                </a:extLst>
              </p14:cNvPr>
              <p14:cNvContentPartPr/>
              <p14:nvPr/>
            </p14:nvContentPartPr>
            <p14:xfrm>
              <a:off x="5224058" y="1875450"/>
              <a:ext cx="937080" cy="27432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9FC36B2C-5760-46AF-8C12-D901043EBA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06411" y="1857810"/>
                <a:ext cx="972734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Pismo odręczne 49">
                <a:extLst>
                  <a:ext uri="{FF2B5EF4-FFF2-40B4-BE49-F238E27FC236}">
                    <a16:creationId xmlns:a16="http://schemas.microsoft.com/office/drawing/2014/main" id="{D678AD24-D1D3-48C0-8ACF-C33BF479AF02}"/>
                  </a:ext>
                </a:extLst>
              </p14:cNvPr>
              <p14:cNvContentPartPr/>
              <p14:nvPr/>
            </p14:nvContentPartPr>
            <p14:xfrm>
              <a:off x="8163458" y="1904610"/>
              <a:ext cx="475200" cy="203400"/>
            </p14:xfrm>
          </p:contentPart>
        </mc:Choice>
        <mc:Fallback xmlns="">
          <p:pic>
            <p:nvPicPr>
              <p:cNvPr id="50" name="Pismo odręczne 49">
                <a:extLst>
                  <a:ext uri="{FF2B5EF4-FFF2-40B4-BE49-F238E27FC236}">
                    <a16:creationId xmlns:a16="http://schemas.microsoft.com/office/drawing/2014/main" id="{D678AD24-D1D3-48C0-8ACF-C33BF479AF0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45458" y="1886939"/>
                <a:ext cx="510840" cy="239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6" name="Pismo odręczne 65">
                <a:extLst>
                  <a:ext uri="{FF2B5EF4-FFF2-40B4-BE49-F238E27FC236}">
                    <a16:creationId xmlns:a16="http://schemas.microsoft.com/office/drawing/2014/main" id="{8311E98D-0D3D-44A0-ACEA-4022629A56DC}"/>
                  </a:ext>
                </a:extLst>
              </p14:cNvPr>
              <p14:cNvContentPartPr/>
              <p14:nvPr/>
            </p14:nvContentPartPr>
            <p14:xfrm>
              <a:off x="7467578" y="2307810"/>
              <a:ext cx="124560" cy="304920"/>
            </p14:xfrm>
          </p:contentPart>
        </mc:Choice>
        <mc:Fallback xmlns="">
          <p:pic>
            <p:nvPicPr>
              <p:cNvPr id="66" name="Pismo odręczne 65">
                <a:extLst>
                  <a:ext uri="{FF2B5EF4-FFF2-40B4-BE49-F238E27FC236}">
                    <a16:creationId xmlns:a16="http://schemas.microsoft.com/office/drawing/2014/main" id="{8311E98D-0D3D-44A0-ACEA-4022629A56D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49938" y="2290170"/>
                <a:ext cx="1602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7" name="Pismo odręczne 66">
                <a:extLst>
                  <a:ext uri="{FF2B5EF4-FFF2-40B4-BE49-F238E27FC236}">
                    <a16:creationId xmlns:a16="http://schemas.microsoft.com/office/drawing/2014/main" id="{45A04748-2BE6-4FB5-BFEF-3E5C7880F93A}"/>
                  </a:ext>
                </a:extLst>
              </p14:cNvPr>
              <p14:cNvContentPartPr/>
              <p14:nvPr/>
            </p14:nvContentPartPr>
            <p14:xfrm>
              <a:off x="6453098" y="1880490"/>
              <a:ext cx="895680" cy="755640"/>
            </p14:xfrm>
          </p:contentPart>
        </mc:Choice>
        <mc:Fallback xmlns="">
          <p:pic>
            <p:nvPicPr>
              <p:cNvPr id="67" name="Pismo odręczne 66">
                <a:extLst>
                  <a:ext uri="{FF2B5EF4-FFF2-40B4-BE49-F238E27FC236}">
                    <a16:creationId xmlns:a16="http://schemas.microsoft.com/office/drawing/2014/main" id="{45A04748-2BE6-4FB5-BFEF-3E5C7880F9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35105" y="1862850"/>
                <a:ext cx="931306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8" name="Pismo odręczne 67">
                <a:extLst>
                  <a:ext uri="{FF2B5EF4-FFF2-40B4-BE49-F238E27FC236}">
                    <a16:creationId xmlns:a16="http://schemas.microsoft.com/office/drawing/2014/main" id="{F6E4518F-A104-49A0-B144-E41B6FEE3D21}"/>
                  </a:ext>
                </a:extLst>
              </p14:cNvPr>
              <p14:cNvContentPartPr/>
              <p14:nvPr/>
            </p14:nvContentPartPr>
            <p14:xfrm>
              <a:off x="5464898" y="2363250"/>
              <a:ext cx="886680" cy="291960"/>
            </p14:xfrm>
          </p:contentPart>
        </mc:Choice>
        <mc:Fallback xmlns="">
          <p:pic>
            <p:nvPicPr>
              <p:cNvPr id="68" name="Pismo odręczne 67">
                <a:extLst>
                  <a:ext uri="{FF2B5EF4-FFF2-40B4-BE49-F238E27FC236}">
                    <a16:creationId xmlns:a16="http://schemas.microsoft.com/office/drawing/2014/main" id="{F6E4518F-A104-49A0-B144-E41B6FEE3D2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46898" y="2345610"/>
                <a:ext cx="9223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56FEA198-3F4E-41F2-8A8A-D668A581677D}"/>
                  </a:ext>
                </a:extLst>
              </p14:cNvPr>
              <p14:cNvContentPartPr/>
              <p14:nvPr/>
            </p14:nvContentPartPr>
            <p14:xfrm>
              <a:off x="4850018" y="2546490"/>
              <a:ext cx="521280" cy="155160"/>
            </p14:xfrm>
          </p:contentPart>
        </mc:Choice>
        <mc:Fallback xmlns=""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56FEA198-3F4E-41F2-8A8A-D668A581677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32018" y="2528532"/>
                <a:ext cx="556920" cy="190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D32C4DF3-F6B7-43F2-8BD1-B2BC87F3C1DB}"/>
                  </a:ext>
                </a:extLst>
              </p14:cNvPr>
              <p14:cNvContentPartPr/>
              <p14:nvPr/>
            </p14:nvContentPartPr>
            <p14:xfrm>
              <a:off x="4861178" y="2947890"/>
              <a:ext cx="28800" cy="320040"/>
            </p14:xfrm>
          </p:contentPart>
        </mc:Choice>
        <mc:Fallback xmlns=""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D32C4DF3-F6B7-43F2-8BD1-B2BC87F3C1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43538" y="2930250"/>
                <a:ext cx="644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4C283F3F-A04E-4484-93C7-33A3DB6B37E3}"/>
                  </a:ext>
                </a:extLst>
              </p14:cNvPr>
              <p14:cNvContentPartPr/>
              <p14:nvPr/>
            </p14:nvContentPartPr>
            <p14:xfrm>
              <a:off x="4995458" y="3090450"/>
              <a:ext cx="369720" cy="153360"/>
            </p14:xfrm>
          </p:contentPart>
        </mc:Choice>
        <mc:Fallback xmlns=""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4C283F3F-A04E-4484-93C7-33A3DB6B37E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77818" y="3072810"/>
                <a:ext cx="405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BAA865EB-0F9B-4911-A92C-62EE6BA8D372}"/>
                  </a:ext>
                </a:extLst>
              </p14:cNvPr>
              <p14:cNvContentPartPr/>
              <p14:nvPr/>
            </p14:nvContentPartPr>
            <p14:xfrm>
              <a:off x="6668378" y="3097290"/>
              <a:ext cx="150840" cy="164880"/>
            </p14:xfrm>
          </p:contentPart>
        </mc:Choice>
        <mc:Fallback xmlns=""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BAA865EB-0F9B-4911-A92C-62EE6BA8D37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50738" y="3079290"/>
                <a:ext cx="1864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3" name="Pismo odręczne 82">
                <a:extLst>
                  <a:ext uri="{FF2B5EF4-FFF2-40B4-BE49-F238E27FC236}">
                    <a16:creationId xmlns:a16="http://schemas.microsoft.com/office/drawing/2014/main" id="{D62BBE07-525F-49A5-9D59-B02A4BE490BA}"/>
                  </a:ext>
                </a:extLst>
              </p14:cNvPr>
              <p14:cNvContentPartPr/>
              <p14:nvPr/>
            </p14:nvContentPartPr>
            <p14:xfrm>
              <a:off x="6922178" y="3092970"/>
              <a:ext cx="440280" cy="205920"/>
            </p14:xfrm>
          </p:contentPart>
        </mc:Choice>
        <mc:Fallback xmlns="">
          <p:pic>
            <p:nvPicPr>
              <p:cNvPr id="83" name="Pismo odręczne 82">
                <a:extLst>
                  <a:ext uri="{FF2B5EF4-FFF2-40B4-BE49-F238E27FC236}">
                    <a16:creationId xmlns:a16="http://schemas.microsoft.com/office/drawing/2014/main" id="{D62BBE07-525F-49A5-9D59-B02A4BE490B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04538" y="3075330"/>
                <a:ext cx="475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3083CF2A-D827-478B-A31F-E5E668834697}"/>
                  </a:ext>
                </a:extLst>
              </p14:cNvPr>
              <p14:cNvContentPartPr/>
              <p14:nvPr/>
            </p14:nvContentPartPr>
            <p14:xfrm>
              <a:off x="5724458" y="2940690"/>
              <a:ext cx="838080" cy="473400"/>
            </p14:xfrm>
          </p:contentPart>
        </mc:Choice>
        <mc:Fallback xmlns=""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3083CF2A-D827-478B-A31F-E5E66883469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06458" y="2923050"/>
                <a:ext cx="8737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6C6D60C2-9234-43B3-AC9C-51B97D1A1ADA}"/>
                  </a:ext>
                </a:extLst>
              </p14:cNvPr>
              <p14:cNvContentPartPr/>
              <p14:nvPr/>
            </p14:nvContentPartPr>
            <p14:xfrm>
              <a:off x="7720658" y="2922690"/>
              <a:ext cx="268560" cy="366840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6C6D60C2-9234-43B3-AC9C-51B97D1A1AD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02658" y="2905050"/>
                <a:ext cx="3042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7" name="Pismo odręczne 116">
                <a:extLst>
                  <a:ext uri="{FF2B5EF4-FFF2-40B4-BE49-F238E27FC236}">
                    <a16:creationId xmlns:a16="http://schemas.microsoft.com/office/drawing/2014/main" id="{A5E34833-808A-47E6-A470-8FF048FFB245}"/>
                  </a:ext>
                </a:extLst>
              </p14:cNvPr>
              <p14:cNvContentPartPr/>
              <p14:nvPr/>
            </p14:nvContentPartPr>
            <p14:xfrm>
              <a:off x="4855058" y="3574650"/>
              <a:ext cx="2788200" cy="845280"/>
            </p14:xfrm>
          </p:contentPart>
        </mc:Choice>
        <mc:Fallback xmlns="">
          <p:pic>
            <p:nvPicPr>
              <p:cNvPr id="117" name="Pismo odręczne 116">
                <a:extLst>
                  <a:ext uri="{FF2B5EF4-FFF2-40B4-BE49-F238E27FC236}">
                    <a16:creationId xmlns:a16="http://schemas.microsoft.com/office/drawing/2014/main" id="{A5E34833-808A-47E6-A470-8FF048FFB2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37418" y="3557002"/>
                <a:ext cx="2823840" cy="88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9" name="Pismo odręczne 118">
                <a:extLst>
                  <a:ext uri="{FF2B5EF4-FFF2-40B4-BE49-F238E27FC236}">
                    <a16:creationId xmlns:a16="http://schemas.microsoft.com/office/drawing/2014/main" id="{48AF80C9-A526-4A33-896E-4279DC114FEB}"/>
                  </a:ext>
                </a:extLst>
              </p14:cNvPr>
              <p14:cNvContentPartPr/>
              <p14:nvPr/>
            </p14:nvContentPartPr>
            <p14:xfrm>
              <a:off x="4988258" y="4759410"/>
              <a:ext cx="32040" cy="395280"/>
            </p14:xfrm>
          </p:contentPart>
        </mc:Choice>
        <mc:Fallback xmlns="">
          <p:pic>
            <p:nvPicPr>
              <p:cNvPr id="119" name="Pismo odręczne 118">
                <a:extLst>
                  <a:ext uri="{FF2B5EF4-FFF2-40B4-BE49-F238E27FC236}">
                    <a16:creationId xmlns:a16="http://schemas.microsoft.com/office/drawing/2014/main" id="{48AF80C9-A526-4A33-896E-4279DC114FE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0258" y="4741770"/>
                <a:ext cx="676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AC1A43B9-6B31-4C9B-AD05-9030994A9176}"/>
                  </a:ext>
                </a:extLst>
              </p14:cNvPr>
              <p14:cNvContentPartPr/>
              <p14:nvPr/>
            </p14:nvContentPartPr>
            <p14:xfrm>
              <a:off x="5146658" y="4949850"/>
              <a:ext cx="284040" cy="165960"/>
            </p14:xfrm>
          </p:contentPart>
        </mc:Choice>
        <mc:Fallback xmlns=""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AC1A43B9-6B31-4C9B-AD05-9030994A917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129018" y="4932210"/>
                <a:ext cx="3196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C6D10AA4-71BC-4B0B-BE69-881BF9D04902}"/>
                  </a:ext>
                </a:extLst>
              </p14:cNvPr>
              <p14:cNvContentPartPr/>
              <p14:nvPr/>
            </p14:nvContentPartPr>
            <p14:xfrm>
              <a:off x="8190818" y="4734570"/>
              <a:ext cx="186480" cy="262440"/>
            </p14:xfrm>
          </p:contentPart>
        </mc:Choice>
        <mc:Fallback xmlns=""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C6D10AA4-71BC-4B0B-BE69-881BF9D0490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73178" y="4716930"/>
                <a:ext cx="2221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C5483FCA-4630-4F06-96B6-6EB7EA39A041}"/>
                  </a:ext>
                </a:extLst>
              </p14:cNvPr>
              <p14:cNvContentPartPr/>
              <p14:nvPr/>
            </p14:nvContentPartPr>
            <p14:xfrm>
              <a:off x="7783298" y="4714410"/>
              <a:ext cx="259200" cy="332280"/>
            </p14:xfrm>
          </p:contentPart>
        </mc:Choice>
        <mc:Fallback xmlns=""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C5483FCA-4630-4F06-96B6-6EB7EA39A0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65298" y="4696410"/>
                <a:ext cx="2948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4" name="Pismo odręczne 133">
                <a:extLst>
                  <a:ext uri="{FF2B5EF4-FFF2-40B4-BE49-F238E27FC236}">
                    <a16:creationId xmlns:a16="http://schemas.microsoft.com/office/drawing/2014/main" id="{33937A93-D293-459F-8C2E-59C56DCB529A}"/>
                  </a:ext>
                </a:extLst>
              </p14:cNvPr>
              <p14:cNvContentPartPr/>
              <p14:nvPr/>
            </p14:nvContentPartPr>
            <p14:xfrm>
              <a:off x="5778458" y="4786770"/>
              <a:ext cx="1513080" cy="334080"/>
            </p14:xfrm>
          </p:contentPart>
        </mc:Choice>
        <mc:Fallback xmlns="">
          <p:pic>
            <p:nvPicPr>
              <p:cNvPr id="134" name="Pismo odręczne 133">
                <a:extLst>
                  <a:ext uri="{FF2B5EF4-FFF2-40B4-BE49-F238E27FC236}">
                    <a16:creationId xmlns:a16="http://schemas.microsoft.com/office/drawing/2014/main" id="{33937A93-D293-459F-8C2E-59C56DCB529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760818" y="4769111"/>
                <a:ext cx="1548720" cy="36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8" name="Pismo odręczne 137">
                <a:extLst>
                  <a:ext uri="{FF2B5EF4-FFF2-40B4-BE49-F238E27FC236}">
                    <a16:creationId xmlns:a16="http://schemas.microsoft.com/office/drawing/2014/main" id="{69E33F75-61B9-425C-82BC-D5D4BB72FCE7}"/>
                  </a:ext>
                </a:extLst>
              </p14:cNvPr>
              <p14:cNvContentPartPr/>
              <p14:nvPr/>
            </p14:nvContentPartPr>
            <p14:xfrm>
              <a:off x="5418458" y="5629890"/>
              <a:ext cx="305640" cy="142560"/>
            </p14:xfrm>
          </p:contentPart>
        </mc:Choice>
        <mc:Fallback xmlns="">
          <p:pic>
            <p:nvPicPr>
              <p:cNvPr id="138" name="Pismo odręczne 137">
                <a:extLst>
                  <a:ext uri="{FF2B5EF4-FFF2-40B4-BE49-F238E27FC236}">
                    <a16:creationId xmlns:a16="http://schemas.microsoft.com/office/drawing/2014/main" id="{69E33F75-61B9-425C-82BC-D5D4BB72FCE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00818" y="5612250"/>
                <a:ext cx="341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9" name="Pismo odręczne 138">
                <a:extLst>
                  <a:ext uri="{FF2B5EF4-FFF2-40B4-BE49-F238E27FC236}">
                    <a16:creationId xmlns:a16="http://schemas.microsoft.com/office/drawing/2014/main" id="{49C7B345-A21D-4DBC-8E64-CCE920977435}"/>
                  </a:ext>
                </a:extLst>
              </p14:cNvPr>
              <p14:cNvContentPartPr/>
              <p14:nvPr/>
            </p14:nvContentPartPr>
            <p14:xfrm>
              <a:off x="4943258" y="5473650"/>
              <a:ext cx="360360" cy="534240"/>
            </p14:xfrm>
          </p:contentPart>
        </mc:Choice>
        <mc:Fallback xmlns="">
          <p:pic>
            <p:nvPicPr>
              <p:cNvPr id="139" name="Pismo odręczne 138">
                <a:extLst>
                  <a:ext uri="{FF2B5EF4-FFF2-40B4-BE49-F238E27FC236}">
                    <a16:creationId xmlns:a16="http://schemas.microsoft.com/office/drawing/2014/main" id="{49C7B345-A21D-4DBC-8E64-CCE92097743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25618" y="5456010"/>
                <a:ext cx="39600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3" name="Pismo odręczne 162">
                <a:extLst>
                  <a:ext uri="{FF2B5EF4-FFF2-40B4-BE49-F238E27FC236}">
                    <a16:creationId xmlns:a16="http://schemas.microsoft.com/office/drawing/2014/main" id="{C15DDE00-99E1-468B-A6A6-7370948520FF}"/>
                  </a:ext>
                </a:extLst>
              </p14:cNvPr>
              <p14:cNvContentPartPr/>
              <p14:nvPr/>
            </p14:nvContentPartPr>
            <p14:xfrm>
              <a:off x="7557218" y="5889090"/>
              <a:ext cx="209520" cy="405360"/>
            </p14:xfrm>
          </p:contentPart>
        </mc:Choice>
        <mc:Fallback xmlns="">
          <p:pic>
            <p:nvPicPr>
              <p:cNvPr id="163" name="Pismo odręczne 162">
                <a:extLst>
                  <a:ext uri="{FF2B5EF4-FFF2-40B4-BE49-F238E27FC236}">
                    <a16:creationId xmlns:a16="http://schemas.microsoft.com/office/drawing/2014/main" id="{C15DDE00-99E1-468B-A6A6-7370948520F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39249" y="5871106"/>
                <a:ext cx="245099" cy="44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4" name="Pismo odręczne 163">
                <a:extLst>
                  <a:ext uri="{FF2B5EF4-FFF2-40B4-BE49-F238E27FC236}">
                    <a16:creationId xmlns:a16="http://schemas.microsoft.com/office/drawing/2014/main" id="{24BBBEC3-92D9-435B-B150-30FF0328C005}"/>
                  </a:ext>
                </a:extLst>
              </p14:cNvPr>
              <p14:cNvContentPartPr/>
              <p14:nvPr/>
            </p14:nvContentPartPr>
            <p14:xfrm>
              <a:off x="6551378" y="5930130"/>
              <a:ext cx="873000" cy="396000"/>
            </p14:xfrm>
          </p:contentPart>
        </mc:Choice>
        <mc:Fallback xmlns="">
          <p:pic>
            <p:nvPicPr>
              <p:cNvPr id="164" name="Pismo odręczne 163">
                <a:extLst>
                  <a:ext uri="{FF2B5EF4-FFF2-40B4-BE49-F238E27FC236}">
                    <a16:creationId xmlns:a16="http://schemas.microsoft.com/office/drawing/2014/main" id="{24BBBEC3-92D9-435B-B150-30FF0328C00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33738" y="5912490"/>
                <a:ext cx="9086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5" name="Pismo odręczne 164">
                <a:extLst>
                  <a:ext uri="{FF2B5EF4-FFF2-40B4-BE49-F238E27FC236}">
                    <a16:creationId xmlns:a16="http://schemas.microsoft.com/office/drawing/2014/main" id="{E20CBBED-6EAD-4114-9F29-2E56FDADF98F}"/>
                  </a:ext>
                </a:extLst>
              </p14:cNvPr>
              <p14:cNvContentPartPr/>
              <p14:nvPr/>
            </p14:nvContentPartPr>
            <p14:xfrm>
              <a:off x="5022818" y="6102210"/>
              <a:ext cx="1427400" cy="305640"/>
            </p14:xfrm>
          </p:contentPart>
        </mc:Choice>
        <mc:Fallback xmlns="">
          <p:pic>
            <p:nvPicPr>
              <p:cNvPr id="165" name="Pismo odręczne 164">
                <a:extLst>
                  <a:ext uri="{FF2B5EF4-FFF2-40B4-BE49-F238E27FC236}">
                    <a16:creationId xmlns:a16="http://schemas.microsoft.com/office/drawing/2014/main" id="{E20CBBED-6EAD-4114-9F29-2E56FDADF9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04823" y="6084570"/>
                <a:ext cx="1463031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1C70A634-0E05-4421-90C2-2C02ACC61E2E}"/>
                  </a:ext>
                </a:extLst>
              </p14:cNvPr>
              <p14:cNvContentPartPr/>
              <p14:nvPr/>
            </p14:nvContentPartPr>
            <p14:xfrm>
              <a:off x="6081578" y="5399850"/>
              <a:ext cx="1290960" cy="393480"/>
            </p14:xfrm>
          </p:contentPart>
        </mc:Choice>
        <mc:Fallback xmlns=""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1C70A634-0E05-4421-90C2-2C02ACC61E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63583" y="5382210"/>
                <a:ext cx="132659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7" name="Pismo odręczne 166">
                <a:extLst>
                  <a:ext uri="{FF2B5EF4-FFF2-40B4-BE49-F238E27FC236}">
                    <a16:creationId xmlns:a16="http://schemas.microsoft.com/office/drawing/2014/main" id="{B2C44E4C-054E-4A51-87D0-711F5764D2D5}"/>
                  </a:ext>
                </a:extLst>
              </p14:cNvPr>
              <p14:cNvContentPartPr/>
              <p14:nvPr/>
            </p14:nvContentPartPr>
            <p14:xfrm>
              <a:off x="4259618" y="1472970"/>
              <a:ext cx="74160" cy="208800"/>
            </p14:xfrm>
          </p:contentPart>
        </mc:Choice>
        <mc:Fallback xmlns="">
          <p:pic>
            <p:nvPicPr>
              <p:cNvPr id="167" name="Pismo odręczne 166">
                <a:extLst>
                  <a:ext uri="{FF2B5EF4-FFF2-40B4-BE49-F238E27FC236}">
                    <a16:creationId xmlns:a16="http://schemas.microsoft.com/office/drawing/2014/main" id="{B2C44E4C-054E-4A51-87D0-711F5764D2D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41618" y="1454970"/>
                <a:ext cx="109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9" name="Pismo odręczne 168">
                <a:extLst>
                  <a:ext uri="{FF2B5EF4-FFF2-40B4-BE49-F238E27FC236}">
                    <a16:creationId xmlns:a16="http://schemas.microsoft.com/office/drawing/2014/main" id="{D3461BE6-33BB-432F-8835-5BFC160CB20D}"/>
                  </a:ext>
                </a:extLst>
              </p14:cNvPr>
              <p14:cNvContentPartPr/>
              <p14:nvPr/>
            </p14:nvContentPartPr>
            <p14:xfrm>
              <a:off x="4352498" y="2943210"/>
              <a:ext cx="157320" cy="247680"/>
            </p14:xfrm>
          </p:contentPart>
        </mc:Choice>
        <mc:Fallback xmlns="">
          <p:pic>
            <p:nvPicPr>
              <p:cNvPr id="169" name="Pismo odręczne 168">
                <a:extLst>
                  <a:ext uri="{FF2B5EF4-FFF2-40B4-BE49-F238E27FC236}">
                    <a16:creationId xmlns:a16="http://schemas.microsoft.com/office/drawing/2014/main" id="{D3461BE6-33BB-432F-8835-5BFC160CB20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34498" y="2925210"/>
                <a:ext cx="1929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1" name="Pismo odręczne 170">
                <a:extLst>
                  <a:ext uri="{FF2B5EF4-FFF2-40B4-BE49-F238E27FC236}">
                    <a16:creationId xmlns:a16="http://schemas.microsoft.com/office/drawing/2014/main" id="{2FC6C93C-6590-4735-8546-FA623225A95B}"/>
                  </a:ext>
                </a:extLst>
              </p14:cNvPr>
              <p14:cNvContentPartPr/>
              <p14:nvPr/>
            </p14:nvContentPartPr>
            <p14:xfrm>
              <a:off x="4419458" y="4719450"/>
              <a:ext cx="239760" cy="217440"/>
            </p14:xfrm>
          </p:contentPart>
        </mc:Choice>
        <mc:Fallback xmlns="">
          <p:pic>
            <p:nvPicPr>
              <p:cNvPr id="171" name="Pismo odręczne 170">
                <a:extLst>
                  <a:ext uri="{FF2B5EF4-FFF2-40B4-BE49-F238E27FC236}">
                    <a16:creationId xmlns:a16="http://schemas.microsoft.com/office/drawing/2014/main" id="{2FC6C93C-6590-4735-8546-FA623225A95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01485" y="4701450"/>
                <a:ext cx="275347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27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28650" y="94693"/>
            <a:ext cx="7886700" cy="8204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Optymalizacja siatki dyfrakcyjnej – rozdzielczość spektralna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-48593" y="1946690"/>
                <a:ext cx="2187244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593" y="1946690"/>
                <a:ext cx="2187244" cy="525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Obraz 40">
            <a:extLst>
              <a:ext uri="{FF2B5EF4-FFF2-40B4-BE49-F238E27FC236}">
                <a16:creationId xmlns:a16="http://schemas.microsoft.com/office/drawing/2014/main" id="{AD43DAA3-7111-40EA-987F-8C283AF36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50" y="985339"/>
            <a:ext cx="4985463" cy="3070470"/>
          </a:xfrm>
          <a:prstGeom prst="rect">
            <a:avLst/>
          </a:prstGeom>
        </p:spPr>
      </p:pic>
      <p:grpSp>
        <p:nvGrpSpPr>
          <p:cNvPr id="137" name="Grupa 136">
            <a:extLst>
              <a:ext uri="{FF2B5EF4-FFF2-40B4-BE49-F238E27FC236}">
                <a16:creationId xmlns:a16="http://schemas.microsoft.com/office/drawing/2014/main" id="{AA33FFBF-9357-4F65-9AA9-B9C4F6894253}"/>
              </a:ext>
            </a:extLst>
          </p:cNvPr>
          <p:cNvGrpSpPr/>
          <p:nvPr/>
        </p:nvGrpSpPr>
        <p:grpSpPr>
          <a:xfrm>
            <a:off x="574602" y="4257837"/>
            <a:ext cx="7894800" cy="1055880"/>
            <a:chOff x="649030" y="4768200"/>
            <a:chExt cx="7894800" cy="10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4B93CD22-FDDB-411A-A644-CEA94A2554FF}"/>
                    </a:ext>
                  </a:extLst>
                </p14:cNvPr>
                <p14:cNvContentPartPr/>
                <p14:nvPr/>
              </p14:nvContentPartPr>
              <p14:xfrm rot="21250865">
                <a:off x="1338790" y="4833720"/>
                <a:ext cx="25560" cy="36720"/>
              </p14:xfrm>
            </p:contentPart>
          </mc:Choice>
          <mc:Fallback xmlns=""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4B93CD22-FDDB-411A-A644-CEA94A2554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250865">
                  <a:off x="1321150" y="4815720"/>
                  <a:ext cx="61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1720D727-571B-43B3-B714-2B34F40E380C}"/>
                    </a:ext>
                  </a:extLst>
                </p14:cNvPr>
                <p14:cNvContentPartPr/>
                <p14:nvPr/>
              </p14:nvContentPartPr>
              <p14:xfrm rot="21250865">
                <a:off x="1763950" y="4957920"/>
                <a:ext cx="142200" cy="117720"/>
              </p14:xfrm>
            </p:contentPart>
          </mc:Choice>
          <mc:Fallback xmlns=""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1720D727-571B-43B3-B714-2B34F40E38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1250865">
                  <a:off x="1745950" y="4940280"/>
                  <a:ext cx="177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B4AFEE08-2826-4558-BFAD-BA78E03070C3}"/>
                    </a:ext>
                  </a:extLst>
                </p14:cNvPr>
                <p14:cNvContentPartPr/>
                <p14:nvPr/>
              </p14:nvContentPartPr>
              <p14:xfrm rot="21250865">
                <a:off x="2356870" y="4969440"/>
                <a:ext cx="105120" cy="158040"/>
              </p14:xfrm>
            </p:contentPart>
          </mc:Choice>
          <mc:Fallback xmlns=""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B4AFEE08-2826-4558-BFAD-BA78E03070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21250865">
                  <a:off x="2339230" y="4951800"/>
                  <a:ext cx="140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A49D7D40-91D4-4CD6-9363-D3FA8EE29B89}"/>
                    </a:ext>
                  </a:extLst>
                </p14:cNvPr>
                <p14:cNvContentPartPr/>
                <p14:nvPr/>
              </p14:nvContentPartPr>
              <p14:xfrm rot="21250865">
                <a:off x="2389630" y="4843800"/>
                <a:ext cx="360" cy="360"/>
              </p14:xfrm>
            </p:contentPart>
          </mc:Choice>
          <mc:Fallback xmlns=""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A49D7D40-91D4-4CD6-9363-D3FA8EE29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21250865">
                  <a:off x="2371630" y="4826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E3F1D1E9-0C0C-42C6-91E9-2F64DDF03BF2}"/>
                    </a:ext>
                  </a:extLst>
                </p14:cNvPr>
                <p14:cNvContentPartPr/>
                <p14:nvPr/>
              </p14:nvContentPartPr>
              <p14:xfrm rot="21250865">
                <a:off x="2917390" y="4924800"/>
                <a:ext cx="119880" cy="190800"/>
              </p14:xfrm>
            </p:contentPart>
          </mc:Choice>
          <mc:Fallback xmlns=""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E3F1D1E9-0C0C-42C6-91E9-2F64DDF03B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21250865">
                  <a:off x="2899390" y="4907160"/>
                  <a:ext cx="155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DD676AF5-3794-43F8-9B48-EFD6D4A633E0}"/>
                    </a:ext>
                  </a:extLst>
                </p14:cNvPr>
                <p14:cNvContentPartPr/>
                <p14:nvPr/>
              </p14:nvContentPartPr>
              <p14:xfrm rot="21250865">
                <a:off x="3136630" y="5081040"/>
                <a:ext cx="3240" cy="24120"/>
              </p14:xfrm>
            </p:contentPart>
          </mc:Choice>
          <mc:Fallback xmlns=""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DD676AF5-3794-43F8-9B48-EFD6D4A633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 rot="21250865">
                  <a:off x="3118990" y="5063040"/>
                  <a:ext cx="38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E33F3E4C-8DD5-49EA-A52C-55E1E9585F70}"/>
                    </a:ext>
                  </a:extLst>
                </p14:cNvPr>
                <p14:cNvContentPartPr/>
                <p14:nvPr/>
              </p14:nvContentPartPr>
              <p14:xfrm rot="21250865">
                <a:off x="3342550" y="5017320"/>
                <a:ext cx="106920" cy="101520"/>
              </p14:xfrm>
            </p:contentPart>
          </mc:Choice>
          <mc:Fallback xmlns=""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E33F3E4C-8DD5-49EA-A52C-55E1E9585F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rot="21250865">
                  <a:off x="3324550" y="4999680"/>
                  <a:ext cx="142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41A6BBFE-315D-4789-94C9-FD8E4605CC4D}"/>
                    </a:ext>
                  </a:extLst>
                </p14:cNvPr>
                <p14:cNvContentPartPr/>
                <p14:nvPr/>
              </p14:nvContentPartPr>
              <p14:xfrm rot="21250865">
                <a:off x="3413470" y="4874400"/>
                <a:ext cx="16560" cy="32040"/>
              </p14:xfrm>
            </p:contentPart>
          </mc:Choice>
          <mc:Fallback xmlns=""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41A6BBFE-315D-4789-94C9-FD8E4605CC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 rot="21250865">
                  <a:off x="3395830" y="4856760"/>
                  <a:ext cx="52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5C73B175-5EDF-4F76-A7B8-D29EC2D9B8E6}"/>
                    </a:ext>
                  </a:extLst>
                </p14:cNvPr>
                <p14:cNvContentPartPr/>
                <p14:nvPr/>
              </p14:nvContentPartPr>
              <p14:xfrm rot="21250865">
                <a:off x="3689230" y="4959000"/>
                <a:ext cx="131400" cy="173880"/>
              </p14:xfrm>
            </p:contentPart>
          </mc:Choice>
          <mc:Fallback xmlns=""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5C73B175-5EDF-4F76-A7B8-D29EC2D9B8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 rot="21250865">
                  <a:off x="3671590" y="4941360"/>
                  <a:ext cx="167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AB069BB2-4E11-49C6-8B3A-EF57F58B873D}"/>
                    </a:ext>
                  </a:extLst>
                </p14:cNvPr>
                <p14:cNvContentPartPr/>
                <p14:nvPr/>
              </p14:nvContentPartPr>
              <p14:xfrm rot="21250865">
                <a:off x="3943030" y="5104440"/>
                <a:ext cx="7920" cy="9000"/>
              </p14:xfrm>
            </p:contentPart>
          </mc:Choice>
          <mc:Fallback xmlns=""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AB069BB2-4E11-49C6-8B3A-EF57F58B87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 rot="21250865">
                  <a:off x="3925030" y="5086800"/>
                  <a:ext cx="43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0034368C-8E30-40BB-AA92-BB431E3DD064}"/>
                    </a:ext>
                  </a:extLst>
                </p14:cNvPr>
                <p14:cNvContentPartPr/>
                <p14:nvPr/>
              </p14:nvContentPartPr>
              <p14:xfrm rot="21250865">
                <a:off x="4227790" y="4890240"/>
                <a:ext cx="294840" cy="274320"/>
              </p14:xfrm>
            </p:contentPart>
          </mc:Choice>
          <mc:Fallback xmlns=""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0034368C-8E30-40BB-AA92-BB431E3DD0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 rot="21250865">
                  <a:off x="4210128" y="4872600"/>
                  <a:ext cx="330524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D64C7B39-BD0D-4235-B134-3B70FD2CD3A5}"/>
                    </a:ext>
                  </a:extLst>
                </p14:cNvPr>
                <p14:cNvContentPartPr/>
                <p14:nvPr/>
              </p14:nvContentPartPr>
              <p14:xfrm rot="21250865">
                <a:off x="2011990" y="4953600"/>
                <a:ext cx="271800" cy="157680"/>
              </p14:xfrm>
            </p:contentPart>
          </mc:Choice>
          <mc:Fallback xmlns=""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D64C7B39-BD0D-4235-B134-3B70FD2CD3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 rot="21250865">
                  <a:off x="1994327" y="4935600"/>
                  <a:ext cx="307487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1E4092CC-E429-411D-8558-DEE55B6C489B}"/>
                    </a:ext>
                  </a:extLst>
                </p14:cNvPr>
                <p14:cNvContentPartPr/>
                <p14:nvPr/>
              </p14:nvContentPartPr>
              <p14:xfrm rot="21250865">
                <a:off x="1489270" y="4955760"/>
                <a:ext cx="137520" cy="149760"/>
              </p14:xfrm>
            </p:contentPart>
          </mc:Choice>
          <mc:Fallback xmlns=""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1E4092CC-E429-411D-8558-DEE55B6C48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 rot="21250865">
                  <a:off x="1471630" y="4937803"/>
                  <a:ext cx="173160" cy="185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8B6F1C10-9DBB-445A-8119-FA70C904CBB2}"/>
                    </a:ext>
                  </a:extLst>
                </p14:cNvPr>
                <p14:cNvContentPartPr/>
                <p14:nvPr/>
              </p14:nvContentPartPr>
              <p14:xfrm rot="21250865">
                <a:off x="1076710" y="4945320"/>
                <a:ext cx="319320" cy="162360"/>
              </p14:xfrm>
            </p:contentPart>
          </mc:Choice>
          <mc:Fallback xmlns=""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8B6F1C10-9DBB-445A-8119-FA70C904CB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 rot="21250865">
                  <a:off x="1058710" y="4927680"/>
                  <a:ext cx="354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A1DFDF9B-2264-4AB2-AFAA-BE127A9FCA5D}"/>
                    </a:ext>
                  </a:extLst>
                </p14:cNvPr>
                <p14:cNvContentPartPr/>
                <p14:nvPr/>
              </p14:nvContentPartPr>
              <p14:xfrm rot="21250865">
                <a:off x="649030" y="4844880"/>
                <a:ext cx="331560" cy="278640"/>
              </p14:xfrm>
            </p:contentPart>
          </mc:Choice>
          <mc:Fallback xmlns=""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A1DFDF9B-2264-4AB2-AFAA-BE127A9FCA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 rot="21250865">
                  <a:off x="631390" y="4826903"/>
                  <a:ext cx="367200" cy="314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73D33D3C-69FC-4862-98CE-832579F7983F}"/>
                    </a:ext>
                  </a:extLst>
                </p14:cNvPr>
                <p14:cNvContentPartPr/>
                <p14:nvPr/>
              </p14:nvContentPartPr>
              <p14:xfrm rot="21250865">
                <a:off x="5327230" y="4912560"/>
                <a:ext cx="229680" cy="168840"/>
              </p14:xfrm>
            </p:contentPart>
          </mc:Choice>
          <mc:Fallback xmlns=""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73D33D3C-69FC-4862-98CE-832579F798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 rot="21250865">
                  <a:off x="5309562" y="4894882"/>
                  <a:ext cx="265376" cy="204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57783980-5BD5-49BA-80F5-7F53B672A833}"/>
                    </a:ext>
                  </a:extLst>
                </p14:cNvPr>
                <p14:cNvContentPartPr/>
                <p14:nvPr/>
              </p14:nvContentPartPr>
              <p14:xfrm rot="21250865">
                <a:off x="4895230" y="4793400"/>
                <a:ext cx="362160" cy="338760"/>
              </p14:xfrm>
            </p:contentPart>
          </mc:Choice>
          <mc:Fallback xmlns=""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57783980-5BD5-49BA-80F5-7F53B672A8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 rot="21250865">
                  <a:off x="4877248" y="4775760"/>
                  <a:ext cx="397765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E2D9DB33-1B4D-4852-B3B5-003FB3B8D46C}"/>
                    </a:ext>
                  </a:extLst>
                </p14:cNvPr>
                <p14:cNvContentPartPr/>
                <p14:nvPr/>
              </p14:nvContentPartPr>
              <p14:xfrm rot="21250865">
                <a:off x="6016270" y="4841640"/>
                <a:ext cx="210600" cy="331560"/>
              </p14:xfrm>
            </p:contentPart>
          </mc:Choice>
          <mc:Fallback xmlns=""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E2D9DB33-1B4D-4852-B3B5-003FB3B8D4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 rot="21250865">
                  <a:off x="5998270" y="4823660"/>
                  <a:ext cx="246240" cy="367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965764B9-36BD-41F6-9A17-49E56AFDB316}"/>
                    </a:ext>
                  </a:extLst>
                </p14:cNvPr>
                <p14:cNvContentPartPr/>
                <p14:nvPr/>
              </p14:nvContentPartPr>
              <p14:xfrm rot="21250865">
                <a:off x="6440710" y="4975920"/>
                <a:ext cx="119160" cy="140400"/>
              </p14:xfrm>
            </p:contentPart>
          </mc:Choice>
          <mc:Fallback xmlns=""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965764B9-36BD-41F6-9A17-49E56AFDB3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 rot="21250865">
                  <a:off x="6423070" y="4958280"/>
                  <a:ext cx="154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7C83CCF8-73CE-4453-85B0-C42525891C5D}"/>
                    </a:ext>
                  </a:extLst>
                </p14:cNvPr>
                <p14:cNvContentPartPr/>
                <p14:nvPr/>
              </p14:nvContentPartPr>
              <p14:xfrm rot="21250865">
                <a:off x="7509910" y="4868280"/>
                <a:ext cx="100080" cy="176760"/>
              </p14:xfrm>
            </p:contentPart>
          </mc:Choice>
          <mc:Fallback xmlns=""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7C83CCF8-73CE-4453-85B0-C42525891C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 rot="21250865">
                  <a:off x="7491910" y="4850280"/>
                  <a:ext cx="135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4F827CD6-4D64-49D5-8DDD-47B3594734CD}"/>
                    </a:ext>
                  </a:extLst>
                </p14:cNvPr>
                <p14:cNvContentPartPr/>
                <p14:nvPr/>
              </p14:nvContentPartPr>
              <p14:xfrm rot="21250865">
                <a:off x="7687750" y="5019480"/>
                <a:ext cx="12240" cy="13680"/>
              </p14:xfrm>
            </p:contentPart>
          </mc:Choice>
          <mc:Fallback xmlns=""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4F827CD6-4D64-49D5-8DDD-47B3594734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 rot="21250865">
                  <a:off x="7670110" y="5001480"/>
                  <a:ext cx="4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09EF53C5-5F8F-4B59-A9BE-01A3ACA6804B}"/>
                    </a:ext>
                  </a:extLst>
                </p14:cNvPr>
                <p14:cNvContentPartPr/>
                <p14:nvPr/>
              </p14:nvContentPartPr>
              <p14:xfrm rot="21250865">
                <a:off x="6848230" y="4829040"/>
                <a:ext cx="580680" cy="298440"/>
              </p14:xfrm>
            </p:contentPart>
          </mc:Choice>
          <mc:Fallback xmlns=""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09EF53C5-5F8F-4B59-A9BE-01A3ACA680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 rot="21250865">
                  <a:off x="6830590" y="4811062"/>
                  <a:ext cx="616320" cy="33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F671620A-FD4F-489A-B26B-762F0B1D90EA}"/>
                    </a:ext>
                  </a:extLst>
                </p14:cNvPr>
                <p14:cNvContentPartPr/>
                <p14:nvPr/>
              </p14:nvContentPartPr>
              <p14:xfrm rot="21250865">
                <a:off x="7918150" y="4778640"/>
                <a:ext cx="202680" cy="309960"/>
              </p14:xfrm>
            </p:contentPart>
          </mc:Choice>
          <mc:Fallback xmlns=""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F671620A-FD4F-489A-B26B-762F0B1D90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 rot="21250865">
                  <a:off x="7900510" y="4761000"/>
                  <a:ext cx="238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5B37400E-FAD7-4F8B-8778-E5EA0828071A}"/>
                    </a:ext>
                  </a:extLst>
                </p14:cNvPr>
                <p14:cNvContentPartPr/>
                <p14:nvPr/>
              </p14:nvContentPartPr>
              <p14:xfrm rot="21250865">
                <a:off x="8294710" y="4768200"/>
                <a:ext cx="184320" cy="271440"/>
              </p14:xfrm>
            </p:contentPart>
          </mc:Choice>
          <mc:Fallback xmlns=""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5B37400E-FAD7-4F8B-8778-E5EA082807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 rot="21250865">
                  <a:off x="8276710" y="4750560"/>
                  <a:ext cx="219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E7E0BCB6-F2D7-434F-A042-61EECC68A285}"/>
                    </a:ext>
                  </a:extLst>
                </p14:cNvPr>
                <p14:cNvContentPartPr/>
                <p14:nvPr/>
              </p14:nvContentPartPr>
              <p14:xfrm rot="21250865">
                <a:off x="2031430" y="5502600"/>
                <a:ext cx="156240" cy="201600"/>
              </p14:xfrm>
            </p:contentPart>
          </mc:Choice>
          <mc:Fallback xmlns=""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E7E0BCB6-F2D7-434F-A042-61EECC68A2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 rot="21250865">
                  <a:off x="2013430" y="5484600"/>
                  <a:ext cx="191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2A8F17C4-5EB8-477F-B26E-3A36CBBE75A5}"/>
                    </a:ext>
                  </a:extLst>
                </p14:cNvPr>
                <p14:cNvContentPartPr/>
                <p14:nvPr/>
              </p14:nvContentPartPr>
              <p14:xfrm rot="21250865">
                <a:off x="2830990" y="5364360"/>
                <a:ext cx="550440" cy="459720"/>
              </p14:xfrm>
            </p:contentPart>
          </mc:Choice>
          <mc:Fallback xmlns=""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2A8F17C4-5EB8-477F-B26E-3A36CBBE75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 rot="21250865">
                  <a:off x="2812990" y="5346706"/>
                  <a:ext cx="586080" cy="49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DEF1002E-FC65-4AF4-A12F-AACA3EB6123C}"/>
                    </a:ext>
                  </a:extLst>
                </p14:cNvPr>
                <p14:cNvContentPartPr/>
                <p14:nvPr/>
              </p14:nvContentPartPr>
              <p14:xfrm rot="21250865">
                <a:off x="2283070" y="5379480"/>
                <a:ext cx="461520" cy="330120"/>
              </p14:xfrm>
            </p:contentPart>
          </mc:Choice>
          <mc:Fallback xmlns=""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DEF1002E-FC65-4AF4-A12F-AACA3EB612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 rot="21250865">
                  <a:off x="2265430" y="5361480"/>
                  <a:ext cx="497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22F91303-9226-4F87-B804-B169B472ED57}"/>
                    </a:ext>
                  </a:extLst>
                </p14:cNvPr>
                <p14:cNvContentPartPr/>
                <p14:nvPr/>
              </p14:nvContentPartPr>
              <p14:xfrm rot="21250865">
                <a:off x="3833230" y="5445360"/>
                <a:ext cx="156960" cy="208080"/>
              </p14:xfrm>
            </p:contentPart>
          </mc:Choice>
          <mc:Fallback xmlns=""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22F91303-9226-4F87-B804-B169B472ED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 rot="21250865">
                  <a:off x="3815230" y="5427720"/>
                  <a:ext cx="192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2A5C6A9D-8195-4A53-8B3A-DCFD3193A193}"/>
                    </a:ext>
                  </a:extLst>
                </p14:cNvPr>
                <p14:cNvContentPartPr/>
                <p14:nvPr/>
              </p14:nvContentPartPr>
              <p14:xfrm rot="21250865">
                <a:off x="4069750" y="5385600"/>
                <a:ext cx="265680" cy="335520"/>
              </p14:xfrm>
            </p:contentPart>
          </mc:Choice>
          <mc:Fallback xmlns=""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2A5C6A9D-8195-4A53-8B3A-DCFD3193A1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 rot="21250865">
                  <a:off x="4052086" y="5367960"/>
                  <a:ext cx="301368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5510BF23-1A8A-4C10-98F1-2175643A1B3D}"/>
                    </a:ext>
                  </a:extLst>
                </p14:cNvPr>
                <p14:cNvContentPartPr/>
                <p14:nvPr/>
              </p14:nvContentPartPr>
              <p14:xfrm rot="21250865">
                <a:off x="6114190" y="5480280"/>
                <a:ext cx="161640" cy="170280"/>
              </p14:xfrm>
            </p:contentPart>
          </mc:Choice>
          <mc:Fallback xmlns=""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5510BF23-1A8A-4C10-98F1-2175643A1B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 rot="21250865">
                  <a:off x="6096190" y="5462280"/>
                  <a:ext cx="197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046BB28E-8856-4BAB-8DC6-BA7D13BEB563}"/>
                    </a:ext>
                  </a:extLst>
                </p14:cNvPr>
                <p14:cNvContentPartPr/>
                <p14:nvPr/>
              </p14:nvContentPartPr>
              <p14:xfrm rot="21250865">
                <a:off x="5641150" y="5347080"/>
                <a:ext cx="79200" cy="272880"/>
              </p14:xfrm>
            </p:contentPart>
          </mc:Choice>
          <mc:Fallback xmlns=""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046BB28E-8856-4BAB-8DC6-BA7D13BEB5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 rot="21250865">
                  <a:off x="5623150" y="5329080"/>
                  <a:ext cx="114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AED71868-33AE-4974-996B-34FE30BE2DBB}"/>
                    </a:ext>
                  </a:extLst>
                </p14:cNvPr>
                <p14:cNvContentPartPr/>
                <p14:nvPr/>
              </p14:nvContentPartPr>
              <p14:xfrm rot="21250865">
                <a:off x="4897030" y="5364360"/>
                <a:ext cx="670320" cy="294120"/>
              </p14:xfrm>
            </p:contentPart>
          </mc:Choice>
          <mc:Fallback xmlns=""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AED71868-33AE-4974-996B-34FE30BE2D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 rot="21250865">
                  <a:off x="4879040" y="5346720"/>
                  <a:ext cx="705941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B5A9B48D-C65D-4B06-BBFF-675F7ABDB20B}"/>
                    </a:ext>
                  </a:extLst>
                </p14:cNvPr>
                <p14:cNvContentPartPr/>
                <p14:nvPr/>
              </p14:nvContentPartPr>
              <p14:xfrm rot="21250865">
                <a:off x="4674550" y="5460840"/>
                <a:ext cx="116280" cy="194400"/>
              </p14:xfrm>
            </p:contentPart>
          </mc:Choice>
          <mc:Fallback xmlns=""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B5A9B48D-C65D-4B06-BBFF-675F7ABDB2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 rot="21250865">
                  <a:off x="4656910" y="5443200"/>
                  <a:ext cx="151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48CA171A-A6B8-4E4C-855D-C0C3E0E51A31}"/>
                    </a:ext>
                  </a:extLst>
                </p14:cNvPr>
                <p14:cNvContentPartPr/>
                <p14:nvPr/>
              </p14:nvContentPartPr>
              <p14:xfrm rot="21250865">
                <a:off x="7785310" y="5428080"/>
                <a:ext cx="226440" cy="170640"/>
              </p14:xfrm>
            </p:contentPart>
          </mc:Choice>
          <mc:Fallback xmlns=""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48CA171A-A6B8-4E4C-855D-C0C3E0E51A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 rot="21250865">
                  <a:off x="7767310" y="5410440"/>
                  <a:ext cx="262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5AD59C87-9C91-4DE7-AF69-70E588319C81}"/>
                    </a:ext>
                  </a:extLst>
                </p14:cNvPr>
                <p14:cNvContentPartPr/>
                <p14:nvPr/>
              </p14:nvContentPartPr>
              <p14:xfrm rot="21250865">
                <a:off x="8318470" y="5256360"/>
                <a:ext cx="225360" cy="362520"/>
              </p14:xfrm>
            </p:contentPart>
          </mc:Choice>
          <mc:Fallback xmlns=""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5AD59C87-9C91-4DE7-AF69-70E588319C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 rot="21250865">
                  <a:off x="8300499" y="5238720"/>
                  <a:ext cx="260943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629407DE-16FD-4B8F-900D-B00099CD8A1B}"/>
                    </a:ext>
                  </a:extLst>
                </p14:cNvPr>
                <p14:cNvContentPartPr/>
                <p14:nvPr/>
              </p14:nvContentPartPr>
              <p14:xfrm rot="21250865">
                <a:off x="6724390" y="5309280"/>
                <a:ext cx="989640" cy="433440"/>
              </p14:xfrm>
            </p:contentPart>
          </mc:Choice>
          <mc:Fallback xmlns=""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629407DE-16FD-4B8F-900D-B00099CD8A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 rot="21250865">
                  <a:off x="6706390" y="5291280"/>
                  <a:ext cx="1025280" cy="46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8" name="Pismo odręczne 137">
                <a:extLst>
                  <a:ext uri="{FF2B5EF4-FFF2-40B4-BE49-F238E27FC236}">
                    <a16:creationId xmlns:a16="http://schemas.microsoft.com/office/drawing/2014/main" id="{A88F0AE3-1479-4F97-9AD6-DC893E9DA80E}"/>
                  </a:ext>
                </a:extLst>
              </p14:cNvPr>
              <p14:cNvContentPartPr/>
              <p14:nvPr/>
            </p14:nvContentPartPr>
            <p14:xfrm>
              <a:off x="-660650" y="723600"/>
              <a:ext cx="6120" cy="10440"/>
            </p14:xfrm>
          </p:contentPart>
        </mc:Choice>
        <mc:Fallback xmlns="">
          <p:pic>
            <p:nvPicPr>
              <p:cNvPr id="138" name="Pismo odręczne 137">
                <a:extLst>
                  <a:ext uri="{FF2B5EF4-FFF2-40B4-BE49-F238E27FC236}">
                    <a16:creationId xmlns:a16="http://schemas.microsoft.com/office/drawing/2014/main" id="{A88F0AE3-1479-4F97-9AD6-DC893E9DA80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-678290" y="705600"/>
                <a:ext cx="41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9" name="Pismo odręczne 138">
                <a:extLst>
                  <a:ext uri="{FF2B5EF4-FFF2-40B4-BE49-F238E27FC236}">
                    <a16:creationId xmlns:a16="http://schemas.microsoft.com/office/drawing/2014/main" id="{DCC12110-A095-4029-87FD-68E999161BA1}"/>
                  </a:ext>
                </a:extLst>
              </p14:cNvPr>
              <p14:cNvContentPartPr/>
              <p14:nvPr/>
            </p14:nvContentPartPr>
            <p14:xfrm>
              <a:off x="-340250" y="541440"/>
              <a:ext cx="6840" cy="4320"/>
            </p14:xfrm>
          </p:contentPart>
        </mc:Choice>
        <mc:Fallback xmlns="">
          <p:pic>
            <p:nvPicPr>
              <p:cNvPr id="139" name="Pismo odręczne 138">
                <a:extLst>
                  <a:ext uri="{FF2B5EF4-FFF2-40B4-BE49-F238E27FC236}">
                    <a16:creationId xmlns:a16="http://schemas.microsoft.com/office/drawing/2014/main" id="{DCC12110-A095-4029-87FD-68E999161BA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-357890" y="523800"/>
                <a:ext cx="42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0" name="Pismo odręczne 139">
                <a:extLst>
                  <a:ext uri="{FF2B5EF4-FFF2-40B4-BE49-F238E27FC236}">
                    <a16:creationId xmlns:a16="http://schemas.microsoft.com/office/drawing/2014/main" id="{3D28BC43-5BEC-48F5-9FC1-4A27870B2E2A}"/>
                  </a:ext>
                </a:extLst>
              </p14:cNvPr>
              <p14:cNvContentPartPr/>
              <p14:nvPr/>
            </p14:nvContentPartPr>
            <p14:xfrm>
              <a:off x="565150" y="5460480"/>
              <a:ext cx="234360" cy="324720"/>
            </p14:xfrm>
          </p:contentPart>
        </mc:Choice>
        <mc:Fallback xmlns="">
          <p:pic>
            <p:nvPicPr>
              <p:cNvPr id="140" name="Pismo odręczne 139">
                <a:extLst>
                  <a:ext uri="{FF2B5EF4-FFF2-40B4-BE49-F238E27FC236}">
                    <a16:creationId xmlns:a16="http://schemas.microsoft.com/office/drawing/2014/main" id="{3D28BC43-5BEC-48F5-9FC1-4A27870B2E2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7150" y="5442480"/>
                <a:ext cx="2700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1" name="Pismo odręczne 140">
                <a:extLst>
                  <a:ext uri="{FF2B5EF4-FFF2-40B4-BE49-F238E27FC236}">
                    <a16:creationId xmlns:a16="http://schemas.microsoft.com/office/drawing/2014/main" id="{BAAEBE35-C3BC-430E-A216-580E995B93D7}"/>
                  </a:ext>
                </a:extLst>
              </p14:cNvPr>
              <p14:cNvContentPartPr/>
              <p14:nvPr/>
            </p14:nvContentPartPr>
            <p14:xfrm>
              <a:off x="890590" y="5581080"/>
              <a:ext cx="145800" cy="186840"/>
            </p14:xfrm>
          </p:contentPart>
        </mc:Choice>
        <mc:Fallback xmlns="">
          <p:pic>
            <p:nvPicPr>
              <p:cNvPr id="141" name="Pismo odręczne 140">
                <a:extLst>
                  <a:ext uri="{FF2B5EF4-FFF2-40B4-BE49-F238E27FC236}">
                    <a16:creationId xmlns:a16="http://schemas.microsoft.com/office/drawing/2014/main" id="{BAAEBE35-C3BC-430E-A216-580E995B93D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72950" y="5563080"/>
                <a:ext cx="181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8" name="Pismo odręczne 147">
                <a:extLst>
                  <a:ext uri="{FF2B5EF4-FFF2-40B4-BE49-F238E27FC236}">
                    <a16:creationId xmlns:a16="http://schemas.microsoft.com/office/drawing/2014/main" id="{6BA4A969-BFC6-4FE5-A1CF-C91AFA8E8771}"/>
                  </a:ext>
                </a:extLst>
              </p14:cNvPr>
              <p14:cNvContentPartPr/>
              <p14:nvPr/>
            </p14:nvContentPartPr>
            <p14:xfrm>
              <a:off x="2076430" y="5591160"/>
              <a:ext cx="29880" cy="6840"/>
            </p14:xfrm>
          </p:contentPart>
        </mc:Choice>
        <mc:Fallback xmlns="">
          <p:pic>
            <p:nvPicPr>
              <p:cNvPr id="148" name="Pismo odręczne 147">
                <a:extLst>
                  <a:ext uri="{FF2B5EF4-FFF2-40B4-BE49-F238E27FC236}">
                    <a16:creationId xmlns:a16="http://schemas.microsoft.com/office/drawing/2014/main" id="{6BA4A969-BFC6-4FE5-A1CF-C91AFA8E87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58430" y="5573520"/>
                <a:ext cx="65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9" name="Pismo odręczne 148">
                <a:extLst>
                  <a:ext uri="{FF2B5EF4-FFF2-40B4-BE49-F238E27FC236}">
                    <a16:creationId xmlns:a16="http://schemas.microsoft.com/office/drawing/2014/main" id="{FE96BC5F-AFC4-4D9E-9460-655BD1C153F1}"/>
                  </a:ext>
                </a:extLst>
              </p14:cNvPr>
              <p14:cNvContentPartPr/>
              <p14:nvPr/>
            </p14:nvContentPartPr>
            <p14:xfrm>
              <a:off x="2117110" y="5709960"/>
              <a:ext cx="10800" cy="360"/>
            </p14:xfrm>
          </p:contentPart>
        </mc:Choice>
        <mc:Fallback xmlns="">
          <p:pic>
            <p:nvPicPr>
              <p:cNvPr id="149" name="Pismo odręczne 148">
                <a:extLst>
                  <a:ext uri="{FF2B5EF4-FFF2-40B4-BE49-F238E27FC236}">
                    <a16:creationId xmlns:a16="http://schemas.microsoft.com/office/drawing/2014/main" id="{FE96BC5F-AFC4-4D9E-9460-655BD1C153F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99110" y="5692320"/>
                <a:ext cx="4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0" name="Pismo odręczne 149">
                <a:extLst>
                  <a:ext uri="{FF2B5EF4-FFF2-40B4-BE49-F238E27FC236}">
                    <a16:creationId xmlns:a16="http://schemas.microsoft.com/office/drawing/2014/main" id="{374D4290-7D7D-406C-B4E2-F0AFF8BE4DAE}"/>
                  </a:ext>
                </a:extLst>
              </p14:cNvPr>
              <p14:cNvContentPartPr/>
              <p14:nvPr/>
            </p14:nvContentPartPr>
            <p14:xfrm>
              <a:off x="1697710" y="5579640"/>
              <a:ext cx="198360" cy="156960"/>
            </p14:xfrm>
          </p:contentPart>
        </mc:Choice>
        <mc:Fallback xmlns="">
          <p:pic>
            <p:nvPicPr>
              <p:cNvPr id="150" name="Pismo odręczne 149">
                <a:extLst>
                  <a:ext uri="{FF2B5EF4-FFF2-40B4-BE49-F238E27FC236}">
                    <a16:creationId xmlns:a16="http://schemas.microsoft.com/office/drawing/2014/main" id="{374D4290-7D7D-406C-B4E2-F0AFF8BE4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679710" y="5561640"/>
                <a:ext cx="234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1" name="Pismo odręczne 150">
                <a:extLst>
                  <a:ext uri="{FF2B5EF4-FFF2-40B4-BE49-F238E27FC236}">
                    <a16:creationId xmlns:a16="http://schemas.microsoft.com/office/drawing/2014/main" id="{621E4E77-4524-4BD4-8E5E-1637BC569B71}"/>
                  </a:ext>
                </a:extLst>
              </p14:cNvPr>
              <p14:cNvContentPartPr/>
              <p14:nvPr/>
            </p14:nvContentPartPr>
            <p14:xfrm>
              <a:off x="1436350" y="5600520"/>
              <a:ext cx="178920" cy="306000"/>
            </p14:xfrm>
          </p:contentPart>
        </mc:Choice>
        <mc:Fallback xmlns="">
          <p:pic>
            <p:nvPicPr>
              <p:cNvPr id="151" name="Pismo odręczne 150">
                <a:extLst>
                  <a:ext uri="{FF2B5EF4-FFF2-40B4-BE49-F238E27FC236}">
                    <a16:creationId xmlns:a16="http://schemas.microsoft.com/office/drawing/2014/main" id="{621E4E77-4524-4BD4-8E5E-1637BC569B7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18350" y="5582880"/>
                <a:ext cx="2145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2" name="Pismo odręczne 151">
                <a:extLst>
                  <a:ext uri="{FF2B5EF4-FFF2-40B4-BE49-F238E27FC236}">
                    <a16:creationId xmlns:a16="http://schemas.microsoft.com/office/drawing/2014/main" id="{D4F4CA04-83AF-4F45-B5E1-60B4530C37C8}"/>
                  </a:ext>
                </a:extLst>
              </p14:cNvPr>
              <p14:cNvContentPartPr/>
              <p14:nvPr/>
            </p14:nvContentPartPr>
            <p14:xfrm>
              <a:off x="1143670" y="5604480"/>
              <a:ext cx="217080" cy="168120"/>
            </p14:xfrm>
          </p:contentPart>
        </mc:Choice>
        <mc:Fallback xmlns="">
          <p:pic>
            <p:nvPicPr>
              <p:cNvPr id="152" name="Pismo odręczne 151">
                <a:extLst>
                  <a:ext uri="{FF2B5EF4-FFF2-40B4-BE49-F238E27FC236}">
                    <a16:creationId xmlns:a16="http://schemas.microsoft.com/office/drawing/2014/main" id="{D4F4CA04-83AF-4F45-B5E1-60B4530C37C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25670" y="5586840"/>
                <a:ext cx="2527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53" name="Pismo odręczne 152">
                <a:extLst>
                  <a:ext uri="{FF2B5EF4-FFF2-40B4-BE49-F238E27FC236}">
                    <a16:creationId xmlns:a16="http://schemas.microsoft.com/office/drawing/2014/main" id="{C5E30454-0A19-4766-92AE-D086F06EE1F0}"/>
                  </a:ext>
                </a:extLst>
              </p14:cNvPr>
              <p14:cNvContentPartPr/>
              <p14:nvPr/>
            </p14:nvContentPartPr>
            <p14:xfrm>
              <a:off x="2467030" y="5470200"/>
              <a:ext cx="156960" cy="364680"/>
            </p14:xfrm>
          </p:contentPart>
        </mc:Choice>
        <mc:Fallback xmlns="">
          <p:pic>
            <p:nvPicPr>
              <p:cNvPr id="153" name="Pismo odręczne 152">
                <a:extLst>
                  <a:ext uri="{FF2B5EF4-FFF2-40B4-BE49-F238E27FC236}">
                    <a16:creationId xmlns:a16="http://schemas.microsoft.com/office/drawing/2014/main" id="{C5E30454-0A19-4766-92AE-D086F06EE1F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49030" y="5452560"/>
                <a:ext cx="1926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4" name="Pismo odręczne 153">
                <a:extLst>
                  <a:ext uri="{FF2B5EF4-FFF2-40B4-BE49-F238E27FC236}">
                    <a16:creationId xmlns:a16="http://schemas.microsoft.com/office/drawing/2014/main" id="{2B93A911-A847-4CC9-A63F-E97A6E81A3A5}"/>
                  </a:ext>
                </a:extLst>
              </p14:cNvPr>
              <p14:cNvContentPartPr/>
              <p14:nvPr/>
            </p14:nvContentPartPr>
            <p14:xfrm>
              <a:off x="2719030" y="5660640"/>
              <a:ext cx="361080" cy="141840"/>
            </p14:xfrm>
          </p:contentPart>
        </mc:Choice>
        <mc:Fallback xmlns="">
          <p:pic>
            <p:nvPicPr>
              <p:cNvPr id="154" name="Pismo odręczne 153">
                <a:extLst>
                  <a:ext uri="{FF2B5EF4-FFF2-40B4-BE49-F238E27FC236}">
                    <a16:creationId xmlns:a16="http://schemas.microsoft.com/office/drawing/2014/main" id="{2B93A911-A847-4CC9-A63F-E97A6E81A3A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01390" y="5642640"/>
                <a:ext cx="3967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0" name="Pismo odręczne 159">
                <a:extLst>
                  <a:ext uri="{FF2B5EF4-FFF2-40B4-BE49-F238E27FC236}">
                    <a16:creationId xmlns:a16="http://schemas.microsoft.com/office/drawing/2014/main" id="{2BED020F-FED5-41C2-9635-5F6122F214AB}"/>
                  </a:ext>
                </a:extLst>
              </p14:cNvPr>
              <p14:cNvContentPartPr/>
              <p14:nvPr/>
            </p14:nvContentPartPr>
            <p14:xfrm>
              <a:off x="4362790" y="5528160"/>
              <a:ext cx="110520" cy="194040"/>
            </p14:xfrm>
          </p:contentPart>
        </mc:Choice>
        <mc:Fallback xmlns="">
          <p:pic>
            <p:nvPicPr>
              <p:cNvPr id="160" name="Pismo odręczne 159">
                <a:extLst>
                  <a:ext uri="{FF2B5EF4-FFF2-40B4-BE49-F238E27FC236}">
                    <a16:creationId xmlns:a16="http://schemas.microsoft.com/office/drawing/2014/main" id="{2BED020F-FED5-41C2-9635-5F6122F214A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44790" y="5510520"/>
                <a:ext cx="1461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1" name="Pismo odręczne 160">
                <a:extLst>
                  <a:ext uri="{FF2B5EF4-FFF2-40B4-BE49-F238E27FC236}">
                    <a16:creationId xmlns:a16="http://schemas.microsoft.com/office/drawing/2014/main" id="{10E32468-475F-4F4E-BBCD-347D59A5A788}"/>
                  </a:ext>
                </a:extLst>
              </p14:cNvPr>
              <p14:cNvContentPartPr/>
              <p14:nvPr/>
            </p14:nvContentPartPr>
            <p14:xfrm>
              <a:off x="4603630" y="5536800"/>
              <a:ext cx="78480" cy="200880"/>
            </p14:xfrm>
          </p:contentPart>
        </mc:Choice>
        <mc:Fallback xmlns="">
          <p:pic>
            <p:nvPicPr>
              <p:cNvPr id="161" name="Pismo odręczne 160">
                <a:extLst>
                  <a:ext uri="{FF2B5EF4-FFF2-40B4-BE49-F238E27FC236}">
                    <a16:creationId xmlns:a16="http://schemas.microsoft.com/office/drawing/2014/main" id="{10E32468-475F-4F4E-BBCD-347D59A5A78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85990" y="5519160"/>
                <a:ext cx="1141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2" name="Pismo odręczne 161">
                <a:extLst>
                  <a:ext uri="{FF2B5EF4-FFF2-40B4-BE49-F238E27FC236}">
                    <a16:creationId xmlns:a16="http://schemas.microsoft.com/office/drawing/2014/main" id="{CEAAE4D6-CC64-4FEE-B796-5B5A40DF72FD}"/>
                  </a:ext>
                </a:extLst>
              </p14:cNvPr>
              <p14:cNvContentPartPr/>
              <p14:nvPr/>
            </p14:nvContentPartPr>
            <p14:xfrm>
              <a:off x="4777150" y="5532120"/>
              <a:ext cx="176040" cy="178200"/>
            </p14:xfrm>
          </p:contentPart>
        </mc:Choice>
        <mc:Fallback xmlns="">
          <p:pic>
            <p:nvPicPr>
              <p:cNvPr id="162" name="Pismo odręczne 161">
                <a:extLst>
                  <a:ext uri="{FF2B5EF4-FFF2-40B4-BE49-F238E27FC236}">
                    <a16:creationId xmlns:a16="http://schemas.microsoft.com/office/drawing/2014/main" id="{CEAAE4D6-CC64-4FEE-B796-5B5A40DF72F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59150" y="5514480"/>
                <a:ext cx="211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3" name="Pismo odręczne 172">
                <a:extLst>
                  <a:ext uri="{FF2B5EF4-FFF2-40B4-BE49-F238E27FC236}">
                    <a16:creationId xmlns:a16="http://schemas.microsoft.com/office/drawing/2014/main" id="{E03BBF5C-E980-42AA-A355-8919E71056D3}"/>
                  </a:ext>
                </a:extLst>
              </p14:cNvPr>
              <p14:cNvContentPartPr/>
              <p14:nvPr/>
            </p14:nvContentPartPr>
            <p14:xfrm>
              <a:off x="7736350" y="5343840"/>
              <a:ext cx="8640" cy="40680"/>
            </p14:xfrm>
          </p:contentPart>
        </mc:Choice>
        <mc:Fallback xmlns="">
          <p:pic>
            <p:nvPicPr>
              <p:cNvPr id="173" name="Pismo odręczne 172">
                <a:extLst>
                  <a:ext uri="{FF2B5EF4-FFF2-40B4-BE49-F238E27FC236}">
                    <a16:creationId xmlns:a16="http://schemas.microsoft.com/office/drawing/2014/main" id="{E03BBF5C-E980-42AA-A355-8919E71056D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18710" y="5326200"/>
                <a:ext cx="44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6" name="Pismo odręczne 175">
                <a:extLst>
                  <a:ext uri="{FF2B5EF4-FFF2-40B4-BE49-F238E27FC236}">
                    <a16:creationId xmlns:a16="http://schemas.microsoft.com/office/drawing/2014/main" id="{E1A4FC9D-F856-4BEC-95A7-C60C1C716BC8}"/>
                  </a:ext>
                </a:extLst>
              </p14:cNvPr>
              <p14:cNvContentPartPr/>
              <p14:nvPr/>
            </p14:nvContentPartPr>
            <p14:xfrm>
              <a:off x="7778830" y="5447160"/>
              <a:ext cx="370800" cy="212400"/>
            </p14:xfrm>
          </p:contentPart>
        </mc:Choice>
        <mc:Fallback xmlns="">
          <p:pic>
            <p:nvPicPr>
              <p:cNvPr id="176" name="Pismo odręczne 175">
                <a:extLst>
                  <a:ext uri="{FF2B5EF4-FFF2-40B4-BE49-F238E27FC236}">
                    <a16:creationId xmlns:a16="http://schemas.microsoft.com/office/drawing/2014/main" id="{E1A4FC9D-F856-4BEC-95A7-C60C1C716BC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61190" y="5429520"/>
                <a:ext cx="4064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77" name="Pismo odręczne 176">
                <a:extLst>
                  <a:ext uri="{FF2B5EF4-FFF2-40B4-BE49-F238E27FC236}">
                    <a16:creationId xmlns:a16="http://schemas.microsoft.com/office/drawing/2014/main" id="{43DBC11E-C408-4404-9C73-970505D8505B}"/>
                  </a:ext>
                </a:extLst>
              </p14:cNvPr>
              <p14:cNvContentPartPr/>
              <p14:nvPr/>
            </p14:nvContentPartPr>
            <p14:xfrm>
              <a:off x="6791350" y="5441400"/>
              <a:ext cx="853920" cy="309240"/>
            </p14:xfrm>
          </p:contentPart>
        </mc:Choice>
        <mc:Fallback xmlns="">
          <p:pic>
            <p:nvPicPr>
              <p:cNvPr id="177" name="Pismo odręczne 176">
                <a:extLst>
                  <a:ext uri="{FF2B5EF4-FFF2-40B4-BE49-F238E27FC236}">
                    <a16:creationId xmlns:a16="http://schemas.microsoft.com/office/drawing/2014/main" id="{43DBC11E-C408-4404-9C73-970505D8505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3710" y="5423760"/>
                <a:ext cx="8895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8" name="Pismo odręczne 177">
                <a:extLst>
                  <a:ext uri="{FF2B5EF4-FFF2-40B4-BE49-F238E27FC236}">
                    <a16:creationId xmlns:a16="http://schemas.microsoft.com/office/drawing/2014/main" id="{B06B9A22-667B-4C76-AF80-C4C35876BDF3}"/>
                  </a:ext>
                </a:extLst>
              </p14:cNvPr>
              <p14:cNvContentPartPr/>
              <p14:nvPr/>
            </p14:nvContentPartPr>
            <p14:xfrm>
              <a:off x="5830870" y="5487120"/>
              <a:ext cx="696600" cy="323640"/>
            </p14:xfrm>
          </p:contentPart>
        </mc:Choice>
        <mc:Fallback xmlns="">
          <p:pic>
            <p:nvPicPr>
              <p:cNvPr id="178" name="Pismo odręczne 177">
                <a:extLst>
                  <a:ext uri="{FF2B5EF4-FFF2-40B4-BE49-F238E27FC236}">
                    <a16:creationId xmlns:a16="http://schemas.microsoft.com/office/drawing/2014/main" id="{B06B9A22-667B-4C76-AF80-C4C35876BDF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12870" y="5469460"/>
                <a:ext cx="732240" cy="3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79" name="Pismo odręczne 178">
                <a:extLst>
                  <a:ext uri="{FF2B5EF4-FFF2-40B4-BE49-F238E27FC236}">
                    <a16:creationId xmlns:a16="http://schemas.microsoft.com/office/drawing/2014/main" id="{26FADE98-7FD5-421B-A3E3-60A508568C63}"/>
                  </a:ext>
                </a:extLst>
              </p14:cNvPr>
              <p14:cNvContentPartPr/>
              <p14:nvPr/>
            </p14:nvContentPartPr>
            <p14:xfrm>
              <a:off x="5321470" y="5436000"/>
              <a:ext cx="218160" cy="293040"/>
            </p14:xfrm>
          </p:contentPart>
        </mc:Choice>
        <mc:Fallback xmlns="">
          <p:pic>
            <p:nvPicPr>
              <p:cNvPr id="179" name="Pismo odręczne 178">
                <a:extLst>
                  <a:ext uri="{FF2B5EF4-FFF2-40B4-BE49-F238E27FC236}">
                    <a16:creationId xmlns:a16="http://schemas.microsoft.com/office/drawing/2014/main" id="{26FADE98-7FD5-421B-A3E3-60A508568C6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303470" y="5418360"/>
                <a:ext cx="253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0" name="Pismo odręczne 179">
                <a:extLst>
                  <a:ext uri="{FF2B5EF4-FFF2-40B4-BE49-F238E27FC236}">
                    <a16:creationId xmlns:a16="http://schemas.microsoft.com/office/drawing/2014/main" id="{FAA012B8-41D4-43D3-A3AF-5C25FC197EC2}"/>
                  </a:ext>
                </a:extLst>
              </p14:cNvPr>
              <p14:cNvContentPartPr/>
              <p14:nvPr/>
            </p14:nvContentPartPr>
            <p14:xfrm>
              <a:off x="4044190" y="5516280"/>
              <a:ext cx="212040" cy="221400"/>
            </p14:xfrm>
          </p:contentPart>
        </mc:Choice>
        <mc:Fallback xmlns="">
          <p:pic>
            <p:nvPicPr>
              <p:cNvPr id="180" name="Pismo odręczne 179">
                <a:extLst>
                  <a:ext uri="{FF2B5EF4-FFF2-40B4-BE49-F238E27FC236}">
                    <a16:creationId xmlns:a16="http://schemas.microsoft.com/office/drawing/2014/main" id="{FAA012B8-41D4-43D3-A3AF-5C25FC197EC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26221" y="5498640"/>
                <a:ext cx="2476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1" name="Pismo odręczne 180">
                <a:extLst>
                  <a:ext uri="{FF2B5EF4-FFF2-40B4-BE49-F238E27FC236}">
                    <a16:creationId xmlns:a16="http://schemas.microsoft.com/office/drawing/2014/main" id="{1ED0DCFB-F08E-4968-9299-D3E5AC23A4D8}"/>
                  </a:ext>
                </a:extLst>
              </p14:cNvPr>
              <p14:cNvContentPartPr/>
              <p14:nvPr/>
            </p14:nvContentPartPr>
            <p14:xfrm>
              <a:off x="3419230" y="5543280"/>
              <a:ext cx="515880" cy="295920"/>
            </p14:xfrm>
          </p:contentPart>
        </mc:Choice>
        <mc:Fallback xmlns="">
          <p:pic>
            <p:nvPicPr>
              <p:cNvPr id="181" name="Pismo odręczne 180">
                <a:extLst>
                  <a:ext uri="{FF2B5EF4-FFF2-40B4-BE49-F238E27FC236}">
                    <a16:creationId xmlns:a16="http://schemas.microsoft.com/office/drawing/2014/main" id="{1ED0DCFB-F08E-4968-9299-D3E5AC23A4D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401230" y="5525280"/>
                <a:ext cx="5515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2" name="Pismo odręczne 181">
                <a:extLst>
                  <a:ext uri="{FF2B5EF4-FFF2-40B4-BE49-F238E27FC236}">
                    <a16:creationId xmlns:a16="http://schemas.microsoft.com/office/drawing/2014/main" id="{C24F87DB-29D5-4F29-9355-4C8224EDFA85}"/>
                  </a:ext>
                </a:extLst>
              </p14:cNvPr>
              <p14:cNvContentPartPr/>
              <p14:nvPr/>
            </p14:nvContentPartPr>
            <p14:xfrm>
              <a:off x="8251150" y="5493240"/>
              <a:ext cx="192240" cy="163440"/>
            </p14:xfrm>
          </p:contentPart>
        </mc:Choice>
        <mc:Fallback xmlns="">
          <p:pic>
            <p:nvPicPr>
              <p:cNvPr id="182" name="Pismo odręczne 181">
                <a:extLst>
                  <a:ext uri="{FF2B5EF4-FFF2-40B4-BE49-F238E27FC236}">
                    <a16:creationId xmlns:a16="http://schemas.microsoft.com/office/drawing/2014/main" id="{C24F87DB-29D5-4F29-9355-4C8224EDFA8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33150" y="5475600"/>
                <a:ext cx="227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3" name="Pismo odręczne 182">
                <a:extLst>
                  <a:ext uri="{FF2B5EF4-FFF2-40B4-BE49-F238E27FC236}">
                    <a16:creationId xmlns:a16="http://schemas.microsoft.com/office/drawing/2014/main" id="{CB54BF59-DBBF-4E9F-9CF2-EF45A6F0246C}"/>
                  </a:ext>
                </a:extLst>
              </p14:cNvPr>
              <p14:cNvContentPartPr/>
              <p14:nvPr/>
            </p14:nvContentPartPr>
            <p14:xfrm>
              <a:off x="2411950" y="6183000"/>
              <a:ext cx="142920" cy="160920"/>
            </p14:xfrm>
          </p:contentPart>
        </mc:Choice>
        <mc:Fallback xmlns="">
          <p:pic>
            <p:nvPicPr>
              <p:cNvPr id="183" name="Pismo odręczne 182">
                <a:extLst>
                  <a:ext uri="{FF2B5EF4-FFF2-40B4-BE49-F238E27FC236}">
                    <a16:creationId xmlns:a16="http://schemas.microsoft.com/office/drawing/2014/main" id="{CB54BF59-DBBF-4E9F-9CF2-EF45A6F0246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94310" y="6165000"/>
                <a:ext cx="1785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89" name="Pismo odręczne 188">
                <a:extLst>
                  <a:ext uri="{FF2B5EF4-FFF2-40B4-BE49-F238E27FC236}">
                    <a16:creationId xmlns:a16="http://schemas.microsoft.com/office/drawing/2014/main" id="{22F7DBB2-EA7B-43AF-A41A-6E2E56370A11}"/>
                  </a:ext>
                </a:extLst>
              </p14:cNvPr>
              <p14:cNvContentPartPr/>
              <p14:nvPr/>
            </p14:nvContentPartPr>
            <p14:xfrm>
              <a:off x="3770950" y="6216120"/>
              <a:ext cx="112680" cy="160200"/>
            </p14:xfrm>
          </p:contentPart>
        </mc:Choice>
        <mc:Fallback xmlns="">
          <p:pic>
            <p:nvPicPr>
              <p:cNvPr id="189" name="Pismo odręczne 188">
                <a:extLst>
                  <a:ext uri="{FF2B5EF4-FFF2-40B4-BE49-F238E27FC236}">
                    <a16:creationId xmlns:a16="http://schemas.microsoft.com/office/drawing/2014/main" id="{22F7DBB2-EA7B-43AF-A41A-6E2E56370A1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53310" y="6198120"/>
                <a:ext cx="148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92" name="Pismo odręczne 191">
                <a:extLst>
                  <a:ext uri="{FF2B5EF4-FFF2-40B4-BE49-F238E27FC236}">
                    <a16:creationId xmlns:a16="http://schemas.microsoft.com/office/drawing/2014/main" id="{4E90C6F7-2A12-4197-8629-0AA5833A4E5F}"/>
                  </a:ext>
                </a:extLst>
              </p14:cNvPr>
              <p14:cNvContentPartPr/>
              <p14:nvPr/>
            </p14:nvContentPartPr>
            <p14:xfrm>
              <a:off x="4325350" y="6193080"/>
              <a:ext cx="116640" cy="161640"/>
            </p14:xfrm>
          </p:contentPart>
        </mc:Choice>
        <mc:Fallback xmlns="">
          <p:pic>
            <p:nvPicPr>
              <p:cNvPr id="192" name="Pismo odręczne 191">
                <a:extLst>
                  <a:ext uri="{FF2B5EF4-FFF2-40B4-BE49-F238E27FC236}">
                    <a16:creationId xmlns:a16="http://schemas.microsoft.com/office/drawing/2014/main" id="{4E90C6F7-2A12-4197-8629-0AA5833A4E5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307710" y="6175440"/>
                <a:ext cx="1522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03" name="Pismo odręczne 202">
                <a:extLst>
                  <a:ext uri="{FF2B5EF4-FFF2-40B4-BE49-F238E27FC236}">
                    <a16:creationId xmlns:a16="http://schemas.microsoft.com/office/drawing/2014/main" id="{9E35EFAF-477C-4A3F-8A71-AC5111ED88A1}"/>
                  </a:ext>
                </a:extLst>
              </p14:cNvPr>
              <p14:cNvContentPartPr/>
              <p14:nvPr/>
            </p14:nvContentPartPr>
            <p14:xfrm>
              <a:off x="5203030" y="6108480"/>
              <a:ext cx="983880" cy="295200"/>
            </p14:xfrm>
          </p:contentPart>
        </mc:Choice>
        <mc:Fallback xmlns="">
          <p:pic>
            <p:nvPicPr>
              <p:cNvPr id="203" name="Pismo odręczne 202">
                <a:extLst>
                  <a:ext uri="{FF2B5EF4-FFF2-40B4-BE49-F238E27FC236}">
                    <a16:creationId xmlns:a16="http://schemas.microsoft.com/office/drawing/2014/main" id="{9E35EFAF-477C-4A3F-8A71-AC5111ED88A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85390" y="6090818"/>
                <a:ext cx="1019520" cy="33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04" name="Pismo odręczne 203">
                <a:extLst>
                  <a:ext uri="{FF2B5EF4-FFF2-40B4-BE49-F238E27FC236}">
                    <a16:creationId xmlns:a16="http://schemas.microsoft.com/office/drawing/2014/main" id="{49A52443-6623-42A7-A830-407BBE8D5AB4}"/>
                  </a:ext>
                </a:extLst>
              </p14:cNvPr>
              <p14:cNvContentPartPr/>
              <p14:nvPr/>
            </p14:nvContentPartPr>
            <p14:xfrm>
              <a:off x="4840870" y="6126840"/>
              <a:ext cx="264600" cy="243000"/>
            </p14:xfrm>
          </p:contentPart>
        </mc:Choice>
        <mc:Fallback xmlns="">
          <p:pic>
            <p:nvPicPr>
              <p:cNvPr id="204" name="Pismo odręczne 203">
                <a:extLst>
                  <a:ext uri="{FF2B5EF4-FFF2-40B4-BE49-F238E27FC236}">
                    <a16:creationId xmlns:a16="http://schemas.microsoft.com/office/drawing/2014/main" id="{49A52443-6623-42A7-A830-407BBE8D5AB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822870" y="6108840"/>
                <a:ext cx="300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05" name="Pismo odręczne 204">
                <a:extLst>
                  <a:ext uri="{FF2B5EF4-FFF2-40B4-BE49-F238E27FC236}">
                    <a16:creationId xmlns:a16="http://schemas.microsoft.com/office/drawing/2014/main" id="{DEFBE2DF-0905-4C70-AC53-732614D112CA}"/>
                  </a:ext>
                </a:extLst>
              </p14:cNvPr>
              <p14:cNvContentPartPr/>
              <p14:nvPr/>
            </p14:nvContentPartPr>
            <p14:xfrm>
              <a:off x="4576630" y="6112440"/>
              <a:ext cx="165600" cy="228960"/>
            </p14:xfrm>
          </p:contentPart>
        </mc:Choice>
        <mc:Fallback xmlns="">
          <p:pic>
            <p:nvPicPr>
              <p:cNvPr id="205" name="Pismo odręczne 204">
                <a:extLst>
                  <a:ext uri="{FF2B5EF4-FFF2-40B4-BE49-F238E27FC236}">
                    <a16:creationId xmlns:a16="http://schemas.microsoft.com/office/drawing/2014/main" id="{DEFBE2DF-0905-4C70-AC53-732614D112C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58630" y="6094440"/>
                <a:ext cx="2012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06" name="Pismo odręczne 205">
                <a:extLst>
                  <a:ext uri="{FF2B5EF4-FFF2-40B4-BE49-F238E27FC236}">
                    <a16:creationId xmlns:a16="http://schemas.microsoft.com/office/drawing/2014/main" id="{FEDAC817-21CF-4822-BEEA-348975850137}"/>
                  </a:ext>
                </a:extLst>
              </p14:cNvPr>
              <p14:cNvContentPartPr/>
              <p14:nvPr/>
            </p14:nvContentPartPr>
            <p14:xfrm>
              <a:off x="4001350" y="6215760"/>
              <a:ext cx="154800" cy="298080"/>
            </p14:xfrm>
          </p:contentPart>
        </mc:Choice>
        <mc:Fallback xmlns="">
          <p:pic>
            <p:nvPicPr>
              <p:cNvPr id="206" name="Pismo odręczne 205">
                <a:extLst>
                  <a:ext uri="{FF2B5EF4-FFF2-40B4-BE49-F238E27FC236}">
                    <a16:creationId xmlns:a16="http://schemas.microsoft.com/office/drawing/2014/main" id="{FEDAC817-21CF-4822-BEEA-34897585013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983350" y="6197760"/>
                <a:ext cx="190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7" name="Pismo odręczne 206">
                <a:extLst>
                  <a:ext uri="{FF2B5EF4-FFF2-40B4-BE49-F238E27FC236}">
                    <a16:creationId xmlns:a16="http://schemas.microsoft.com/office/drawing/2014/main" id="{61CAA5B6-CA19-4524-B658-24A64B61CE3F}"/>
                  </a:ext>
                </a:extLst>
              </p14:cNvPr>
              <p14:cNvContentPartPr/>
              <p14:nvPr/>
            </p14:nvContentPartPr>
            <p14:xfrm>
              <a:off x="2918830" y="6191280"/>
              <a:ext cx="368640" cy="208080"/>
            </p14:xfrm>
          </p:contentPart>
        </mc:Choice>
        <mc:Fallback xmlns="">
          <p:pic>
            <p:nvPicPr>
              <p:cNvPr id="207" name="Pismo odręczne 206">
                <a:extLst>
                  <a:ext uri="{FF2B5EF4-FFF2-40B4-BE49-F238E27FC236}">
                    <a16:creationId xmlns:a16="http://schemas.microsoft.com/office/drawing/2014/main" id="{61CAA5B6-CA19-4524-B658-24A64B61CE3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01190" y="6173670"/>
                <a:ext cx="404280" cy="243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8" name="Pismo odręczne 207">
                <a:extLst>
                  <a:ext uri="{FF2B5EF4-FFF2-40B4-BE49-F238E27FC236}">
                    <a16:creationId xmlns:a16="http://schemas.microsoft.com/office/drawing/2014/main" id="{E147FE3F-42E5-4FDD-BBE0-5B3632776917}"/>
                  </a:ext>
                </a:extLst>
              </p14:cNvPr>
              <p14:cNvContentPartPr/>
              <p14:nvPr/>
            </p14:nvContentPartPr>
            <p14:xfrm>
              <a:off x="2637670" y="6091920"/>
              <a:ext cx="171360" cy="264960"/>
            </p14:xfrm>
          </p:contentPart>
        </mc:Choice>
        <mc:Fallback xmlns="">
          <p:pic>
            <p:nvPicPr>
              <p:cNvPr id="208" name="Pismo odręczne 207">
                <a:extLst>
                  <a:ext uri="{FF2B5EF4-FFF2-40B4-BE49-F238E27FC236}">
                    <a16:creationId xmlns:a16="http://schemas.microsoft.com/office/drawing/2014/main" id="{E147FE3F-42E5-4FDD-BBE0-5B363277691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9708" y="6074280"/>
                <a:ext cx="206925" cy="3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6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70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siatki i lasera</a:t>
            </a:r>
          </a:p>
        </p:txBody>
      </p:sp>
      <p:pic>
        <p:nvPicPr>
          <p:cNvPr id="3" name="Obraz 2" descr="https://www.edinst.com/wp-content/uploads/2021/10/grating-table-1-1024x38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4" y="1481667"/>
            <a:ext cx="8568267" cy="41317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359A0CD1-6EEB-4B8C-A846-C9DAFEAD22CE}"/>
                  </a:ext>
                </a:extLst>
              </p14:cNvPr>
              <p14:cNvContentPartPr/>
              <p14:nvPr/>
            </p14:nvContentPartPr>
            <p14:xfrm>
              <a:off x="7711631" y="3016157"/>
              <a:ext cx="10440" cy="16560"/>
            </p14:xfrm>
          </p:contentPart>
        </mc:Choice>
        <mc:Fallback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359A0CD1-6EEB-4B8C-A846-C9DAFEAD22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3991" y="2998517"/>
                <a:ext cx="46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4" name="Pismo odręczne 103">
                <a:extLst>
                  <a:ext uri="{FF2B5EF4-FFF2-40B4-BE49-F238E27FC236}">
                    <a16:creationId xmlns:a16="http://schemas.microsoft.com/office/drawing/2014/main" id="{337CA279-1EF8-4195-A66B-CE2BA5B328AB}"/>
                  </a:ext>
                </a:extLst>
              </p14:cNvPr>
              <p14:cNvContentPartPr/>
              <p14:nvPr/>
            </p14:nvContentPartPr>
            <p14:xfrm>
              <a:off x="5385311" y="2236037"/>
              <a:ext cx="134280" cy="163440"/>
            </p14:xfrm>
          </p:contentPart>
        </mc:Choice>
        <mc:Fallback>
          <p:pic>
            <p:nvPicPr>
              <p:cNvPr id="104" name="Pismo odręczne 103">
                <a:extLst>
                  <a:ext uri="{FF2B5EF4-FFF2-40B4-BE49-F238E27FC236}">
                    <a16:creationId xmlns:a16="http://schemas.microsoft.com/office/drawing/2014/main" id="{337CA279-1EF8-4195-A66B-CE2BA5B328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7671" y="2218397"/>
                <a:ext cx="169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9" name="Pismo odręczne 108">
                <a:extLst>
                  <a:ext uri="{FF2B5EF4-FFF2-40B4-BE49-F238E27FC236}">
                    <a16:creationId xmlns:a16="http://schemas.microsoft.com/office/drawing/2014/main" id="{C3CC82CC-A4BF-4041-BDC1-4733E7908578}"/>
                  </a:ext>
                </a:extLst>
              </p14:cNvPr>
              <p14:cNvContentPartPr/>
              <p14:nvPr/>
            </p14:nvContentPartPr>
            <p14:xfrm>
              <a:off x="5787071" y="2198957"/>
              <a:ext cx="115920" cy="176400"/>
            </p14:xfrm>
          </p:contentPart>
        </mc:Choice>
        <mc:Fallback>
          <p:pic>
            <p:nvPicPr>
              <p:cNvPr id="109" name="Pismo odręczne 108">
                <a:extLst>
                  <a:ext uri="{FF2B5EF4-FFF2-40B4-BE49-F238E27FC236}">
                    <a16:creationId xmlns:a16="http://schemas.microsoft.com/office/drawing/2014/main" id="{C3CC82CC-A4BF-4041-BDC1-4733E79085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9071" y="2181317"/>
                <a:ext cx="1515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0" name="Pismo odręczne 109">
                <a:extLst>
                  <a:ext uri="{FF2B5EF4-FFF2-40B4-BE49-F238E27FC236}">
                    <a16:creationId xmlns:a16="http://schemas.microsoft.com/office/drawing/2014/main" id="{DBD68642-F543-4C1D-AA56-5D1FBB57FDBD}"/>
                  </a:ext>
                </a:extLst>
              </p14:cNvPr>
              <p14:cNvContentPartPr/>
              <p14:nvPr/>
            </p14:nvContentPartPr>
            <p14:xfrm>
              <a:off x="5582951" y="2211917"/>
              <a:ext cx="133560" cy="192240"/>
            </p14:xfrm>
          </p:contentPart>
        </mc:Choice>
        <mc:Fallback>
          <p:pic>
            <p:nvPicPr>
              <p:cNvPr id="110" name="Pismo odręczne 109">
                <a:extLst>
                  <a:ext uri="{FF2B5EF4-FFF2-40B4-BE49-F238E27FC236}">
                    <a16:creationId xmlns:a16="http://schemas.microsoft.com/office/drawing/2014/main" id="{DBD68642-F543-4C1D-AA56-5D1FBB57FD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5263" y="2194277"/>
                <a:ext cx="169296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3" name="Pismo odręczne 112">
                <a:extLst>
                  <a:ext uri="{FF2B5EF4-FFF2-40B4-BE49-F238E27FC236}">
                    <a16:creationId xmlns:a16="http://schemas.microsoft.com/office/drawing/2014/main" id="{C44B25EA-AED8-4A29-9340-AA2B726519F8}"/>
                  </a:ext>
                </a:extLst>
              </p14:cNvPr>
              <p14:cNvContentPartPr/>
              <p14:nvPr/>
            </p14:nvContentPartPr>
            <p14:xfrm>
              <a:off x="6316271" y="2246477"/>
              <a:ext cx="155160" cy="95760"/>
            </p14:xfrm>
          </p:contentPart>
        </mc:Choice>
        <mc:Fallback>
          <p:pic>
            <p:nvPicPr>
              <p:cNvPr id="113" name="Pismo odręczne 112">
                <a:extLst>
                  <a:ext uri="{FF2B5EF4-FFF2-40B4-BE49-F238E27FC236}">
                    <a16:creationId xmlns:a16="http://schemas.microsoft.com/office/drawing/2014/main" id="{C44B25EA-AED8-4A29-9340-AA2B726519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98631" y="2228477"/>
                <a:ext cx="190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4" name="Pismo odręczne 113">
                <a:extLst>
                  <a:ext uri="{FF2B5EF4-FFF2-40B4-BE49-F238E27FC236}">
                    <a16:creationId xmlns:a16="http://schemas.microsoft.com/office/drawing/2014/main" id="{C4962362-D1CD-47C3-BD23-6A390138CE93}"/>
                  </a:ext>
                </a:extLst>
              </p14:cNvPr>
              <p14:cNvContentPartPr/>
              <p14:nvPr/>
            </p14:nvContentPartPr>
            <p14:xfrm>
              <a:off x="6624791" y="2245397"/>
              <a:ext cx="109080" cy="14760"/>
            </p14:xfrm>
          </p:contentPart>
        </mc:Choice>
        <mc:Fallback>
          <p:pic>
            <p:nvPicPr>
              <p:cNvPr id="114" name="Pismo odręczne 113">
                <a:extLst>
                  <a:ext uri="{FF2B5EF4-FFF2-40B4-BE49-F238E27FC236}">
                    <a16:creationId xmlns:a16="http://schemas.microsoft.com/office/drawing/2014/main" id="{C4962362-D1CD-47C3-BD23-6A390138CE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07151" y="2227397"/>
                <a:ext cx="144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5" name="Pismo odręczne 114">
                <a:extLst>
                  <a:ext uri="{FF2B5EF4-FFF2-40B4-BE49-F238E27FC236}">
                    <a16:creationId xmlns:a16="http://schemas.microsoft.com/office/drawing/2014/main" id="{FF75D32B-107B-4BC6-B0F5-93D00E018EE2}"/>
                  </a:ext>
                </a:extLst>
              </p14:cNvPr>
              <p14:cNvContentPartPr/>
              <p14:nvPr/>
            </p14:nvContentPartPr>
            <p14:xfrm>
              <a:off x="6007031" y="2240357"/>
              <a:ext cx="243360" cy="217080"/>
            </p14:xfrm>
          </p:contentPart>
        </mc:Choice>
        <mc:Fallback>
          <p:pic>
            <p:nvPicPr>
              <p:cNvPr id="115" name="Pismo odręczne 114">
                <a:extLst>
                  <a:ext uri="{FF2B5EF4-FFF2-40B4-BE49-F238E27FC236}">
                    <a16:creationId xmlns:a16="http://schemas.microsoft.com/office/drawing/2014/main" id="{FF75D32B-107B-4BC6-B0F5-93D00E018E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9058" y="2222688"/>
                <a:ext cx="278947" cy="252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7EA9568A-D837-4B28-A8D3-3228FE5598A3}"/>
                  </a:ext>
                </a:extLst>
              </p14:cNvPr>
              <p14:cNvContentPartPr/>
              <p14:nvPr/>
            </p14:nvContentPartPr>
            <p14:xfrm>
              <a:off x="6963191" y="2136677"/>
              <a:ext cx="138600" cy="174240"/>
            </p14:xfrm>
          </p:contentPart>
        </mc:Choice>
        <mc:Fallback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7EA9568A-D837-4B28-A8D3-3228FE5598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45551" y="2118677"/>
                <a:ext cx="174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706C567F-C65F-400A-9675-5F7B05E7963B}"/>
                  </a:ext>
                </a:extLst>
              </p14:cNvPr>
              <p14:cNvContentPartPr/>
              <p14:nvPr/>
            </p14:nvContentPartPr>
            <p14:xfrm>
              <a:off x="7220591" y="2138837"/>
              <a:ext cx="563400" cy="231840"/>
            </p14:xfrm>
          </p:contentPart>
        </mc:Choice>
        <mc:Fallback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706C567F-C65F-400A-9675-5F7B05E7963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02951" y="2120837"/>
                <a:ext cx="599040" cy="2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65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160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Przedział dyspersji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13" y="1343767"/>
            <a:ext cx="8506153" cy="47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55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44803</TotalTime>
  <Words>465</Words>
  <Application>Microsoft Office PowerPoint</Application>
  <PresentationFormat>Pokaz na ekranie (4:3)</PresentationFormat>
  <Paragraphs>62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Motyw pakietu Office</vt:lpstr>
      <vt:lpstr>Optymalizacja układu do Ramana</vt:lpstr>
      <vt:lpstr>Prezentacja programu PowerPoint</vt:lpstr>
      <vt:lpstr>Prezentacja programu PowerPoint</vt:lpstr>
      <vt:lpstr>Spektrometr</vt:lpstr>
      <vt:lpstr>Dyspersja/pixel vs N, λ oraz FL</vt:lpstr>
      <vt:lpstr>Prezentacja programu PowerPoint</vt:lpstr>
      <vt:lpstr>Optymalizacja siatki dyfrakcyjnej – rozdzielczość spektralna</vt:lpstr>
      <vt:lpstr>Wybór siatki i lasera</vt:lpstr>
      <vt:lpstr>Przedział dyspersji</vt:lpstr>
      <vt:lpstr>Prezentacja programu PowerPoint</vt:lpstr>
      <vt:lpstr>Prezentacja programu PowerPoint</vt:lpstr>
      <vt:lpstr>Prezentacja programu PowerPoint</vt:lpstr>
      <vt:lpstr>Prezentacja programu PowerPoint</vt:lpstr>
      <vt:lpstr>Horiba</vt:lpstr>
      <vt:lpstr>Horiba</vt:lpstr>
      <vt:lpstr>Horiba</vt:lpstr>
      <vt:lpstr>Horiba</vt:lpstr>
      <vt:lpstr>Horiba</vt:lpstr>
      <vt:lpstr>Długość fali na którą siatka jest blazowana</vt:lpstr>
      <vt:lpstr>Prezentacja programu PowerPoint</vt:lpstr>
      <vt:lpstr>Prezentacja programu PowerPoint</vt:lpstr>
      <vt:lpstr>Prezentacja programu PowerPoint</vt:lpstr>
      <vt:lpstr>Wybór lasera</vt:lpstr>
      <vt:lpstr>Wybór lasera</vt:lpstr>
      <vt:lpstr>Wybór lasera - rozdzielczość przestrzenna</vt:lpstr>
      <vt:lpstr>Wybór lasera</vt:lpstr>
      <vt:lpstr>Wybór lasera - fluorescencja</vt:lpstr>
      <vt:lpstr>Pomiar PL i Ramana</vt:lpstr>
      <vt:lpstr>Wybór lasera</vt:lpstr>
      <vt:lpstr>Otwór konfokalnay </vt:lpstr>
      <vt:lpstr>Otwór konfokalny </vt:lpstr>
      <vt:lpstr>Obiektyw</vt:lpstr>
      <vt:lpstr>Obiektyw</vt:lpstr>
      <vt:lpstr>Obiektyw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</dc:title>
  <dc:creator>Ewa Popko</dc:creator>
  <cp:lastModifiedBy>K69W11</cp:lastModifiedBy>
  <cp:revision>192</cp:revision>
  <dcterms:created xsi:type="dcterms:W3CDTF">2020-09-28T16:04:31Z</dcterms:created>
  <dcterms:modified xsi:type="dcterms:W3CDTF">2023-10-21T18:57:54Z</dcterms:modified>
</cp:coreProperties>
</file>